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4" r:id="rId1"/>
  </p:sldMasterIdLst>
  <p:notesMasterIdLst>
    <p:notesMasterId r:id="rId37"/>
  </p:notesMasterIdLst>
  <p:handoutMasterIdLst>
    <p:handoutMasterId r:id="rId38"/>
  </p:handoutMasterIdLst>
  <p:sldIdLst>
    <p:sldId id="350" r:id="rId2"/>
    <p:sldId id="351" r:id="rId3"/>
    <p:sldId id="352" r:id="rId4"/>
    <p:sldId id="353" r:id="rId5"/>
    <p:sldId id="354" r:id="rId6"/>
    <p:sldId id="355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68" r:id="rId20"/>
    <p:sldId id="369" r:id="rId21"/>
    <p:sldId id="370" r:id="rId22"/>
    <p:sldId id="332" r:id="rId23"/>
    <p:sldId id="333" r:id="rId24"/>
    <p:sldId id="335" r:id="rId25"/>
    <p:sldId id="341" r:id="rId26"/>
    <p:sldId id="336" r:id="rId27"/>
    <p:sldId id="343" r:id="rId28"/>
    <p:sldId id="338" r:id="rId29"/>
    <p:sldId id="339" r:id="rId30"/>
    <p:sldId id="340" r:id="rId31"/>
    <p:sldId id="342" r:id="rId32"/>
    <p:sldId id="325" r:id="rId33"/>
    <p:sldId id="344" r:id="rId34"/>
    <p:sldId id="349" r:id="rId35"/>
    <p:sldId id="346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01D26"/>
    <a:srgbClr val="FFFFFF"/>
    <a:srgbClr val="151B28"/>
    <a:srgbClr val="111F2A"/>
    <a:srgbClr val="101E29"/>
    <a:srgbClr val="29415B"/>
    <a:srgbClr val="003366"/>
    <a:srgbClr val="F8F8F8"/>
    <a:srgbClr val="486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479" autoAdjust="0"/>
    <p:restoredTop sz="95297" autoAdjust="0"/>
  </p:normalViewPr>
  <p:slideViewPr>
    <p:cSldViewPr>
      <p:cViewPr varScale="1">
        <p:scale>
          <a:sx n="144" d="100"/>
          <a:sy n="144" d="100"/>
        </p:scale>
        <p:origin x="120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13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4F40D0-8805-418F-9372-244023064C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2670B0-78CB-40F6-BA14-D56642C613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43FE1-07D7-45A9-A761-1F7D5C28CDDD}" type="datetimeFigureOut">
              <a:rPr lang="en-US" smtClean="0"/>
              <a:t>Nov 18,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1FAAC-9B07-49A2-9108-48B2E801EC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BC2C6-A96C-4376-AB19-007EE4BD71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88197-EDCE-420F-859F-8D548881D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43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0:34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12 150 8356,'0'0'8025,"-8"0"-7726,4 0-258,7 0 120,288-12 2358,8 0-1914,135 5-175,-404 6-418,162-10 48,122 0-29,-139 8-3,88-14 68,-113 12-35,6-2 43,-1-18 8,-88 16-44,39-8 70,-84 13-74,0 1 0,0 1 0,32 2 1,-33 0-50,-3-3 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1:15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0 9012,'0'0'7574,"-3"3"-7558,3-3-19,-1 0 0,1 1 0,-1-1-1,1 1 1,-1-1 0,1 0 0,-1 1-1,1-1 1,0 1 0,-1-1 0,1 1-1,0-1 1,-1 1 0,1-1 0,0 1-1,0 0 1,0-1 0,-1 1 0,1-1-1,0 1 1,0 0 0,0-1 0,0 1-1,0-1 1,0 1 0,0 0 0,0-1-1,0 1 1,1-1 0,-1 1 0,0 0-1,2 1-3,-1 0 0,1-1 1,0 0-1,0 1 0,0-1 0,0 0 0,0 0 0,0 0 0,4 2 0,24 10 74,0-2-1,1 0 1,36 6 0,-50-14-1098,0-1 0,21 0 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6:55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0 4434,'0'0'4178,"-17"14"-4162,15-11 16,2-1 80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33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1 418 7748,'0'0'688,"15"-97"-224,33 33-64,16-3-96,10 2-160,5 4-144,-1 11 0,-56 40-1600,-3 6-2514</inkml:trace>
  <inkml:trace contextRef="#ctx0" brushRef="#br0" timeOffset="1">682 111 7684,'0'0'3265,"134"114"-2096,-89-73-497,0 1-304,-4 1-176,-4-1-96,-3 2-96,-6 3 0,-8 0-256,-11 3-1777,-9-4-1424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33.7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0 400 6851,'0'0'1457,"13"-114"-849,19 59-272,7 1-256,6 4 0,3 5-80,3 9-112,1 8-912,-4 11-1281,-36 17-2321</inkml:trace>
  <inkml:trace contextRef="#ctx0" brushRef="#br0" timeOffset="1">595 92 12294,'0'0'416,"82"119"32,-56-81-256,4-2 0,-2-1-176,0-3 64,-4-2-80,-7 0-768,-11-1-2193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34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0 293 9796,'0'0'817,"93"-124"-225,-42 80-288,-1 2-176,2 2-128,3 5-400,-39 28-2545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34.4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67 10517,'0'0'2278,"4"13"-2206,4 18 4,-1 1 0,-2 0 0,2 62 0,-7-78-45,0-10-18,-1-1 1,1 1-1,1 0 0,-1 0 0,2 6 0,-2-12-16,0 0 1,0 1 0,0-1-1,0 0 1,1 0-1,-1 1 1,0-1 0,0 0-1,0 0 1,0 0-1,0 1 1,0-1 0,0 0-1,1 0 1,-1 0-1,0 0 1,0 1 0,0-1-1,0 0 1,1 0-1,-1 0 1,0 0 0,0 0-1,0 0 1,0 1-1,1-1 1,-1 0 0,0 0-1,0 0 1,1 0-1,-1 0 1,0 0 0,0 0-1,0 0 1,1 0-1,-1 0 1,0 0 0,0 0-1,1 0 1,-1 0-1,0 0 1,0 0 0,0 0-1,1-1 1,-1 1-1,0 0 1,10-10-387,36-69 217,36-58 259,-19 50-373,-53 70-1843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34.7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1 201 9012,'0'0'4114,"48"86"-2945,-29-41-513,5-4-352,2-1-224,2-10 48,-2-8-128,-1-7 32,-5-11-32,-5-4-1329</inkml:trace>
  <inkml:trace contextRef="#ctx0" brushRef="#br0" timeOffset="1">42 292 11061,'0'0'1761,"52"-96"-1473,-15 61 144,2 0-384,1 3 96,-3 0-144,-2 0 0,-1 2-1536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35.1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0 101 10773,'0'0'1633,"67"104"-1137,-42-66 112,3 1-496,0-4 48,0-10-128,-2-4-16,-6-10-16,-1-6-160,-10-3-864</inkml:trace>
  <inkml:trace contextRef="#ctx0" brushRef="#br0" timeOffset="1">163 272 7619,'0'0'3506,"44"-86"-2770,1 53-223,2-4-433,-1 0 0,-7 2-80,-3-1-480,-32 28-1521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35.4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 8292,'0'0'4428,"2"22"-4193,0-11-198,4 43 127,0 59 1,-5-41-178,1-12-807,-4 0 0,-8 61 0,5-107-2069,4-38 2488,3 4 780,0-1-1,1 1 0,1 0 1,1 0-1,1 0 1,0 1-1,2 0 0,15-30 1,95-142 2055,-110 179-2493,19-23 49,7-11-286,-18 14-3013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35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13910,'0'0'817,"77"91"-801,-40-57 48,-2-3-64,-3 1-1057,-9-1-1248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36.2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1 345 10741,'0'0'176,"67"-114"160,10 52-48,16-5-64,15 1-224,-67 46-64,-2 5-3985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36.6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86 9348,'0'0'6305,"3"6"-6225,6 12-36,-2 0-14,1 0-1,1-1 1,1 0-1,1-1 0,0 0 1,22 25-1,-32-41-26,-1 0 0,0 0 1,0 0-1,0 0 0,0 0 0,0 0 0,0 0 0,0 0 0,0 1 0,0-1 0,1 0 0,-1 0 0,0 0 1,0 0-1,0 0 0,0 0 0,0 0 0,0 0 0,0 0 0,1 0 0,-1 0 0,0 0 0,0 0 0,0 0 0,0 0 1,0 0-1,0 0 0,0 0 0,1 0 0,-1 0 0,0 0 0,0 0 0,0 0 0,0 0 0,0 0 0,0-1 1,0 1-1,1 0 0,-1 0 0,0 0 0,0 0 0,0 0 0,0 0 0,0 0 0,0 0 0,0 0 0,0-1 0,0 1 1,0 0-1,0 0 0,0 0 0,0 0 0,0 0 0,0 0 0,0 0 0,1-1 0,0-11 58,-4-15-7,-6 6-9,9 20-50,-1 0 0,0 0 0,0 0 0,0 0 0,1-1 0,-1 1 0,1 0 1,-1-1-1,1 1 0,0 0 0,-1 0 0,1-1 0,0 1 0,0-1 0,0 1 0,0 0 0,0-1 0,0 1 0,0 0 0,0-1 0,1 1 0,-1 0 0,1-1 0,-1 1 0,1 0 0,-1-1 0,1 1 0,-1 0 0,1 0 0,0 0 0,0 0 0,0 0 0,0 0 0,0 0 0,0 0 0,0 0 0,0 0 0,2-1 0,20-16 40,1 1 1,33-17-1,-32 20-615,-1-1 1,36-29-1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6:57.2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 3666,'0'0'3012,"34"-2"-2727,-18 2-207,-9 0-500,-17 0-1117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37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 12678,'0'0'2385,"140"-19"-1937,-88 28-48,0 11-320,4 3-48,-5 2 0,-5 2-32,-10 0-144,-14 3-1392,-18 4-1474,-4-21-1248,-15-1-2225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37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0 341 48,'0'0'13670,"47"-101"-13430,29 54-48,20-5 1,6-7-129,3-1-64,-72 38-1921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38.0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4407 6259,'104'-132'592,"58"-50"417,68-46-161,53-45 385,44-45-193,55-29-272,43-23-544,21-14-159,28 1 47,-13 11-112,-34 17-337,-34 26-1007,-44 42 143,-50 39-127,-46 52-849,-228 194-913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46.9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68 211 192,'0'0'7630,"-15"1"-7446,0-1-199,-22 1-124,77-1 107,693 2 1312,-617-9-1137,217-41 1,-228 29-137,144-29 42,73-11 27,-227 46-53,137-1-1,-211 14-53,93-4-1117,-102 1-1256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1:26.2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34 10549,'0'0'2710,"-15"17"-1995,7-8-634,1-2-45,0 1 0,1-1-1,0 1 1,0 0 0,1 1 0,0-1 0,0 1-1,1 0 1,0 0 0,1 1 0,0-1 0,0 1 0,1 0-1,0 0 1,0 10 0,1 10 33,1 0 0,2-1 1,0 1-1,13 53 0,-12-74-67,-1 0 0,1-1 1,1 1-1,0-1 0,0 1 1,0-1-1,1-1 0,0 1 1,1 0-1,0-1 0,0 0 1,0-1-1,1 1 0,0-1 1,0-1-1,1 1 0,-1-1 1,1 0-1,17 6 0,-19-8-15,0-1 1,0 0-1,0 0 0,1-1 0,-1 0 1,0 0-1,1 0 0,-1-1 0,1 0 1,-1 0-1,1 0 0,-1-1 0,0 0 1,1-1-1,7-2 0,-9 2 35,0-1 0,0 0-1,0 0 1,0 0 0,-1 0-1,1-1 1,-1 0 0,0 0 0,0 0-1,-1 0 1,1-1 0,-1 1-1,0-1 1,0 0 0,0 0 0,-1 0-1,3-7 1,2-9 29,-1 1-1,-1-1 1,-1 0 0,3-41 0,-6 19 93,-5-61 0,2 87-104,-1 0 0,0 0 1,-1 1-1,-8-21 0,9 29 30,-1-1 0,0 1 0,0 0 0,-1 0 0,0 1 0,0-1 0,0 1 0,-1 0 0,-11-9 0,17 16-119,0-1-1,0 1 1,-1-1 0,1 1-1,0 0 1,-1-1-1,1 1 1,-1 0-1,1 0 1,-1-1 0,1 1-1,0 0 1,-1 0-1,1-1 1,-1 1 0,1 0-1,-1 0 1,1 0-1,-1 0 1,1 0-1,-1 0 1,1 0 0,-1 0-1,1 0 1,-1 0-1,1 0 1,-1 0-1,1 0 1,-1 0 0,1 0-1,-1 1 1,0-1-1,-3 17-3388,12 28-3295,1-21 1933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1:26.6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4514,'0'0'8006,"15"17"-6989,48 54-393,-57-63-558,-1 0-1,0 0 1,0 0-1,-1 1 1,0-1 0,-1 1-1,3 11 1,-4-14-56,-1-1 0,1 1 0,0-1 0,1 0 0,-1 1 0,1-1 0,0 0 0,0-1-1,5 6 1,-7-9-10,0 1 0,-1-1-1,1 0 1,0 0-1,0 0 1,0 0 0,0 0-1,0 0 1,0-1-1,0 1 1,1 0-1,-1-1 1,0 1 0,0 0-1,1-1 1,-1 1-1,0-1 1,1 0-1,-1 1 1,0-1 0,1 0-1,-1 0 1,0 0-1,1 0 1,-1 0 0,0 0-1,1 0 1,-1-1-1,0 1 1,1 0-1,-1-1 1,0 1 0,1-1-1,-1 1 1,0-1-1,0 0 1,0 0 0,0 1-1,1-1 1,-1 0-1,0 0 1,0 0-1,-1 0 1,1 0 0,0 0-1,0 0 1,0-2-1,5-6 15,0-1-1,-2 0 1,1 0-1,5-17 1,-8 20 0,3-7-521,-1 0 921,1 1-1,9-19 0,4 8-1921,-16 23 1131,-1 0 0,0 0 1,0 0-1,1 0 0,-1 0 0,1 1 0,-1-1 1,1 0-1,-1 1 0,1 0 0,-1-1 0,1 1 0,0 0 1,2-1-1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1:27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1 250 3474,'0'0'4041,"16"-1"-3416,-2 1-409,-9 1-140,0-1-1,1 1 0,-1-2 0,0 1 0,1 0 0,-1-1 0,0 0 0,1 0 0,-1-1 1,0 0-1,0 0 0,0 0 0,0 0 0,-1-1 0,1 1 0,-1-1 0,5-4 0,5-5 107,-1-1-1,0 0 0,-1 0 0,15-24 0,-22 30-160,-1-1 0,0 0 0,0 0 0,0 0 0,-1 0 0,-1-1 0,1 1 0,-2-1 0,1 1 0,-1-1 0,0-11 0,-1 19 6,0 0 1,0 0-1,0 1 0,0-1 0,-1 0 0,1 0 0,0 1 0,-1-1 1,1 0-1,0 0 0,-1 1 0,1-1 0,-1 0 0,1 1 0,-1-1 1,1 1-1,-1-1 0,0 1 0,1-1 0,-1 1 0,0-1 0,1 1 1,-1-1-1,-1 1 0,-28-7 1119,24 6-910,0 1 0,-1 0 0,1 0-1,-1 1 1,1 0 0,0 0 0,-8 3-1,9-1-187,1 0 0,-1 0 0,1 0-1,-1 1 1,1 0 0,1 0 0,-1 0 0,0 1-1,1-1 1,0 1 0,0-1 0,0 1-1,1 0 1,0 0 0,0 1 0,0-1-1,0 0 1,1 1 0,-2 9 0,2-8-38,0 1 0,0 0-1,0 0 1,1 0 0,0 0 0,1-1 0,0 1 0,0 0 0,1 0 0,0-1 0,0 1-1,0-1 1,7 13 0,-4-13-155,1 0 1,0 0-1,0-1 0,1 0 0,-1 0 0,1 0 1,1-1-1,-1 0 0,1-1 0,-1 0 0,1 0 1,1 0-1,-1-1 0,0 0 0,1-1 0,0 0 1,-1 0-1,1-1 0,0 0 0,0-1 1,17-1-1,-22 1-23,1 0 0,-1-1-1,0 0 1,0 0 0,0 0 0,0-1 0,0 1 0,0-1 0,0 0 0,0 0 0,-1 0-1,1-1 1,-1 1 0,1-1 0,-1 0 0,0 0 0,0 0 0,3-5 0,2-3 341,0-1 0,-1 0 0,-1-1 0,7-17 0,-13 30-106,1-1 0,-1 1 0,0-1 0,1 1 0,-1-1 0,0 1 0,1 0 1,-1-1-1,1 1 0,-1-1 0,1 1 0,-1 0 0,1-1 0,-1 1 0,1 0 0,0 0 1,-1-1-1,1 1 0,-1 0 0,1 0 0,0 0 0,-1 0 0,1 0 0,-1 0 0,1 0 0,0 0 1,-1 0-1,1 0 0,-1 0 0,1 0 0,0 0 0,-1 1 0,1-1 0,-1 0 0,1 0 1,-1 1-1,1-1 0,21 15 368,9 22 157,-21-23-538,2 0 0,-1-1 0,19 15 0,-29-27-59,0 0-1,1 0 1,-1 0-1,0 0 1,0-1-1,1 1 1,-1 0-1,0 0 1,1-1-1,-1 1 1,0-1-1,1 0 1,-1 1-1,1-1 0,-1 0 1,1 0-1,2 0 1,-3 0-2,0 0-1,0-1 1,-1 1-1,1-1 1,0 1 0,0-1-1,0 1 1,-1-1 0,1 0-1,0 1 1,-1-1-1,1 0 1,0 0 0,-1 1-1,1-1 1,-1 0 0,1 0-1,-1 0 1,1 0 0,-1-1-1,3-7-28,-1 0-1,-1 0 1,1 0-1,-1-17 1,0 2 144,2 13-91,-1 1-1,1-1 1,1 1-1,-1 0 0,2 0 1,0 0-1,0 0 1,0 1-1,1 0 1,1 0-1,0 0 1,0 1-1,0 0 1,1 0-1,0 1 0,1 0 1,0 1-1,0 0 1,0 0-1,0 1 1,1 0-1,0 0 1,12-3-1,-2 4-1899,-5 4-2135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1:27.5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1 373 976,'0'0'11112,"18"-10"-11146,0 1 35,-9 5-5,0 0-1,0-1 1,-1 0 0,0 0-1,1-1 1,-2 0 0,1-1-1,-1 0 1,0 0 0,0 0-1,9-15 1,-8 8-58,-1-1-1,0-1 1,-1 0 0,-1 0-1,-1 0 1,0 0 0,-1 0-1,0-1 1,-2 0 0,0 0-1,0 1 1,-2-1 0,-3-21-1,4 37 132,0 0 0,0 0 0,0 0 0,0 1 0,0-1 0,-1 0 0,1 0 0,0 0 0,-1 0 0,1 0 0,0 1-1,-1-1 1,1 0 0,-1 0 0,0 0 0,1 1 0,-1-1 0,1 0 0,-1 1 0,0-1 0,0 1 0,1-1 0,-1 1 0,0-1-1,0 1 1,1-1 0,-1 1 0,0 0 0,0-1 0,0 1 0,0 0 0,0 0 0,0 0 0,0 0 0,-1 0 0,1 0-19,1 0 1,-1 0 0,1 1 0,0-1 0,-1 0 0,1 0 0,-1 1-1,1-1 1,0 1 0,-1-1 0,1 0 0,0 1 0,-1-1 0,1 1-1,0-1 1,0 0 0,-1 1 0,1-1 0,0 1 0,0-1 0,0 1-1,0-1 1,0 1 0,0-1 0,0 1 0,0-1 0,0 1 0,0-1-1,0 1 1,0-1 0,0 1 0,0-1 0,0 1 0,1 0 0,-1 4 135,-1 366 170,-5 134-1545,6-493 1072,-1 8-373,-1 0 0,-6 27 0,8-46 486,-1 0 1,1 0-1,0 1 1,-1-1-1,1 0 1,0 0-1,-1 0 0,1 0 1,-1 0-1,0 0 1,1 0-1,-1 0 1,0 0-1,0 0 0,0 0 1,0 0-1,1 0 1,-1 0-1,0-1 1,-2 2-1,2-2 33,1 0 1,-1 0-1,0 0 0,0 0 1,0 0-1,0 0 0,0 0 1,1 0-1,-1-1 0,0 1 0,0 0 1,0 0-1,1-1 0,-1 1 1,0 0-1,0-1 0,0 1 1,1-1-1,-1 1 0,0-1 1,0 0-1,-2-3 42,-1 1 0,1-1 0,0 0 0,0 1 0,1-1 0,-1-1 0,1 1 0,-3-6 0,0-9-73,1-1 1,0 0-1,2 0 1,0 0-1,1 0 1,1 0-1,1 0 1,4-27-1,-1 33 16,0 1 0,0 0-1,2-1 1,0 2 0,0-1-1,1 1 1,1 0 0,0 0-1,0 1 1,1 0 0,17-15 0,-5 5-699,1 2 0,1 0 0,1 2 0,33-20 0,-27 25-4069,-4 6-945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1:27.9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9348,'0'0'3602,"0"126"-2530,-2-67-415,2-7-497,0-10-64,0-12-96,2-13-64,11-15-1889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1:28.2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4882,'0'0'0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6:57.6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1 1 1793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1:28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 1777,'0'0'12942,"11"6"-12401,-7-3-498,0-1-1,-1 0 1,1 1 0,0 0-1,-1 0 1,0 0-1,1 0 1,-1 0-1,0 1 1,-1-1 0,1 1-1,-1 0 1,1 0-1,-1 0 1,0 0 0,-1 0-1,1 0 1,-1 1-1,0-1 1,0 0-1,0 1 1,0-1 0,-1 8-1,3 294 147,-3-185-2309,0-113 1611,0-1 0,-1 1 1,0-1-1,0 0 1,-3 11-1,3-16 415,1-1 1,0 0-1,-1 0 0,1 0 1,-1 0-1,1 0 0,-1 0 1,0 0-1,1 0 1,-1 0-1,0 0 0,0 0 1,0 0-1,0 0 0,0 0 1,0-1-1,0 1 0,0 0 1,0-1-1,0 1 1,0 0-1,0-1 0,0 0 1,-1 1-1,1-1 0,0 0 1,0 0-1,0 1 0,-1-1 1,1 0-1,0 0 0,0 0 1,-1 0-1,1-1 1,0 1-1,0 0 0,-1-1 1,1 1-1,0 0 0,0-1 1,-1 0-1,-2-1 131,0-1-1,0 1 1,1-1 0,-1 0-1,1 0 1,-1 0-1,1-1 1,0 1 0,1-1-1,-1 0 1,0 1 0,1-1-1,0 0 1,0-1 0,-1-3-1,-3-5 436,2-1 0,0 0-1,-4-22 1,6 29-68,1 0-1,1 0 1,-1 0-1,1-1 1,1-8 0,-1 14-353,1 0 0,-1 0 0,1 0 0,0 0 1,-1 0-1,1 0 0,0 0 0,0 1 0,0-1 1,0 0-1,0 1 0,1-1 0,-1 0 0,1 1 1,-1 0-1,1-1 0,-1 1 0,1 0 0,-1 0 1,1 0-1,0 0 0,2-1 0,18-6-21,1 1 1,0 2-1,0 0 0,1 1 0,40-1 0,48-8-6710,-101 8 4127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1:29.1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0 7796,'0'0'7931,"5"17"-7371,3 23-401,-2-1-1,-1 1 1,-2 0-1,-3 41 1,-25 272-1528,24-348 764,1-1-1,-1 1 1,0-1-1,0 1 0,-4 8 1,5-13 428,0 1-1,0 0 1,-1-1 0,1 1 0,-1 0 0,1-1-1,0 1 1,-1-1 0,1 1 0,-1-1 0,1 1-1,-1-1 1,0 1 0,1-1 0,-1 1 0,1-1-1,-1 0 1,0 0 0,1 1 0,-1-1 0,0 0-1,1 0 1,-1 1 0,0-1 0,0 0-1,1 0 1,-1 0 0,0 0 0,1 0 0,-1 0-1,0 0 1,0-1 0,1 1 0,-1 0 0,0 0-1,1 0 1,-1-1 0,0 1 0,1 0 0,-1-1-1,1 1 1,-1 0 0,0-1 0,1 1 0,-1-1-1,1 1 1,-1-1 0,1 1 0,-1-2-1,-4-2-134,1-1-1,0 0 1,0 0-1,1 0 1,-1-1-1,-3-7 1,-18-43 1713,15 32 84,6 15-777,-22-53 2438,13 20 1756,16 41-4792,-1 0-1,0 0 0,0 0 0,1 0 0,-1 1 0,1-1 0,-1 1 1,0 0-1,1 0 0,-1 0 0,1 0 0,-1 0 0,4 1 0,-3-1 50,41 1 88,-6-1-615,42-4 0,-68 3-234,1-1 0,-1-1 0,0 0 0,0 0 1,0-2-1,-1 1 0,17-10 0,2-6-1012,23-14-1597,-50 33 3139,0-1 0,0 1-1,1 0 1,-1 0 0,1 0-1,-1 0 1,0 0 0,1 1-1,0-1 1,-1 1 0,1 0-1,-1 0 1,1 1 0,3 0-1,-5 1 273,0 1 0,-1-1-1,1 1 1,-1 0-1,0 0 1,0-1-1,0 1 1,0 0-1,0 0 1,0 0-1,-1 0 1,1 0-1,-1 6 1,1-4-11,2 20-8,-2-15-312,0 0 1,1 1-1,0-1 0,1 0 1,0 0-1,1-1 0,8 18 1,-11-25 112,1-1-1,-1 0 1,0 0 0,1 0 0,-1 0-1,1-1 1,-1 1 0,1 0 0,0-1-1,-1 1 1,1-1 0,0 1 0,-1-1-1,1 0 1,0 0 0,0 0 0,-1 0-1,1 0 1,3 0 0,39-7 4069,-35 5-4240,9-1 426,0 0 0,0 2 1,0 0-1,0 0 0,0 2 0,19 3 0,-25-2-48,-1 1 1,1 0 0,-1 0-1,0 2 1,0-1 0,0 1-1,-1 1 1,0 0 0,0 0-1,12 11 1,-10-7-88,-1 0 1,0 1-1,-1 0 0,0 1 0,0 0 1,-2 1-1,1-1 0,-2 2 0,0-1 1,0 1-1,-1 0 0,-1 1 1,0-1-1,-1 1 0,-1 0 0,0 0 1,1 31-1,-3-16-369,0 0 0,-2 0 0,-2 0 0,0 1-1,-2-2 1,-2 1 0,0-1 0,-14 34 0,19-59 154,1-1 0,-1 0 0,0 0 0,0 1 0,0-2 0,-1 1-1,1 0 1,-5 3 0,7-5 117,0-1-1,-1 1 0,1-1 0,-1 0 1,1 1-1,-1-1 0,0 0 1,1 0-1,-1 1 0,1-1 1,-1 0-1,0 0 0,1 0 0,-1 0 1,1 0-1,-1 0 0,0 0 1,1 0-1,-1 0 0,1 0 1,-2 0-1,1-1 37,0 1 1,1-1 0,-1 1-1,0-1 1,1 0 0,-1 1-1,0-1 1,1 0-1,-1 1 1,1-1 0,-1 0-1,1 0 1,-1 0 0,1 0-1,0 0 1,-1 1-1,1-1 1,-1-2 0,-1-5 104,1 0 1,-1 0 0,1 0 0,0 0-1,1 0 1,0 0 0,0 0 0,1 0-1,0 0 1,1 0 0,-1 0 0,1 0-1,1 0 1,0 1 0,0-1 0,0 1-1,1-1 1,8-10 0,11-10 506,2 1-1,1 2 1,1 0 0,53-36-1,134-72 550,-186 117-1138,226-128-375,-187 109-3052,-19 16-5347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1:43.7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4 5362,'0'0'8071,"-2"-3"-7160,-2 10-982,1 31 138,1-1 0,5 50-1,-1-40-12,17 386-433,-15-378-916,-2-25-810,0 1-3387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1:44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0 116 7635,'0'0'3202,"12"101"-1745,23-66-561,13-8-64,12-12-127,15-15-465,11-4-192,7-34 192,2-14-240,2-5 0,0-5-1473,-11 1-2464,-68 41-3331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1:46.9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98 222 8708,'0'0'7470,"-16"20"-7256,-45 68-110,58-83-101,0 0 1,1 0 0,0 0 0,0 0 0,0 0 0,0 1 0,1-1 0,0 0 0,0 1 0,0-1 0,1 1 0,0-1 0,1 10 0,-1 1-6,1-11-31,-1 0 1,1-1 0,0 1-1,0 0 1,0-1-1,0 1 1,1-1 0,0 1-1,0-1 1,0 0-1,0 1 1,1-1-1,0-1 1,-1 1 0,2 0-1,-1-1 1,0 1-1,1-1 1,-1 0-1,1 0 1,0 0 0,8 4-1,-9-5-122,1-1 0,0 1 0,0-1-1,0 1 1,-1-1 0,1 0 0,0-1 0,0 1 0,0-1-1,1 1 1,-1-1 0,0 0 0,0-1 0,0 1-1,0-1 1,0 0 0,0 0 0,0 0 0,-1 0 0,1-1-1,0 1 1,0-1 0,-1 0 0,0 0 0,1-1-1,5-4 1,2-5-491,0 0-1,16-25 0,-19 24 532,1 1 0,1 0 0,13-9 5248,-21 40-5001,-5 26-56,2-33-86,0 1 0,0 0 0,1 1 0,1-1 0,4 22 0,-5-34-36,1 1-1,-1-1 1,1 0-1,0 0 0,0 0 1,-1 1-1,1-1 0,0 0 1,0 0-1,0 0 1,0 0-1,0 0 0,1-1 1,-1 1-1,0 0 1,0 0-1,1-1 0,-1 1 1,0-1-1,1 1 1,-1-1-1,0 0 0,1 1 1,-1-1-1,0 0 0,1 0 1,-1 0-1,1 0 1,-1 0-1,1 0 0,-1 0 1,0-1-1,1 1 1,-1-1-1,0 1 0,1-1 1,1 0-1,2-1-143,0 1 1,0-1-1,0-1 0,0 1 0,-1-1 1,1 0-1,-1 0 0,6-5 0,52-65-207,-61 73 416,-1-1 1,0 1-1,0 0 1,1 0-1,-1 0 1,0 0-1,0 0 1,1 0-1,-1 0 1,0 0-1,0 0 1,1 0-1,-1 0 1,0 0-1,0 1 1,1-1-1,-1 0 1,0 0-1,0 0 1,1 0-1,-1 0 1,0 0-1,0 1 1,0-1-1,1 0 1,-1 0-1,0 0 1,0 1-1,0-1 1,0 0-1,1 0 0,-1 0 1,0 1-1,0-1 1,0 0-1,0 0 1,0 1-1,0-1 1,0 0-1,0 0 1,0 1-1,0-1 1,10 21-99,-3-6-219,-5-13 149,0 0 0,0-1-1,1 1 1,-1 0-1,1-1 1,-1 0-1,0 1 1,1-1-1,0 0 1,-1 0-1,1-1 1,0 1 0,-1-1-1,1 1 1,5-1-1,50-1-1228,-32 0 465,-14 2 456,0 0-1,1 0 0,-1 1 1,0 1-1,0 0 0,0 1 1,-1 0-1,1 1 1,-1 1-1,0-1 0,0 2 1,11 8-1,-21-15 495,17 10 1271,-5-8 3030,-13-36-1713,1 22-2615,-1 10 115,0-1 1,0 1-1,0 0 0,0-1 0,0 1 0,-1-1 0,1 1 1,-1 0-1,0-3 0,0 4-22,1 0-1,-1 0 1,0 0 0,0 1-1,0-1 1,0 0 0,1 1 0,-1-1-1,0 0 1,0 1 0,0-1-1,0 1 1,0 0 0,-1-1-1,1 1 1,0 0 0,0-1 0,0 1-1,0 0 1,0 0 0,0 0-1,0 0 1,-3 1 0,3-1-81,-1 0 0,1 0 0,-1 1 0,0-1 0,1 1 0,-1-1 0,1 1 1,-1 0-1,1 0 0,-1 0 0,1 0 0,0 0 0,-1 0 0,1 0 0,0 0 0,0 0 0,0 0 0,0 1 1,0-1-1,0 0 0,0 1 0,0-1 0,1 1 0,-1-1 0,0 1 0,1-1 0,-1 1 0,1 0 0,0-1 1,-1 1-1,1 0 0,0-1 0,0 3 0,0-2-61,0 0 0,0-1 1,0 1-1,0 0 0,0 0 0,0 0 1,0 0-1,0-1 0,1 1 1,-1 0-1,1 0 0,0-1 0,-1 1 1,1 0-1,0-1 0,0 1 0,0-1 1,0 1-1,0-1 0,0 1 0,0-1 1,1 0-1,-1 1 0,1-1 1,-1 0-1,1 0 0,-1 0 0,1 0 1,2 1-1,0-1-233,0-1 0,0 1 1,0-1-1,0 0 0,0 0 0,-1-1 0,1 1 1,0-1-1,0 1 0,0-1 0,0 0 0,-1-1 1,1 1-1,0-1 0,-1 0 0,1 0 0,-1 0 1,0 0-1,0 0 0,1-1 0,-2 1 0,1-1 1,0 0-1,0 0 0,-1 0 0,0 0 0,1 0 1,1-6-1,7-10-339,-2-1 0,-1 1 0,0-1 0,5-22 0,-9 28 482,11-39 417,-2-1 0,9-87 1,-13-32 11286,-9 185-10769,-9 245-501,1 9-202,7-222-109,0-23-145,1 0 0,3 32 0,-3-52 46,1 1 1,-1-1-1,0 0 1,1 1-1,-1-1 1,1 1-1,-1-1 0,1 0 1,-1 0-1,1 1 1,0-1-1,0 0 1,0 0-1,2 2 1,10 2-3781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1:47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9 270 11045,'0'0'958,"13"-12"-2105,73-69 526,-74 69 38,-1-1 0,0 0-1,-1-1 1,0 0 0,-1-1-1,7-16 1,-15 28 487,0 1-1,0-1 1,0 1-1,0-1 1,0 0 0,-1 1-1,1-1 1,-1 0-1,0 1 1,0-1-1,0 0 1,0 0-1,0 1 1,0-1 0,-2-3-1,1 4 159,0 1 1,0 0-1,0-1 0,0 1 0,0 0 1,0 0-1,0 0 0,-1 0 0,1 0 1,0 0-1,-1 0 0,1 1 0,0-1 1,-1 0-1,1 1 0,-1-1 0,0 1 1,1 0-1,-1-1 0,1 1 0,-1 0 1,1 0-1,-1 0 0,-3 0 0,-4 0 473,-1 0-1,0 0 0,1 1 1,-1 0-1,0 1 0,1 0 0,0 1 1,-10 3-1,15-4-436,0-1 0,1 2 1,-1-1-1,1 0 0,-1 1 0,1-1 0,0 1 0,0 0 1,0 0-1,1 0 0,-1 0 0,1 1 0,-1-1 1,1 1-1,0-1 0,1 1 0,-1 0 0,1 0 0,-1 0 1,1 0-1,-1 6 0,1-4-91,0-1 0,1 1-1,-1-1 1,1 1 0,0 0 0,1-1 0,-1 1-1,1-1 1,2 10 0,-2-12-8,1-1 0,-1 1 0,0 0 1,1-1-1,-1 1 0,1-1 0,0 0 0,0 1 0,0-1 0,0 0 1,0 0-1,1 0 0,-1-1 0,0 1 0,1 0 0,0-1 0,-1 0 0,1 1 1,3 0-1,6 2-232,-1-1 1,1-1-1,0 0 1,-1 0-1,1-2 1,0 1-1,0-1 1,21-3-1,4-4-1043,51-15-1,-49 12 1056,0 5 360,-38 19 1371,0 6-691,-1-8-561,0 0 1,1 0 0,0-1-1,1 1 1,4 13-1,-5-22-297,0-1 0,0 1 0,0-1-1,1 1 1,-1-1 0,0 0 0,1 0 0,-1 1-1,1-1 1,0 0 0,0 0 0,0-1-1,0 1 1,0 0 0,0-1 0,0 1 0,1-1-1,-1 0 1,1 0 0,-1 1 0,1-2-1,-1 1 1,1 0 0,-1 0 0,1-1-1,0 0 1,-1 1 0,6-1 0,69 1-3758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1:48.0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 8788,'0'0'3842,"-4"15"-3413,-1 2-367,1 0-1,1 0 0,0 0 1,1 0-1,1 0 0,1 1 1,0-1-1,4 21 1,-4-36-53,3 10 58,0 0 1,0 0-1,1 0 0,7 15 0,-10-25-68,-1-1-1,1 1 0,0-1 1,-1 1-1,1-1 0,0 1 1,0-1-1,0 1 1,1-1-1,-1 0 0,0 1 1,0-1-1,1 0 0,-1 0 1,1 0-1,-1 0 1,1 0-1,-1-1 0,1 1 1,-1 0-1,1-1 1,0 1-1,-1-1 0,1 1 1,0-1-1,0 0 0,-1 0 1,1 0-1,0 0 1,0 0-1,-1 0 0,1 0 1,0-1-1,0 1 0,-1 0 1,1-1-1,0 0 1,-1 1-1,1-1 0,-1 0 1,3-1-1,4-6 11,0 0-1,0 0 1,-1 0 0,0-1-1,-1 0 1,0-1 0,-1 1-1,1-1 1,3-12 0,5-6 80,-8 16-53,-4 9-37,0-1 1,-1 1-1,2-1 1,-1 1-1,0 0 0,6-6 1,-7 8-1,0 0 1,1 0-1,-1 1 1,1-1-1,-1 0 1,1 1-1,0-1 1,-1 1-1,1-1 1,0 1-1,-1 0 1,1-1-1,0 1 1,-1 0-1,1 0 1,0 1-1,-1-1 0,1 0 1,3 1-1,16 5 208,35 13-1,10 4-1722,-20-16-4237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1:48.5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1 312 9060,'0'0'3967,"15"5"-4033,-9-3 49,-3-1 3,1 1-1,-1-1 0,1 0 0,-1 0 0,1 0 0,0 0 0,0 0 0,-1-1 0,1 0 0,0 0 1,0 0-1,-1 0 0,1-1 0,0 1 0,0-1 0,-1 0 0,1 0 0,-1 0 0,1 0 0,-1-1 1,1 0-1,-1 1 0,0-1 0,0 0 0,0-1 0,0 1 0,0-1 0,5-4 0,4-9-55,-1 0 1,0-1-1,-1 0 0,-1 0 0,-1-1 0,0-1 0,-1 1 0,-1-1 0,-1 0 0,-1 0 0,0-1 0,-1 0 0,0-26 0,-3 45 112,0 1 1,0-1-1,0 1 0,0-1 0,0 0 0,0 1 0,0-1 0,0 1 1,0-1-1,0 1 0,0-1 0,0 1 0,0-1 0,-1 1 0,1-1 1,0 1-1,0-1 0,0 1 0,-1-1 0,1 1 0,0-1 0,-1 1 1,1 0-1,0-1 0,-1 1 0,1-1 0,-1 1 0,1 0 0,-1-1 0,1 1 1,0 0-1,-1 0 0,1-1 0,-1 1 0,1 0 0,-1 0 0,1 0 1,-1 0-1,0 0 0,1-1 0,-1 1 0,0 0 0,0 1 37,-1-1 0,1 1 0,0 0 0,-1-1 0,1 1 0,0 0 0,0 0 1,0 0-1,-1 0 0,1 0 0,0 0 0,0 0 0,1 0 0,-1 0 0,0 0 0,0 1 0,0-1 0,0 2 0,-6 15-37,0 0 1,1 0-1,1 1 1,-3 25-1,-7 84-67,11-88 41,-6 74-55,-3 30-1114,-33 150-1,44-282 891,-10 32-1059,11-43 1268,1 1 1,-1 0-1,1-1 1,-1 1-1,0 0 1,0-1 0,0 1-1,0-1 1,0 0-1,0 1 1,-1-1-1,1 0 1,0 0 0,-1 1-1,1-1 1,0 0-1,-1 0 1,1-1-1,-1 1 1,-2 1 0,3-2 79,1 0 1,-1 0-1,0-1 0,0 1 1,0 0-1,0 0 1,1-1-1,-1 1 1,0 0-1,0-1 1,0 1-1,1-1 1,-1 1-1,0-1 1,1 1-1,-1-1 0,0 1 1,1-1-1,-1 0 1,1 1-1,-1-1 1,1 0-1,-1 1 1,1-1-1,0 0 1,-1 0-1,1 0 1,0 1-1,-1-1 1,1 0-1,0 0 0,0 0 1,0 0-1,0 1 1,0-2-1,-4-38 435,4 35-426,-1-11-10,1 0 0,1 1-1,0-1 1,4-19 0,-2 26-23,-1 0 0,2 0 0,-1 0 0,1 1 0,0-1 0,1 1 0,0 0 0,9-11 0,4-1-351,1 2 0,1 0-1,0 1 1,1 1 0,35-20 0,-37 26-3260,-6 6-1570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1:48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0 7107,'0'0'6211,"-17"118"-5891,17-80-240,0-8 16,0-8-96,7-15-960,10-7-2033,-2-27-6820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1:49.2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8308,'0'0'4914,"17"70"-6851,7-38-1088,-12-20-1809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6:58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 1793,'28'-2'7745,"-40"2"-5605,6 0-1890,10 0 631,48 10-875,-38-6-36,0-1-1,0-1 1,19 1 0,96 4 238,-125-6-192,1 0 1,-1 0-1,1 0 0,-1 1 0,0-1 1,7 5-1,16 5 27,-5-6-20,0-1-1,1-1 1,0-1-1,28-1 0,47 8-48,-85-9 34,0 2 0,0 0 0,-1 0 1,1 1-1,-1 0 0,0 1 0,16 8 0,6 1-31,-5-5 27,-22-6-5,0-1 1,-1 1 0,0 0 0,1 1 0,-1 0 0,6 3 0,-6-3-10,0 0 0,0 0 0,0-1 0,1 0 0,-1 0-1,1 0 1,-1-1 0,1 0 0,8 0 0,67-2-152,-37-1 124,74 2-2203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1:49.5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20 4946,'0'0'9962,"4"-5"-9161,5-9-344,-7 18-145,-15 38-13,-2 6-255,-1 34-58,3 2-1,-3 107 1,2-8-3294,13-173 2746,1-8 307,0 0 0,0 0-1,0 1 1,0-1 0,-1 0 0,1 0-1,-1 0 1,1 1 0,-1-1 0,0 0 0,0 0-1,0 0 1,0 0 0,0 0 0,0-1-1,-3 4 1,4-5 193,0 0 0,-1 0 1,1 0-1,0 0 0,-1 1 0,1-1 0,0 0 0,-1 0 0,1 0 0,0 0 0,-1 0 0,1 0 0,0 0 1,-1 0-1,1 0 0,0 0 0,-1 0 0,1 0 0,-1-1 0,1 1 0,0 0 0,-1 0 0,1 0 0,0 0 1,0-1-1,-1 1 0,1 0 0,0 0 0,-1 0 0,1-1 0,0 1 0,0 0 0,-1-1 0,1 1 1,0 0-1,0 0 0,0-1 0,0 1 0,-1 0 0,1-1 0,0 0 0,-8-18 164,8 17-208,-9-33 1036,2-1 0,1 0 0,2 0-1,2 0 1,2-38 0,0 72-896,0 1 0,1 0-1,-1 0 1,0 0 0,1 0 0,-1 0 0,1 0 0,-1-1-1,1 1 1,0 0 0,-1 0 0,1 1 0,0-1 0,0 0 0,-1 0-1,1 0 1,0 0 0,0 1 0,0-1 0,0 0 0,0 1-1,0-1 1,0 1 0,1-1 0,-1 1 0,0 0 0,0-1-1,0 1 1,0 0 0,1 0 0,-1 0 0,2 0 0,50 0-80,-36 0 170,85 4-37,-52-2-1593,0-1-3745</inkml:trace>
  <inkml:trace contextRef="#ctx0" brushRef="#br0" timeOffset="1">525 3 6195,'0'0'8020,"19"7"-7444,-23 45-272,-7 14-128,0-3-80,3-1-96,4-4 0,1-8-1008,1-8-705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1:49.9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 8980,'0'0'5002,"7"-1"-4948,12-2-340,-1 2 0,30 0 0,-18 2-2180,-1 2-1,54 11 1,-76-11 2207,0-1 1,0 1 0,0 0 0,-1 1 0,1 0 0,-1 0 0,0 0-1,0 1 1,0 0 0,5 5 0,8 11 1319,23 31 0,-10-11-458,-27-36-558,-4-4-94,0 0 1,0 0 0,0 1 0,0-1-1,0 0 1,0 1 0,0-1-1,0 1 1,0-1 0,-1 1-1,1-1 1,0 1 0,-1-1-1,0 1 1,1 0 0,-1 3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1:50.2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0 8964,'0'0'2241,"-9"113"-1953,9-90-240,0-6 0,0-7-32,2-5-16,11-5-1264,2-6-785,1-30 608,-10 13-2481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1:50.5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6931,'0'0'3901,"0"21"-4430,-2 28 141,0 20-84,7 75 1,-3-135 472,0 1-1,0 0 1,0-1 0,1 1-1,1-1 1,-1 0 0,2 0-1,4 8 1,-6-13 4,0 1 0,0-1 1,0 0-1,0 0 0,1-1 0,0 1 0,-1-1 0,1 0 0,0 0 1,1 0-1,-1 0 0,1-1 0,-1 0 0,1 0 0,0 0 1,-1 0-1,8 1 0,30 1 84,-31-3-34,-1 0 0,1 0 0,20 6 0,-28-5-26,1-1 0,0 1 0,0 0 0,-1 0-1,1 0 1,-1 1 0,0-1 0,0 1 0,1-1-1,-2 1 1,1 0 0,0 0 0,-1 1 0,4 4-1,1 5 310,0 0-1,-1 0 0,-1 1 0,0 0 1,-1 0-1,0 1 0,3 28 0,-3 6 526,-3 53-1,-1-60-728,-1-28-155,-1-1-1,0 1 1,-1 0-1,0-1 1,-1 1-1,-1-1 0,0 0 1,-1-1-1,0 1 1,-1-1-1,0 0 1,-16 19-1,21-29-29,-10 11-461,7-15 353,3-13 222,3-8 38,2 0 0,0 1 1,2-1-1,0 1 0,2-1 0,0 2 0,1-1 0,2 1 0,0 0 0,1 1 0,1 0 1,1 1-1,25-29 0,-8 14-145,2 0 1,1 2 0,1 2-1,2 1 1,63-39-1,-84 60-1064,-1 0 0,23-9 0,14-1-5223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1:59.3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64,'0'0'0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2:00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0 448,'0'0'13436,"-4"7"-12358,-3 8-884,0 1 0,1 1 0,1-1 0,0 1 0,-2 17 0,-11 98-189,13-88 71,-2 5-314,2 0 0,5 99-1,0-148 175,0 1 0,0-1 0,0 0 0,0 0 0,0 1 0,0-1 0,0 0 0,0 0 0,0 0 0,0 1 0,0-1 0,0 0 0,0 0 0,0 0 0,0 1 0,0-1 0,0 0 0,0 0 0,1 0 0,-1 1 0,0-1 0,0 0-1,0 0 1,0 0 0,1 0 0,-1 1 0,0-1 0,0 0 0,0 0 0,0 0 0,1 0 0,-1 0 0,0 0 0,0 0 0,0 0 0,1 0 0,-1 1 0,0-1 0,0 0 0,1 0 0,-1 0 0,0 0 0,0 0 0,0 0 0,1-1 0,-1 1-1,0 0 1,0 0 0,1 0 0,-1 0 0,9-13-2800,-6-2 1733,-1 0 1,-1-1-1,0 1 1,-1-1-1,-3-28 1,1 30 695,-1-1 1,0 0-1,-8-21 0,-18-26-197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2:00.5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36 140 336,'0'0'9012,"-36"-97"-8612,40 78-271,24 4 351,9 7 224,8 8-240,4 0-80,1 13-127,4 19-193,0 12-64,2 6-1185,-4 2-1664,-40-30-3186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1:38.5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58 5266,'0'0'1324,"24"1"-1140,284 0 1238,-304-1-1403,629-17 1594,182-25-1394,-729 41-296,168 8-1879,-243-5 19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1:41.2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40 160,'0'0'2020,"-18"1"-1215,-6 1-476,5-1 152,-1 1 0,-23 5 0,22-1 1485,21-6-1940,0 0 0,0 0 1,0 0-1,0 0 0,0 0 1,0 1-1,0-1 0,0 0 1,0 0-1,-1 1 474,1-1-473,36 1 986,-19-2-1282,116 1 312,617-3 101,-450-21-169,22-1-737,-111 30 616,-74-1-8,163-14 0,-190 3 97,114 8 1,-81 1-407,-134-2-1186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2:06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8404,'0'0'4314,"-1"25"-3514,4 258 173,0-117-889,-2 74-662,-1-134-8977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6:59.1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 1 5314,'0'0'3639,"3"1"-3593,5 4 20,0 0 0,0 0 0,0 1 1,-1 0-1,0 0 0,0 1 0,0 0 1,-1 0-1,0 1 0,-1 0 0,0 0 1,5 9-1,-6-10 50,0 0 0,-1 1 1,0-1-1,0 1 0,0-1 0,-1 1 1,-1 0-1,1 0 0,-1 0 0,-1 0 1,1 0-1,-1 0 0,-1 0 0,1 0 1,-3 10-1,1-15-37,1-1 0,-1 1 0,1 0 1,-1-1-1,0 1 0,0-1 0,0 0 0,0 0 0,-1 0 0,1 0 1,-1 0-1,1 0 0,-1 0 0,0-1 0,1 0 0,-1 1 0,-6 1 1,-52 13 443,35-12-501,0-1-1,-41-2 1,59-1-42,1 1-201,-13-3-63,13-7-2885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2:06.6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6515,'0'0'3057,"23"125"-1664,-5-62 80,8-6-753,12-15-368,6-11-128,9-16-160,1-15-64,0-5-80,2-42-176,-2-20-784,-41 25-2050,-6-2-4721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4:02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0 11141,'0'0'2961,"0"116"-2624,-7-52 47,-2-4 128,1 1-352,3-4 80,-1 0-240,4 0 0,0-2 112,0-10-112,2-4-48,0-14-416,0-9-737,0-10-1440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4:03.1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9364,'0'0'4095,"-1"15"-3425,0 9-421,0-1-1,2 1 1,1-1-1,1 0 1,1 1-1,13 43 1,-11-51-178,0 0 1,2 0-1,0-1 1,1 1-1,0-2 1,13 16-1,-16-23-64,0 0 1,1-1-1,-1 0 0,1 0 0,1-1 0,-1 0 0,1 0 0,-1-1 0,1 1 0,1-2 1,-1 1-1,1-1 0,15 3 0,-9-3 13,1-1-1,-1-1 1,0 0 0,0-1 0,1 0 0,-1-1-1,0-1 1,0-1 0,0 0 0,0-1 0,0 0-1,-1-1 1,0-1 0,0-1 0,0 0 0,-1 0-1,0-1 1,15-12 0,-3-1-188,-1 0-1,-1-2 0,-1 0 1,-1-1-1,21-33 1,-28 35-4330,18-38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4:06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5026,'0'0'416,"6"25"-4193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4:09.3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226 34 3346,'0'0'9497,"-17"-6"-8160,-52-16-363,66 21-907,-1-1 1,0 2 0,1-1-1,-1 0 1,1 1 0,-1-1 0,0 1-1,0 0 1,1 1 0,-1-1-1,0 0 1,1 1 0,-1 0 0,0 0-1,1 0 1,-1 0 0,1 1-1,0-1 1,-1 1 0,1 0 0,0 0-1,0 0 1,0 0 0,0 1-1,1-1 1,-1 1 0,1 0 0,-1 0-1,1 0 1,0 0 0,0 0-1,-3 7 1,0 2-36,0 1-1,1 1 0,0-1 1,1 1-1,1-1 1,-2 25-1,2-12-15,0-1 1,2 1-1,1-1 0,1 1 1,6 30-1,-7-50-59,1 0 0,0 0 0,0 0 0,0-1 1,0 1-1,1-1 0,0 1 0,0-1 0,1 0 0,-1 0 1,1 0-1,0-1 0,0 0 0,1 1 0,-1-1 0,1-1 1,0 1-1,0-1 0,1 0 0,-1 0 0,0 0 0,1-1 1,0 0-1,-1 0 0,1 0 0,0-1 0,0 0 0,7 1 1,0-1-282,0 0 0,1-1 1,-1-1-1,1 0 1,-1-1-1,0 0 1,1-1-1,-1 0 1,0-1-1,23-12 1,-29 13-187,0 0 0,0 0 1,1 0-1,-1 1 1,1 0-1,-1 0 1,1 1-1,10-1 0,-17 4 511,-1 0 0,1-1 0,-1 1 0,1 0 0,-1-1-1,0 1 1,1 0 0,-1-1 0,0 1 0,0 0-1,0-1 1,-1 4 0,1-3 58,0 0-46,0-1 0,0 1-1,0 0 1,-1-1 0,1 1 0,0 0 0,-1-1 0,1 1 0,-1-1-1,0 1 1,1-1 0,-1 1 0,0-1 0,0 1 0,0-1-1,0 0 1,0 0 0,0 1 0,0-1 0,-1 0 0,1 0 0,0 0-1,-1 0 1,1 0 0,-1-1 0,1 1 0,-1 0 0,1-1 0,-1 1-1,1-1 1,-1 1 0,1-1 0,-1 0 0,-3 1 0,2-1-22,-1 0 0,1 0 0,-1 0 1,1-1-1,-1 1 0,1-1 1,0 0-1,-1 1 0,1-2 0,0 1 1,0 0-1,0-1 0,0 1 0,0-1 1,0 0-1,-4-4 0,-7-8 305,1-1 0,-11-17 0,-6-13 3885,29 44-4148,1 1-1,0-1 1,-1 0-1,1 1 1,0-1-1,-1 0 1,1 0-1,0 1 1,0-1-1,0 0 1,-1 0-1,1 1 1,0-1-1,0 0 1,0 0-1,0 0 1,1 1-1,-1-1 1,0 0-1,0 0 1,0 1-1,1-1 1,-1 0-1,0 1 1,1-1-1,-1 0 1,0 1-1,1-1 1,-1 0-1,1 1 1,-1-1-1,1 1 1,-1-1-1,1 1 1,0-1-1,-1 1 1,2-1-1,28-13-197,-25 13 253,32-11-298,0 2 1,42-5-1,-12 6-5649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4:09.6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71 7203,'0'0'1916,"-1"18"-1591,-4 61-167,5-74-151,0 0 0,0 1 0,0-1 0,1 1 0,-1-1 0,1 0 0,1 1 0,-1-1-1,1 0 1,0 0 0,0 0 0,1 0 0,-1 0 0,1-1 0,0 1 0,0-1 0,0 0 0,1 0 0,0 0 0,0 0 0,0 0 0,0-1 0,7 5 0,-4-5-30,-1 1 0,0-1 0,1-1 1,-1 1-1,1-1 0,0-1 0,0 1 0,0-1 0,0 0 0,0 0 1,0-1-1,0 0 0,0-1 0,0 1 0,0-1 0,8-2 0,-10 1-16,0-1-1,0 1 0,0-1 1,0 0-1,0 0 1,-1 0-1,0-1 0,1 1 1,-1-1-1,0 0 1,-1-1-1,1 1 0,-1-1 1,0 1-1,0-1 1,0 0-1,0 0 0,3-11 1,-4 9 65,1-1 0,-1 1-1,0-1 1,0 0 0,-1 0 0,0 1 0,0-1 0,-1 0 0,0 0 0,-1 0 0,0 0 0,0 0 0,-2-9 0,1 13 153,-1-1 0,1 1 0,-1-1 0,0 1 0,0 0 0,0 0 0,0 1 0,-1-1 0,1 1 0,-1-1 0,0 1 1,0 0-1,-8-4 0,-4-2 716,0 2 1,-25-10 0,32 12-1507,36-2-7048,-7 7 3713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4:10.0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29 1857,'0'0'10076,"-5"4"-9240,-30 15-112,28-17-611,0 1 0,1 0 0,-1 1-1,1 0 1,0 0 0,-8 7 0,12-10-107,1 1-1,-1 0 1,1 0-1,-1 1 1,1-1 0,0 0-1,0 0 1,0 1-1,0-1 1,0 0 0,0 1-1,1-1 1,-1 1-1,1-1 1,0 1 0,0-1-1,0 1 1,0-1-1,0 1 1,0-1 0,1 1-1,-1-1 1,2 5-1,0-3-13,-1-1 0,1 0-1,-1 0 1,1-1 0,0 1-1,0 0 1,1 0 0,-1-1-1,0 0 1,1 1 0,-1-1-1,1 0 1,0 0 0,0 0-1,0-1 1,0 1 0,0-1-1,0 1 1,0-1 0,1 0-1,4 1 1,0 0-129,0 0 1,0-1-1,1 0 0,-1-1 0,0 1 1,0-2-1,0 1 0,9-2 0,-14 1 126,-1 0 0,0-1 0,0 1-1,0 0 1,0-1 0,0 1 0,0-1 0,-1 1-1,1-1 1,0 0 0,-1 0 0,1 0 0,-1 0-1,0 0 1,0 0 0,0 0 0,0 0 0,0-1-1,0 1 1,0 0 0,-1-1 0,1 1-1,-1 0 1,0-1 0,1-4 0,-1 2 108,1 0 1,-1 0-1,0 0 0,0 0 0,-1 0 1,1 0-1,-1 0 0,0 0 1,-1 0-1,1 1 0,-1-1 1,-2-5-1,-4 2 102,1 0 1,-2 0-1,1 0 1,-1 1-1,0 1 1,0-1-1,-15-6 0,17 6-283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4:10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98 453 5475,'0'0'6763,"-15"3"-6382,-46 12-117,60-15-258,-1 1 1,1 0-1,0-1 0,-1 1 0,1 0 0,0 0 0,0 0 1,0 0-1,0 0 0,0 0 0,0 1 0,0-1 1,0 0-1,0 0 0,0 1 0,1-1 0,-1 0 0,1 1 1,-1-1-1,1 1 0,-1-1 0,1 1 0,0 1 1,1 33 67,0-29-70,0-4-46,-1-1-1,1 0 1,-1 1 0,1-1 0,0 0-1,0 0 1,0 0 0,0 1-1,1-1 1,-1 0 0,0-1 0,1 1-1,-1 0 1,1 0 0,0-1-1,0 1 1,-1 0 0,1-1 0,0 0-1,0 0 1,1 1 0,-1-1-1,0 0 1,0-1 0,0 1 0,1 0-1,-1-1 1,0 1 0,5 0-1,-4-1-28,0 0-1,0 1 0,1-1 0,-1-1 0,0 1 0,0 0 0,1-1 1,-1 1-1,0-1 0,0 0 0,0 0 0,0-1 0,0 1 1,0 0-1,0-1 0,0 0 0,-1 0 0,1 0 0,-1 0 0,1 0 1,2-4-1,2-3 30,-1-1 0,-1 0 1,0-1-1,0 0 0,-1 1 0,0-1 1,-1-1-1,0 1 0,2-21 1,-2-10 102,-2-57 1,-1 59-59,0-142 747,0 107 2929,-1 204-3069,3 161-471,-2-272-650,2 0 0,0 0 1,5 20-1,-2-29-2968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4:10.8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10821,'0'0'2113,"103"22"-1825,-74-8-112,3-4-176,-26-10-752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4:11.1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1 412 3794,'0'0'1480,"16"-18"-695,0 2-620,-6 8-112,0-2 0,-1 1 0,-1-1-1,1-1 1,-2 1 0,1-1 0,-2-1 0,1 1 0,-2-1 0,6-14 0,-3-3 173,0-1 1,-2 0-1,4-52 1,-8 7 3532,-2 75-3712,0 0 0,0 0 1,0-1-1,-1 1 1,1 0-1,0 0 0,0 0 1,0 0-1,0 0 1,0 0-1,-1 0 0,1 0 1,0 0-1,0 0 0,0 0 1,0 0-1,0 0 1,-1 0-1,1 0 0,0 0 1,0 0-1,0 0 1,0 0-1,0 0 0,-1 0 1,1 0-1,0 0 1,0 0-1,0 0 0,0 0 1,0 1-1,0-1 0,-1 0 96,1 0-96,0 0 0,0 0 1,0 0-1,0 1 1,0-1-1,0 0 0,0 0 1,-1 0-1,1 0 1,0 0-1,0 1 0,0-1 1,0 0-1,0 0 0,0 0 1,0 0-1,0 0 1,0 1-1,0-1 0,0 0 1,-4 14 73,0-1 0,1 1 0,0 0 1,1 0-1,0 29 0,0-12-40,-8 186 35,7-112-93,-4 0-1,-25 125 1,31-227-32,0 0 1,0 0-1,0 0 0,0 0 0,-1 0 0,1 0 0,-4 5 0,5-8 7,-1 1 0,1-1-1,0 0 1,0 0 0,0 1 0,-1-1-1,1 0 1,0 0 0,0 0 0,-1 0-1,1 1 1,0-1 0,0 0-1,-1 0 1,1 0 0,0 0 0,0 0-1,-1 0 1,1 0 0,0 0 0,-1 0-1,1 0 1,0 0 0,0 0 0,-1 0-1,1 0 1,0 0 0,-1 0-1,1 0 1,0 0 0,0 0 0,-1 0-1,-6-17-53,3-1 40,2-1 0,1 1 0,0-1-1,1 0 1,1 1 0,0-1 0,2 0 0,0 1 0,1 0 0,1 0 0,1 0 0,0 0 0,11-19 0,-1 11-654,2 1-1,29-33 1,-24 38-2236,-6 12-1872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7:02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1 1937,'0'0'5845,"-4"2"-5450,-3 1 250,1-1 0,-1 0 0,1 0 0,-1 0 0,0-1 0,1 0 0,-13 1 371,29-2-1259,318 1 379,-174 10-64,-146-11-66,-1 1 0,1 0 0,0 1 0,-1 0 0,1 0 0,7 3 0,-8-2-2,0 0 0,0-1 0,1 0 0,-1-1 0,15 2 1,-5-2 4,0 1 0,-1 1 1,1 0-1,18 7 0,29 6 14,-54-14-27,1 1 0,0 0 0,-1 1 0,17 8-1,3 2 13,-19-11-5,0 1 1,0-2 0,19 3-1,-23-4 6,0-1 1,1 1-1,-1 1 0,0 0 0,0 0 1,0 0-1,-1 1 0,1 0 0,-1 0 1,1 0-1,5 5 0,-10-6 16,0-1 1,0 0-1,0 1 1,0-1-1,0 0 1,0 0-1,0 0 0,0 0 1,0-1-1,1 1 1,-1-1-1,3 1 1,9-1-5986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4:11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9540,'0'0'2610,"-6"97"-1826,4-42-272,2-3-464,0-10 32,0-13-80,2-19-640,11-10-1361,0-10-880,-7-14-209,-2-6 161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4:12.0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1 5987,'0'0'3585,"0"16"-2365,3 268 2611,-1-254-3739,7 41 0,-5-52-639,-2 1 0,1-1 0,-2 1 0,-1 0 0,-3 32 0,2-50 379,1 0 0,-1-1-1,0 1 1,0-1 0,0 1 0,1-1-1,-1 1 1,0-1 0,-1 1 0,1-1-1,0 0 1,0 0 0,-1 1-1,1-1 1,0 0 0,-1 0 0,1-1-1,-1 1 1,0 0 0,1 0-1,-1-1 1,1 1 0,-1-1 0,0 1-1,0-1 1,1 0 0,-1 0 0,0 1-1,0-1 1,-1-1 0,-1 1 81,1 0 1,0 0-1,-1 0 1,1-1-1,0 1 1,0-1-1,-1 0 1,1 0-1,0 0 1,0 0-1,0-1 1,0 1-1,0-1 1,1 0-1,-5-3 1,3 1 265,1 0 0,1 0 0,-1-1-1,0 1 1,1-1 0,0 1 0,0-1 0,1 0 0,-1 1 0,1-1 0,0 0 0,0 0-1,0 0 1,1 0 0,0 0 0,0 0 0,0-1 0,1 1 0,-1 0 0,1 1 0,1-1-1,-1 0 1,0 0 0,1 0 0,0 1 0,0-1 0,1 1 0,-1-1 0,1 1 0,0 0-1,0 0 1,1 0 0,-1 0 0,1 1 0,-1 0 0,1-1 0,5-2 0,2-1-49,-1 1-1,1 1 1,0 0 0,0 0 0,1 1 0,0 0 0,-1 1 0,19-2 0,34-1-475,0 6-3339,-43 0 1344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4:12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11861,'0'0'2834,"45"18"-6676,-24-9-3169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4:12.7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12294,'0'0'1456,"51"131"-1168,-49-78 1,1 1-177,-1 0-48,-2-4 80,2-8-96,-2-8-96,0-9-497,0-7-783,0-6-1185,-17-10 192,-5-2-465,-2-15-2368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4:13.0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1 122 5138,'0'0'6747,"6"-16"-6349,-2 6-349,-3 6-37,0 0 0,1 0 0,-1 0-1,0 1 1,1-1 0,0 0 0,0 1 0,0 0-1,0-1 1,1 1 0,-1 0 0,1 0 0,0 0-1,0 1 1,0-1 0,0 0 0,0 1 0,1 0-1,-1 0 1,1 0 0,-1 0 0,1 1 0,0 0-1,4-2 1,33-4 159,-20 2-446,1 1-1,0 0 0,-1 2 1,1 1-1,0 1 1,35 3-1,-52-1 271,-1 0-1,1 0 1,-1 0-1,0 0 1,1 1 0,-1 0-1,0 0 1,0 0 0,-1 0-1,1 0 1,-1 1-1,0 0 1,0 0 0,0 0-1,0 0 1,0 0 0,-1 0-1,0 1 1,0-1-1,0 1 1,2 7 0,2 11 66,0 1-1,-1-1 1,1 25 0,-4-31-14,-1-9-46,-1 0 0,1 0 0,0 0 1,1 0-1,0 0 0,0-1 0,6 13 0,-8-20-108,0 1-1,1-1 1,-1 0-1,0 1 1,0-1 0,0 0-1,1 0 1,0 1-431,-1 0 431,0-1-1,1 0 1,-1 0-1,0 0 1,1 0-1,-1 0 1,0 1-1,1-1 1,-1 0-1,0 0 1,1 0-1,-1 0 1,0 0-1,1 0 1,-1 0 0,0 0-1,1 0 1,-1 0-1,0 0 1,0-1-1,1 1 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4:13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0 270 5651,'0'0'3420,"0"7"-3687,1 10-314,0-1-1,1 1 1,1-1-1,5 19 0,-5-26 358,0 0-1,0-1 0,0 1 1,1 0-1,1-1 0,0 0 1,0 0-1,0 0 0,12 11 1,-14-16 172,0 0 0,1-1 0,-1 0 0,1 0 0,-1 0 0,1 0 0,0-1 1,0 1-1,0-1 0,0 0 0,0 0 0,0-1 0,0 1 0,0-1 0,7 0 0,7-1-676,0-1-1,25-5 0,10-2 2036,-48 9-978,74-1 3869,-73 1-3813,1 1 0,-1 0-1,1 1 1,-1-1 0,0 1-1,0 1 1,0-1 0,0 1-1,11 6 1,15 13 1129,-14-11-1286,-1 0-1,0 2 1,-1 0-1,28 29 1,-42-38-314,0 0 0,0 0-1,0 0 1,0 1 0,-1-1 0,1 0 0,-1 1 0,0-1 0,-1 1-1,1 0 1,-1-1 0,0 1 0,0-1 0,0 1 0,-1 0-1,0 4 1,1-8 33,-1-1-1,1 1 1,0-1-1,0 1 0,-1-1 1,1 1-1,0-1 1,-1 1-1,1-1 1,0 1-1,-1-1 1,1 1-1,0-1 0,-1 0 1,1 1-1,-1-1 1,1 0-1,-1 1 1,1-1-1,-1 0 1,1 0-1,-1 1 1,0-1-1,1 0 0,-1 0 1,0 0-1,1 0 52,-1 0 1,1 0-1,0 0 0,-1 0 0,1 0 0,0 0 1,0 0-1,-1 0 0,1 0 0,0 0 0,0-1 1,-1 1-1,1 0 0,0 0 0,0 0 0,-1 0 1,1-1-1,0 1 0,0 0 0,0 0 0,-1 0 1,1-1-1,0 1 0,0 0 0,0 0 0,0-1 1,0 1-1,0 0 0,0 0 0,-1-1 0,1 1 1,0 0-1,0-1 0,0 1 0,0 0 0,0 0 0,0-1 1,0 1-1,0 0 0,0-1 0,0 1 0,1 0 1,-1 0-1,0-1 0,2-12 347,0 6 9,1 0-1,0 0 0,0 0 1,1 1-1,0-1 0,0 1 1,9-10-1,41-40 1673,-36 39-1698,126-110 1113,164-111 0,-130 105-1855,-123 88-3966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5:21.1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27 7748,'0'0'6699,"-5"1"-5976,-13 4-337,13-4 383,7-1-727,49-3 18,66-11 0,-65 6 100,71-1 1,-104 9-153,268 10 592,-141 4-378,128 16 356,-206-23-509,1-4 0,76-4 0,-36-2-20,-105 3-391,12 2 1321,-16-2-1017,1 0-1,-1 1 1,0-1 0,0 0 0,1 0-1,-1 1 1,0-1 0,0 0 0,1 0 0,-1 1-1,0-1 1,0 0 0,0 1 0,0-1-1,1 0 1,-1 0 0,0 1 0,0-1-1,0 1 1,0-1 0,0 0 0,0 1 0,0-1-1,0 0 1,0 1 0,0-1 0,0 0-1,0 1 1,0-1 0,0 0 0,0 1-1,0-1 1,-1 0 0,1 1 0,0-1 0,0 0-1,0 1 1,0-1 0,-1 0 0,1 1-1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5:34.1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29 6787,'0'0'8001,"-14"5"-7497,-39 13-402,42-13 50,11-1-109,11-1-29,-11-2 1,70 15 497,1-3 0,119 8 0,148-18 489,-235-11-828,-1-5-1,145-36 1,-140 26-133,-51 13 84,107-4 1,59 14 281,-94 1-301,35-2-23,187 3 289,-126 23-295,-84-7 190,966 29 556,-789-36-607,-188-4-214,196-5 218,-278-7-127,73-18 0,-75 12 88,78-7 0,110 17 106,28-3 338,-234 1-510,-1 0 0,0-2 0,46-14 0,-50 15-1272,-21 4 943,-1 0 0,1 0 0,-1 0 0,1 0 0,-1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5:34.9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14118,'0'0'4290,"26"89"-3937,28-22-177,12 2-112,6-7 128,12-10-144,-4-8-96,-7-12-272,-13-7-1521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5:35.3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75 449 13174,'0'0'3490,"-74"-87"-2818,122 36-464,21-16-128,19-2-32,13 4-48,3 11-32,-1 17-400,-16 19-2161,-70 18-3042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7:02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7924,'0'0'2550,"13"-2"-2371,-4-1-135,-6 2-30,1 0 0,-1 0 0,0 0 0,1 0-1,-1 0 1,1 1 0,-1 0 0,1-1 0,0 1 0,-1 1 0,1-1 0,-1 0-1,1 1 1,-1 0 0,1 0 0,-1 0 0,0 0 0,1 0 0,-1 1 0,0 0-1,4 2 1,-1 1 71,-1 1 0,1 1-1,-1-1 1,0 1 0,0 0-1,-1 0 1,0 0 0,0 0-1,-1 1 1,1 0 0,-2 0-1,1 0 1,-1 0 0,-1 0 0,1 0-1,-1 0 1,-1 1 0,1-1-1,-2 0 1,1 1 0,-1-1-1,-3 15 1,3-20-66,0 0 1,0 0-1,-1 0 1,1 0-1,-1 0 1,1 0-1,-1 0 1,0-1-1,0 1 0,0-1 1,0 1-1,-1-1 1,1 0-1,-1 0 1,1 0-1,-1 0 1,0 0-1,0-1 1,0 1-1,0-1 0,-4 2 1,-1-1-37,0 1 0,0-2-1,-1 1 1,1-1 0,0 0 0,-1 0 0,-8-2 0,16 2-78,1-1 1,-1 0 0,0 0 0,0 0-1,1 0 1,-1 0 0,0 0 0,1 0-1,-1 0 1,0-1 0,1 1 0,-1 0-1,0 0 1,1-1 0,-1 1-1,0 0 1,1-1 0,-1 1 0,1 0-1,-1-1 1,1 1 0,-1-1 0,1 1-1,-1-1 1,1 1 0,-1-1 0,1 1-1,0-1 1,-1 0 0,1 1-1,0-1 1,-1 0 0,1 1 0,0-1-1,0 0 1,0 1 0,-1-1 0,1 0-1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5:35.6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14823,'0'0'1681,"95"85"-1089,-62-36-256,6 0-208,4-2 64,-2-5-192,-3-9-48,-8-4-1216,-14-2-1154</inkml:trace>
  <inkml:trace contextRef="#ctx0" brushRef="#br0" timeOffset="1">94 382 11477,'0'0'4258,"15"-103"-3922,50 46-288,13-3 112,6 3-160,0 5-32,-15 15-1248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5:36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12630,'0'0'4466,"76"108"-4002,-38-61-160,-1-7-288,-3-7 0,-6-9-16,-10-9-352,-7-7-1121,-35 4-8579,-13-12 5298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5:36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1 258 6931,'0'0'4914,"46"-91"-4193,16 56-1,14-2-480,6 2-96,0 4-144,-14 6-1152,-52 22-4611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5:36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 12806,'0'0'3329,"43"101"-2880,-21-62-305,4-8-32,2-4-16,-2-7-192,1-8-609,-11-7-2016</inkml:trace>
  <inkml:trace contextRef="#ctx0" brushRef="#br0" timeOffset="1">141 217 12454,'0'0'1328,"101"-104"-751,-49 69-289,2 2-224,0 7-128,-6 8-1553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5:37.0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12998,'0'0'3474,"78"89"-2706,-50-42-560,4-2 0,0-4-176,-1-5-16,-4-7-32,-7-6-608,-9-1-1009,-11-10-1793,-35-2-8323</inkml:trace>
  <inkml:trace contextRef="#ctx0" brushRef="#br0" timeOffset="1">164 251 5555,'0'0'9540,"10"-99"-8804,29 74-47,13 0-385,8 3-256,3 3-96,-1 3-112,-10 0-2017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5:37.3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14759,'0'0'2417,"67"115"-2209,-37-81-160,3-2-48,3-4 48,-1-2 0,3-6-96,-7-5-432,-25-15-1921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5:37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0 195 13718,'0'0'4434,"138"-110"-4258,-71 81-112,1 4-64,-5 1-560,-46 18-1921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5:38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93 12182,'0'0'5026,"52"101"-4706,-11-51-64,-3-1-240,1-5 16,-6-9 96,-1-8-128,-6-10-176,-9-7-1377,-8-9-896</inkml:trace>
  <inkml:trace contextRef="#ctx0" brushRef="#br0" timeOffset="1">222 266 13862,'0'0'2001,"121"-107"-1280,-57 73-241,5 2-448,0 0 64,-2 0-96,-7 4-1073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5:38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1 262 13046,'0'0'2577,"78"99"-2545,-59-65 80,-2-6-112,-4-6-832,-10-7-1505,-3-5-1473</inkml:trace>
  <inkml:trace contextRef="#ctx0" brushRef="#br0" timeOffset="1">96 328 12486,'0'0'1600,"60"-88"-1103,-8 51 191,6-1-592,-1 1-96,5-3 0,-6-6-528,-15 4-2690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5:38.8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5763,'0'0'9716,"62"136"-9556,-33-76-160,3-4 176,2-6-112,-8-8-128,-4-8-288,-9-8-1585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7:03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4722,'0'0'4133,"25"0"-2749,-19 0-1335,46 0 391,89 11 0,-102-2 233,-29-6-562,-1-1 1,2 0-1,-1 0 0,14 0 1,2-2-50,0 1 1,0 0 0,42 10-1,-56-9-45,0-1 0,1 0 0,-1 0 0,25-3 0,3 0 8,0 1-16,12 1 104,70 8 0,58 8 567,-140-12-487,-23-4-3115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5:39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0 242 10981,'0'0'4194,"99"-121"-4034,-32 79-112,0 6-96,-9 2-368,-43 26-2081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5:39.5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11237,'0'0'1921,"42"104"-1041,-35-45-351,6 3-513,8-3 64,3-7-80,0-10-753,-5-12-863,-8-10-898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5:39.8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1 256 3570,'0'0'12982,"89"-106"-12982,-12 62 64,7-3-64,-4 2-385,-56 31-2320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5:40.1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13334,'0'0'1089,"131"28"-1121,-71 13 64,7 1 272,-2 0-304,-5-4-64,-17-7-1105,-17-6-2160</inkml:trace>
  <inkml:trace contextRef="#ctx0" brushRef="#br0" timeOffset="1">10 285 14519,'0'0'2017,"138"-34"-2049,-45 16 32,-54 9-673,-11-1-3905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5:40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12678,'0'0'2897,"97"45"-2529,-71-25-144,-3-3-224,-6 0 0,-10-4-32,-7-1-1776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5:41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0 108 10597,'0'0'5029,"16"18"-4525,1 1-424,12 12 34,-3 0 0,25 38 0,-48-65-267,-1 0 1,1 0 0,-1 0-1,0 0 1,0 0 0,-1 1 0,1-1-1,-1 1 1,0-1 0,0 1-1,1 6 1,-3-10 58,1-1 1,-1 1-1,1-1 1,0 0-1,-1 1 0,1-1 1,-1 1-1,1-1 0,-1 0 1,1 1-1,-1-1 0,0 0 1,1 0-1,-1 1 1,1-1-1,-1 0 0,1 0 1,-1 0-1,0 0 0,1 0 1,-1 0-1,1 0 0,-1 0 1,0 0-1,0 0 0,-23 0-1009,18 0 519,2-1 544,1 1-1,0-1 1,0 1-1,-1-1 0,1 0 1,0 0-1,0-1 1,0 1-1,0 0 1,0-1-1,0 0 1,1 0-1,-1 0 0,0 0 1,1 0-1,0 0 1,-1-1-1,-2-3 1,3 4 190,1 0 0,0-1 0,-1 1 1,1 0-1,0 0 0,0-1 1,0 1-1,0-1 0,1 1 0,-1-1 1,1 1-1,-1-1 0,1 1 0,0-1 1,0 1-1,0-1 0,0 0 1,1 1-1,-1-1 0,1 1 0,-1-1 1,1 1-1,0-1 0,0 1 0,0 0 1,2-3-1,1-1-34,1 0-1,-1 1 0,1-1 1,0 1-1,1 1 1,-1-1-1,1 1 1,7-5-1,58-29 316,-48 27-338,52-25-12,83-27 0,-54 29-2681,-80 26-4347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5:41.5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14791,'0'0'752,"84"87"-592,-37-50-128,-2-2-16,-12-3-16,-9-2-48,-11-1-1280,-13-2-2226,0-2-480,-24-8 112,-9-9 1729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5:41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0 301 7988,'0'0'2545,"86"-99"-1361,13 38-399,24 2-417,10 9-320,-5 18-48,-90 32-1921,-16 0-3249</inkml:trace>
  <inkml:trace contextRef="#ctx0" brushRef="#br0" timeOffset="1">877 285 11189,'0'0'2033,"116"74"-1505,-79-40-384,-5 3-80,-4 1-64,-13 3-32,-8-1-1840,-7-30-1138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5:42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1 246 12230,'0'0'912,"58"-91"-896,7 41 80,12 1-96,-1 5-1216,-48 33-1938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5:42.5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 13030,'0'0'2545,"114"91"-2433,-75-64 64,2-4-176,-6 1-176,-9-3-2049</inkml:trace>
  <inkml:trace contextRef="#ctx0" brushRef="#br0" timeOffset="1">76 244 2033,'0'0'12310,"91"-103"-12294,-3 55 0,12 2-16,3 8-1169,-68 29-1280,-10 9-3570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7:04.2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5026,'0'0'2695,"12"8"-2004,-7-5-649,10 7 175,0 1 0,-1 1 0,20 19 0,-30-27-97,0 0 1,-1 1 0,1-1-1,-1 1 1,0 0-1,0 0 1,0 0 0,-1 0-1,0 1 1,0-1-1,0 1 1,-1-1 0,1 1-1,-1 0 1,-1-1-1,1 1 1,-1 0 0,0 6-1,-1-10-65,0 1 1,0 0-1,-1-1 0,1 1 0,0-1 0,-1 1 0,0-1 0,1 0 0,-1 1 0,0-1 1,0 0-1,0 0 0,-1 0 0,1-1 0,-5 4 0,-39 21 103,43-25-136,-3 1-622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5:42.8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11509,'0'0'4434,"101"49"-3985,-64-15-369,-2-1 32,-1 2-112,-6-1-225,-13-2-1503</inkml:trace>
  <inkml:trace contextRef="#ctx0" brushRef="#br0" timeOffset="1">23 239 12198,'0'0'1712,"93"-121"-1712,-18 79 0,3 2 0,-1 10-1504,-55 25-2418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5:43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12790,'0'0'3585,"99"76"-3424,-67-39 15,1-5-160,-3-4-16,-9-1-817,-10-3-1568,-11 1-2337</inkml:trace>
  <inkml:trace contextRef="#ctx0" brushRef="#br0" timeOffset="1">45 217 12534,'0'0'1472,"134"-97"-1440,-63 65-32,-4 3-1856,-46 24-2418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5:43.4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14487,'0'0'736,"1"21"-432,-1-20-298,0 28 52,2 0 1,1 0 0,2-1-1,14 52 1,10-11 130,-26-62-217,1-1 1,-1 0-1,1 0 1,0 0-1,1 0 1,-1-1-1,1 0 1,8 7-1,-12-12-13,-1 1 0,1-1 0,0 0 0,-1 0 0,1 0 0,0 0 0,-1 0 0,1 0 0,0 0 0,-1 0 0,1 0-1,0-1 1,-1 1 0,1 0 0,0 0 0,-1 0 0,1-1 0,0 1 0,-1 0 0,1-1 0,-1 1 0,1-1 0,-1 1 0,1-1 0,-1 1 0,1 0 0,-1-1 0,1 0-1,-1 1 1,0-1 0,1 1 0,-1-1 0,0 0 0,1 1 0,-1-1 0,0 1 0,0-1 0,1-1 0,1-2-7,28-42 407,65-79-1,-78 106-301,1 0-1,1 1 0,1 1 0,1 1 0,43-26 0,-44 33-1670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5:44.0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14054,'0'0'977,"34"89"-977,-8-40 32,6 0 160,-1-1-192,-4-1-672,-13-6-2978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5:44.3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0 277 928,'0'0'11606,"36"-100"-10822,29 49-784,21-4 144,11 6-144,-60 34-1088,-5 8-4307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5:44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7507,'0'0'6337,"2"16"-4659,20 83-1857,46 130 0,-65-222-108,19 68-1968,-16-24-3505,-24-111 7171,17 53-1149,1-1 0,-1 1-1,1 0 1,1 0 0,-1 0-1,1 0 1,1 0 0,-1 0 0,1 0-1,0 0 1,1 0 0,3-6-1,-1 4-220,1 0-1,1 1 0,-1 0 0,1 0 1,0 1-1,1-1 0,0 2 0,9-7 1,-13 10-87,10-8-377,1 0 0,0 1-1,0 1 1,1 0 0,23-8-1,5 3-4850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5:45.0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13302,'0'0'1265,"113"95"-1249,-90-73-16,-6-3-561,-12-6-2240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5:45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0 197 11781,'0'0'144,"108"-66"289,-29 24-1,1 2-240,-2 5-192,-55 26-288,-10 4-5219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6:01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41 6371,'0'0'2121,"-17"0"-731,-40 0-53,14 0 3273,46 0-4562,124-9 715,-10 0-59,135 5 241,232-8-321,167 5-44,-386 9-2179,-251-2-2481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6:05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13 119 9572,'8'-35'449,"0"-6"135,-7-1 3122,7 62-2778,-1 64-330,-8 158-1,-3-208-531,-14 62 0,11-67-520,2 1-1,0-1 1,0 31-1,6-59 422,-1-1-1,0 0 1,0 0-1,0 0 1,0 1-1,1-1 1,-1 0-1,0 0 1,0 0-1,1 1 0,-1-1 1,0 0-1,0 0 1,1 0-1,-1 0 1,0 0-1,1 0 1,-1 0-1,0 0 1,0 1-1,1-1 1,-1 0-1,0 0 1,1 0-1,-1 0 1,0-1-1,1 1 1,-1 0-1,0 0 1,0 0-1,1 0 1,3 0-93,40-1-90,-4 0 140,0 2-1,76 11 1,-104-9 69,0 0-1,0 0 1,0 1-1,0 1 1,-1 0-1,0 0 1,0 1-1,0 1 1,-1 0 0,0 0-1,0 1 1,0 0-1,13 17 1,-19-20 24,0 0 0,-1 0 1,0 0-1,0 0 1,0 1-1,-1-1 0,0 1 1,0 0-1,2 10 0,-3-14 23,-1 1 0,1 0 0,-1 0 0,0 0 0,0-1 0,0 1 0,0 0 0,-1 0 0,1 0 0,-1-1 0,0 1 0,0 0 0,0-1 0,0 1 0,0 0 0,0-1 0,-1 0 0,1 1 0,-1-1 0,1 0 0,-1 1 0,-4 2 0,-4 2 114,0 0-1,-1-1 1,0 0-1,0 0 1,-1-1-1,1-1 1,-1 0-1,0 0 1,0-2-1,-22 4 0,-6-3 987,-79-2 0,115-1-1070,0-1 1,1 1-1,-1-1 1,0 0 0,1 0-1,-1 0 1,1 0 0,-1 0-1,1-1 1,0 0-1,-1 0 1,1 0 0,0 0-1,0 0 1,0-1 0,-4-4-1,6 6 192,1 1-269,0-1 73,-1 1 0,1 0-1,0-1 1,0 1 0,0 0-1,-1-1 1,1 1 0,0 0 0,-1-1-1,1 1 1,0 0 0,-1 0-1,1 0 1,0-1 0,-1 1 0,1 0-1,0 0 1,-1 0 0,1 0-1,0 0 1,-1-1 0,1 1-1,-1 0 1,1 0 0,0 0 0,-1 0-1,1 0 1,-1 0 0,1 0-1,0 0 1,-1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7:05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 1745,'0'0'6181,"-12"0"-3630,56 3-2162,-1 2 1,0 3-1,83 24 1,58 26 490,82 22-560,-244-76-116,0 0-1,42 0 1,-18-4-5029,-37 0 2698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6:16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10 12454,'0'0'1507,"3"17"-1056,2 18-321,-1 0 0,-2 0 1,-1 0-1,-5 39 0,0-45-298,-2 0 1,-1-1-1,-1 0 0,-1 0 1,-24 47-1,20-155-8644,14 72 9025,1 1 1,0 0-1,0-1 0,0 1 1,1 0-1,0 0 0,0 1 1,1-1-1,0 1 0,0-1 0,8-7 1,-9 10 40,1 0 1,0 1 0,1-1-1,-1 1 1,0 0 0,1 0-1,0 1 1,0-1-1,0 1 1,0 0 0,0 0-1,0 1 1,0-1 0,0 1-1,1 1 1,8-1 0,14 1 42,37 5 1,15 1-1963,-76-6 1423,-1 0 0,1-1 0,0 1 0,-1-1 0,1 0-1,-1 0 1,1 0 0,-1-1 0,1 1 0,-1-1 0,0 0 0,0 0 0,0 0 0,0 0 0,3-3 0,0-1-280,-1 0 0,0 0 0,0 0 0,0 0 0,-1-1 0,6-12 0,-1-2 270,-1 0-1,0-1 0,7-45 0,-10 20 10778,-11 448-9810,6-399-676,0 4-242,0 1 0,0 0 0,1-1 0,0 1 0,2 6 0,-3-12 88,1 0 1,-1 0-1,0 0 1,1 0-1,-1 0 0,1 0 1,-1 0-1,1 0 1,-1-1-1,1 1 1,-1 0-1,1 0 0,0-1 1,0 1-1,-1 0 1,1-1-1,0 1 0,0-1 1,0 1-1,0-1 1,-1 1-1,1-1 0,0 0 1,0 1-1,0-1 1,0 0-1,0 0 0,0 0 1,0 1-1,0-1 1,0 0-1,0 0 0,0-1 1,0 1-1,0 0 1,0 0-1,0 0 0,0-1 1,0 1-1,0 0 1,0-1-1,1 0 1,3-3-196,1 1 0,-1-1 0,0-1 1,-1 1-1,1-1 0,-1 0 1,0 0-1,0 0 0,0 0 1,-1-1-1,1 1 0,2-9 0,7-9-210,9-14 201,-16 24 657,1 1-1,0 0 0,1 1 1,0 0-1,14-12 3353,-22 31-3165,0-5-110,-1 60 1112,-1-26-1233,2 1 0,5 43 0,-5-79-384,0 0 1,0 0-1,1 0 1,-1 0-1,0 0 0,1 0 1,0 0-1,-1-1 1,1 1-1,0 0 1,0 0-1,0 0 0,0-1 1,0 1-1,0 0 1,1-1-1,-1 1 1,0-1-1,1 1 0,0-1 1,-1 0-1,1 0 1,0 0-1,-1 0 1,1 0-1,0 0 0,0 0 1,0 0-1,0-1 1,0 1-1,0-1 1,3 1-1,4-1-3448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6:16.6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3522,'0'0'3297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6:17.3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232 363 2977,'0'0'2319,"-10"-8"-820,-2-2-1127,8 6-153,-1 0 0,1 0 0,-1 0 0,0 1 0,0 0 0,0 0 0,-7-3 0,-25-3 7415,19 7-7430,-1 2 0,-37 3 0,55-2-199,0-1-1,0 1 1,-1-1-1,1 1 1,0 0-1,0-1 1,0 1 0,0 0-1,0 0 1,0 0-1,0 0 1,0 0-1,0 0 1,0 0-1,0 0 1,1 0-1,-1 0 1,0 1-1,1-1 1,-1 0 0,1 0-1,0 1 1,-1-1-1,1 0 1,0 1-1,0-1 1,0 0-1,0 3 1,-1 51-69,2-38 39,1 20 28,2 0 0,16 69 0,-10-61-201,5 61 0,-13 28-1661,-2-131 1764,0 0-1,0-1 1,-1 1 0,1 0 0,-1-1 0,0 1 0,0 0 0,0-1 0,0 1 0,0-1 0,-1 1 0,1-1 0,-3 4 0,3-5 51,-1 0-1,1 0 0,0 0 1,-1 0-1,1 0 0,0 0 0,-1 0 1,1-1-1,-1 1 0,1 0 1,-1-1-1,0 1 0,1-1 0,-1 0 1,0 1-1,1-1 0,-1 0 1,0 0-1,1 0 0,-1 0 1,0 0-1,-2-1 0,3 0 32,0 1 0,0-1 0,0 1 0,0-1-1,1 0 1,-1 1 0,0-1 0,0 0 0,0 0 0,1 0 0,-1 0 0,0 0-1,1 1 1,-1-1 0,1 0 0,-1 0 0,1 0 0,0-1 0,-1 1 0,1 0-1,0 0 1,0 0 0,0 0 0,0 0 0,0 0 0,0-2 0,0-33 14,1 33-21,0-4 27,0 1 1,1-1-1,0 0 1,1 1-1,-1 0 1,1-1-1,1 1 1,-1 0-1,1 1 1,0-1-1,0 1 1,8-9-1,11-9 79,36-28 0,-26 23-41,20-18 36,113-109 97,-150 138-159,-2 0-1,0-1 0,-1-1 1,-1 0-1,0-1 0,-2 0 1,15-39-1,-21 42 121,0 0 1,-1 0-1,-1 0 0,0-1 0,-2 1 1,0-1-1,0 1 0,-2 0 1,0-1-1,-1 1 0,-1 0 1,-1 0-1,-12-31 0,17 47-80,0 1-1,0 0 1,0-1-1,-1 1 1,1 0-1,0-1 1,0 1 0,0 0-1,0-1 1,0 1-1,0 0 1,0-1-1,-1 1 1,1 0-1,0 0 1,0-1 0,-1 1-1,1 0 1,0 0-1,0-1 1,-1 1-1,1 0 1,0 0-1,0 0 1,-1-1-1,1 1 1,0 0 0,-1 0-1,1 0 1,0 0-1,-1 0 1,1 0-1,0 0 1,-1 0-1,1 0 1,0-1-1,-1 2 1,-7 13 570,-1 34-924,8-40 484,-13 116-352,4 208 0,10-299-101,0-26 127,0 0 0,0 0 0,1 0 0,0 0 0,0 0-1,1 0 1,4 13 0,-5-18 104,1 1 0,-1-1 1,0 0-1,1 0 0,0 0 0,-1 0 0,1 0 0,0 0 1,0-1-1,0 1 0,0-1 0,0 1 0,1-1 0,-1 0 1,0 0-1,1 0 0,-1 0 0,0 0 0,1 0 0,-1-1 1,1 1-1,0-1 0,-1 0 0,4 1 0,8-1-38,0-1-1,0 0 0,-1-1 1,1-1-1,0 0 0,-1 0 1,0-2-1,25-11 0,-7 4 85,-19 8 88,-1 1-1,1 0 1,0 1-1,1 0 1,-1 1 0,22 0-1,-32 1-72,1 1 0,-1-1 0,0 1 0,0 0 0,0 0 0,1 0-1,-1 0 1,0 0 0,0 0 0,0 0 0,0 0 0,-1 1 0,1-1 0,0 1-1,-1 0 1,1-1 0,-1 1 0,1 0 0,-1 0 0,0 0 0,0 0 0,1 0 0,0 4-1,1 0-327,-1 1 0,0-1 0,0 0 0,0 1 0,-1-1 0,0 1 0,0 9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6:18.2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7107,'0'0'8796,"1"3"-8390,1 0-384,-1 1-1,0-1 1,0 1 0,0-1 0,0 1 0,0 0-1,-1 0 1,1-1 0,-1 1 0,0 0-1,0 0 1,-2 6 0,1 11 15,-7 196 150,4-152-169,3 18-1634,2-82 1565,-1 0 1,1 0 0,-1 0-1,0 0 1,1-1 0,0 1-1,-1 0 1,1 0 0,-1 0-1,1-1 1,0 1 0,0 0 0,0 0-1,-1-1 1,1 1 0,0-1-1,0 1 1,0-1 0,0 1-1,0-1 1,0 0 0,0 1-1,0-1 1,2 0 0,31 7-143,-23-6 136,12 3 46,0 1 0,0 0-1,39 17 1,-57-21 10,0 1 1,-1 0 0,1 1-1,-1-1 1,1 1-1,-1 0 1,0 0-1,0 0 1,-1 1 0,1-1-1,-1 1 1,1 0-1,-1 0 1,0 0-1,-1 0 1,1 1 0,-1-1-1,0 1 1,0-1-1,0 1 1,0 0 0,-1 0-1,0 0 1,1 7-1,-2-8 6,0 1 1,0-1-1,0 1 0,0 0 0,-1-1 0,0 1 0,0-1 0,0 1 1,-1-1-1,1 0 0,-1 1 0,0-1 0,-4 6 0,2-5 41,-1 1-1,-1-1 0,1 0 1,-1 0-1,0-1 0,0 1 1,-11 5-1,10-6 101,0 1-55,0-1-1,-1 0 1,1 0-1,-1-1 0,0 0 1,-14 4-1,21-7-127,1 0-1,0 0 1,0 0-1,0 0 1,-1-1-1,1 1 1,0 0 0,0 0-1,-1 0 1,1 0-1,0 0 1,0-1-1,0 1 1,-1 0-1,1 0 1,0 0-1,0 0 1,0-1 0,0 1-1,0 0 1,-1 0-1,1-1 1,0 1-1,0 0 1,0 0-1,0 0 1,0-1-1,0 1 1,0 0 0,0 0-1,0-1 1,0 1-1,0 0 1,0 0-1,0-1 1,0 1-1,0 0 1,0 0 0,0-1-1,0 1 1,0 0-1,0 0 1,1-1-1,-1 1 1,0 0-1,0 0 1,0 0-1,0-1 1,0 1 0,1 0-1,-1 0 1,0 0-1,0-1 1,1 1-1,-1 0-98,7-12-344,0 1-1,0 0 0,1 1 0,1-1 0,0 2 1,15-14-1,68-49 125,-85 66 424,0 1 1,1 0 0,-1 0 0,1 1-1,0 0 1,1 0 0,-1 1-1,1 0 1,-1 0 0,1 1-1,16-2 1,-24 4-13,0 0 0,0 0 0,0 1 0,0-1 0,0 0 0,1 1 1,-1-1-1,0 1 0,0-1 0,0 1 0,0 0 0,0-1 0,-1 1 0,1 0 0,0 0 0,0-1 0,0 1 0,0 0 0,-1 0 0,1 0 0,-1 0 0,1 0 0,0 0 1,-1 0-1,0 0 0,1 0 0,-1 1 0,0-1 0,1 0 0,-1 2 0,4 41 760,-4-34-707,1 131 117,0-139-488,1 11-207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6:18.5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7652,'0'0'2209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6:18.9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193 11 9540,'0'0'6110,"-19"-2"-5246,-59-6-197,75 8-644,0 0 0,1 0-1,-1 0 1,0 0 0,0 1 0,0-1 0,1 1-1,-1 0 1,0 0 0,1 0 0,-1 0-1,1 0 1,-1 0 0,1 1 0,-1-1-1,1 1 1,0 0 0,0 0 0,0 0-1,0 0 1,0 0 0,0 0 0,0 0 0,1 1-1,-1-1 1,1 0 0,0 1 0,0 0-1,-2 4 1,-1 2 25,0 1-34,0 0 1,0 0-1,1 0 0,0 1 0,1 0 1,1-1-1,-1 1 0,2 18 0,0-28-27,0 0-1,0 0 0,0 0 1,0 0-1,1 0 0,-1 0 1,0 0-1,1 0 1,-1 0-1,1 0 0,-1 0 1,1 0-1,0-1 0,-1 1 1,1 0-1,0 0 0,0-1 1,-1 1-1,1 0 0,0-1 1,0 1-1,0 0 1,0-1-1,0 0 0,0 1 1,0-1-1,0 1 0,0-1 1,0 0-1,0 0 0,0 0 1,0 1-1,0-1 1,0 0-1,0 0 0,0-1 1,2 1-1,2 0-108,0-1-1,-1 1 1,1-1 0,0 0-1,-1 0 1,1-1 0,7-3 0,-2-1-36,-1 0 1,0-1 0,-1 0 0,1-1 0,-1 0-1,11-14 1,-4 2 144,25-42 1,-39 63 43,0-1-1,-1 1 1,1-1 0,-1 1 0,1-1 0,0 1-1,-1-1 1,1 1 0,-1-1 0,0 1 0,1 0-1,-1-1 1,1 1 0,-1 0 0,0-1 0,0 1-1,1 0 1,-1 0 0,0-1 0,0 1 0,0 0-1,0 0 1,0 0 0,0 1 0,13 46 358,1 1-164,-12-42-218,1-1 0,0 1 0,0-1 0,1 0-1,0 0 1,0 0 0,9 10 0,-10-14-189,-1 0 0,0 0-1,1 0 1,0 0 0,0 0 0,-1 0 0,1-1 0,4 2 0,-5-2-219,1-1 1,-1 1-1,0-1 0,1 1 1,-1-1-1,1 0 1,-1 0-1,1 0 0,-1 0 1,0-1-1,1 1 1,2-1-1,-5 0 169,1 1 0,-1 0 0,1 0 0,0 0 0,-1-1 0,12-24-8274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6:20.0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284 24 6691,'0'0'5733,"2"-4"-4095,-1 3-1592,-1 1-1,0 0 0,1-1 1,-1 1-1,0 0 0,1-1 1,-1 1-1,0 0 0,0-1 1,1 1-1,-1-1 0,0 1 1,0 0-1,0-1 0,0 1 0,1-1 1,-1 1-1,0-1 0,0 1 1,0-1-1,0 1 0,0-1 1,0 1-1,0-1 0,0 1 1,0 0-1,-1-1 0,1 1 1,0-1-1,0 1 0,0-1 0,0 1 1,-1-1-1,1 1 0,0 0 1,0-1-1,-1 1 0,1 0 1,0-1-1,-1 1 0,1 0 1,0-1-1,-1 1 0,1 0 1,0-1-1,-1 1 0,1 0 0,-1 0 1,0-1-1,-36 2 577,37-1-631,-6 1 13,0-1 0,-1 1 0,1 1 1,0-1-1,0 1 0,0 0 0,1 1 0,-1 0 0,0-1 0,1 2 0,0-1 1,0 1-1,0-1 0,0 1 0,0 1 0,1-1 0,0 1 0,0 0 0,0-1 1,0 2-1,1-1 0,0 0 0,0 1 0,0 0 0,1-1 0,0 1 0,0 0 1,0 0-1,1 0 0,0 1 0,0-1 0,0 7 0,2-5-8,0 1 0,0-1 0,1 1 0,0-1 0,0 0 0,1 0-1,0 0 1,1 0 0,0 0 0,0-1 0,0 0 0,11 14 0,11 19-2,-25-38 25,1 0 0,-1 0-1,0 1 1,1-1-1,-1 1 1,0-1 0,-1 1-1,1-1 1,0 1-1,-1 0 1,1-1-1,-1 1 1,0 0 0,0-1-1,0 1 1,0 0-1,-1-1 1,1 1 0,-1 0-1,-1 3 1,1-3 10,-1 0 1,0 0-1,0-1 1,0 1 0,0-1-1,-1 0 1,1 0-1,0 0 1,-1 0-1,0 0 1,1 0-1,-1-1 1,0 1 0,-5 1-1,-7 2 12,0-1-1,0 0 1,0-1 0,-1-1 0,-26 1-1,34-2-75,-10-2-864,18 1 728,-1-1 1,1 1-1,-1 0 0,1 0 1,-1-1-1,1 1 0,-1 0 1,-1-3-1025,2 2 1025,0 1-1,-1 0 0,1-1 1,0 1-1,0-1 1,0 1-1,0-1 0,-1 1 1,1-1-1,0 1 0,0-1 1,0 1-1,0-1 0,0 0 1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6:22.1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10021,'0'0'4017,"95"20"-3392,-35-18 31,9-2-224,6 3-96,5-1-304,2 0 96,0-2-128,-5 0-592,-12-2-2033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6:22.4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 8756,'0'0'3882,"19"17"-2719,3 1-917,-8-8-120,-1 0 0,-1 1 0,0 1 0,0 0 0,-1 1 0,-1 0 0,13 21 0,-13-16-50,0 0-1,-2 0 1,0 1-1,-1 0 1,7 27 0,-12-39-47,-1 0 1,0 0-1,0-1 1,0 1 0,-1 0-1,0 0 1,0 0-1,-1 0 1,1 0 0,-2 0-1,1 0 1,-1-1 0,0 1-1,0-1 1,-1 1-1,0-1 1,0 0 0,0 0-1,-7 8 1,-5 1 31,0-2 0,-1 1 0,-1-2 0,0 0 0,-1-1 1,0-1-1,-1-1 0,0 0 0,0-2 0,-1 0 0,-29 6 0,44-12-468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6:23.4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7587,'0'0'6985,"0"17"-6470,1 148 26,-1-163-546,0 0 0,0 0 0,0 0 0,0 0-1,0 0 1,0 0 0,1 0 0,-1 0 0,1 0-1,-1 0 1,1 0 0,0 0 0,0 0-1,0 0 1,0-1 0,0 1 0,0 0 0,1-1-1,-1 1 1,0-1 0,1 1 0,-1-1-1,1 0 1,0 1 0,-1-1 0,1 0 0,0 0-1,0 0 1,0-1 0,0 1 0,-1 0 0,1-1-1,0 1 1,0-1 0,0 1 0,1-1-1,-1 0 1,0 0 0,0 0 0,3-1 0,2 0-77,-1 0 0,0-1 0,1 0 0,-1 0 1,0 0-1,0-1 0,0 0 0,0 0 1,-1-1-1,1 1 0,6-7 0,113-118-1009,-121 151 1302,-2-9 9,0 0-1,1 0 1,1-1-1,8 22 1,-11-32-217,1 1 1,-1-1-1,1 1 0,1-1 1,-1 0-1,0 0 0,1 0 1,-1 0-1,1 0 0,0 0 1,0-1-1,0 1 0,0-1 1,1 0-1,-1 0 0,0 0 0,1-1 1,0 1-1,-1-1 0,1 0 1,7 2-1,-5-3-88,0 0-1,0 0 1,0 0-1,0-1 1,0 0-1,0 0 1,0 0-1,-1-1 1,1 0-1,-1 0 1,1-1-1,-1 1 1,0-1 0,1 0-1,-2-1 1,1 1-1,0-1 1,-1 0-1,1 0 1,-1 0-1,4-6 1,9-11-172,-1-2 0,0 1 0,17-24 3981,-28 78-4110,-4-24 713,2 14-314,-2-4 8,2-1 0,-1 0 0,2-1 0,1 1 0,10 27 0,-14-43-38,-1 1 0,1-1 0,-1 0 0,1 0-1,0 0 1,0 0 0,-1 0 0,1 0 0,0 0 0,0 0 0,0-1 0,0 1 0,0 0 0,0 0 0,0-1 0,0 1 0,0-1 0,0 1 0,1-1 0,-1 1 0,0-1 0,0 0 0,1 1 0,-1-1 0,0 0 0,0 0 0,1 0 0,-1 0 0,0 0 0,0 0 0,1 0 0,-1-1 0,0 1 0,0 0 0,0-1 0,1 1 0,-1-1 0,0 1 0,0-1 0,0 0 0,0 1 0,0-1 0,0 0 0,0 0-1,0 0 1,1-1 0,7-6-235,-1 0 0,0-1 0,14-19 0,-14 18 180,-4 4 107,0 1 0,1-1 0,0 1 0,0 1 0,0-1 0,1 1 0,-1 0 0,1 0 0,0 0 0,1 1 0,-1 0 0,0 0 0,1 0 0,-1 1 0,1 0 0,0 1 1,0-1-1,0 1 0,0 1 0,0-1 0,9 1 0,-14 1-28,1-1 0,-1 0 0,0 1 0,1-1 0,-1 1 0,0 0 0,0 0 0,1 0 0,-1 0-1,0 0 1,0 0 0,0 1 0,0-1 0,0 1 0,0-1 0,-1 1 0,1 0 0,-1 0 0,1 0 0,-1 0 0,1 0 0,-1 0 0,0 0 0,0 0 0,1 5 0,4 7-53,-2 1-1,0 0 1,3 17 0,2 10-1879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1:15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10 262 7219,'0'0'6275,"-3"-3"-5936,2 2-330,1 0 0,-1 1-1,0-1 1,1 0 0,-1 0 0,1 1 0,-1-1-1,1 0 1,0 0 0,-1 0 0,1 0-1,0 0 1,-1 0 0,1 0 0,0 0 0,0 0-1,0 1 1,0-1 0,0 0 0,0 0 0,0 0-1,0 0 1,1 0 0,-1-1 0,16-29 455,0 12-39,26-25 1,-27 29-382,5-6 31,-8 7-53,1 1 0,0 0 0,0 1 0,1 0 0,1 1 0,0 1 0,17-8 0,-25 16-1692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7:05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6483,'0'0'1777,"13"10"-1268,88 78 489,-99-87-976,47 50 1154,-44-46-1007,-1 0 0,-1 0 0,1 0 0,-1 0 0,1 1 0,-2-1 0,1 1 0,3 11 0,-5-14-81,-1-1 0,1 0 0,-1 1-1,0-1 1,0 0 0,0 1 0,0-1 0,0 1 0,-1-1 0,1 0 0,-1 0 0,1 1 0,-1-1 0,0 0 0,0 0 0,0 1 0,0-1 0,0 0 0,-1 0 0,1 0-1,-2 1 1,-2 2-45,0-1-1,0 0 0,-1 0 1,0 0-1,-10 4 0,-22 16-400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6:24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206 369 4594,'0'0'9218,"-18"3"-8511,-56 14-139,68-15-485,-1 1 0,1-1 0,0 1 0,-1 1 0,2-1 0,-1 1 0,0 0 0,1 0 0,0 1 0,0 0 0,0 0 0,0 0 0,1 0 0,0 1 0,-4 5 0,7-8-50,-2 1 4,0 1 1,0 0 0,1 0-1,0 0 1,0 1 0,0-1-1,1 1 1,-1-1 0,1 1-1,1-1 1,-1 9 0,1-12-39,0 0 1,0 0-1,0 0 0,0 0 1,0 0-1,0 0 1,1 0-1,-1 0 0,1 0 1,0-1-1,-1 1 1,1 0-1,0 0 0,0 0 1,0-1-1,0 1 1,1 0-1,-1-1 1,0 1-1,1-1 0,-1 0 1,1 1-1,-1-1 1,1 0-1,0 0 0,-1 0 1,1 0-1,0 0 1,0 0-1,0-1 0,0 1 1,0-1-1,2 1 1,1 0-44,0-1 0,-1 0 0,1 0-1,0-1 1,-1 1 0,1-1 0,0 0 0,-1-1 0,1 1 0,-1-1 0,1 0 0,-1 0 0,0 0 0,0 0 0,0-1 0,0 1-1,0-1 1,-1 0 0,1-1 0,-1 1 0,0-1 0,0 1 0,0-1 0,0 0 0,2-5 0,7-12-144,-1-1-1,-1 1 1,13-41 0,-19 50 118,19-65-531,24-139 0,-43 186 2390,1-35 1,-14 307-695,-1 4-1270,14-186-885,-3-57 772,-1 0 1,1 0-1,0 0 1,0 0-1,0 0 1,1 0-1,-1 0 1,1 0-1,-1 0 1,1 0-1,0-1 1,0 1-1,0-1 1,5 5-1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6:24.8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1 182 9060,'0'0'3869,"16"4"-2848,21 6-503,57 5 0,-79-13-479,-1-1 1,1 0 0,-1-1-1,0-1 1,1 0 0,-1-1 0,0-1-1,24-7 1,-29 6-67,-1 1 1,0-2-1,0 1 0,0-1 0,-1-1 1,0 1-1,0-1 0,12-13 1,-15 14-29,-1 0 1,1 0 0,-1 0 0,0 0 0,0 0-1,0-1 1,-1 1 0,0-1 0,0 0-1,0 0 1,-1 0 0,0 0 0,0 0-1,0-8 1,-2 12 59,1 0 0,0 0 0,-1 0 0,1 0 0,-1 0 0,1 0 0,-1 0 0,0 0 0,0 0 0,0 0 0,0 1 0,0-1 0,-1 0 0,1 1 0,0-1 0,-1 1 0,1-1 0,-1 1 0,0-1 0,1 1 0,-1 0 0,0 0 0,0 0 0,0 0 0,0 0 0,0 1 0,0-1 0,0 0 0,0 1 0,0-1 0,-3 1 0,-7-2 143,0 1-1,-1 0 0,1 0 0,-14 2 1,23 0-130,-1-1 0,1 1 0,0 0 0,0 0 0,-1 0 0,1 0 0,0 0 0,0 1 0,0-1 0,1 1 0,-1 0 0,0 0 0,0 0 0,1 0 0,0 1 0,-1-1 0,1 0 0,0 1 0,0 0 0,0 0 0,0-1 0,1 1 0,-1 0 0,1 0 0,0 1 0,0-1 0,-2 6 0,1 3-18,-1 0-1,1 0 1,1 0 0,0 0-1,1 0 1,2 19-1,0-24 2,-1 0 0,1-1 1,1 1-1,0 0 0,-1-1 0,2 1 0,-1-1 0,1 0 0,0 0 0,0 0 0,1-1 0,0 0 1,0 0-1,0 0 0,6 5 0,1-1-33,0 0 0,0-1 0,1 0 0,0-1 1,1 0-1,17 6 0,-28-12-76,1 1 1,-1-1 0,1 0 0,0 0-1,0 0 1,-1 0 0,1-1 0,0 0-1,0 0 1,0 0 0,-1 0 0,1 0-1,0-1 1,0 1 0,-1-1 0,1 0-1,0 0 1,-1-1 0,1 1-1,-1-1 1,1 0 0,-1 0 0,0 0-1,0 0 1,0 0 0,0-1 0,0 1-1,0-1 1,-1 0 0,1 0 0,-1 0-1,0 0 1,3-5 0,6-10 29,1-1 0,-2-1 0,15-38 0,-25 58 176,0-1 0,0 1 0,0 0 0,0-1 0,0 1-1,0 0 1,0-1 0,0 1 0,0 0 0,0 0 0,0-1 0,0 1 0,0 0 0,0 0 0,1-1 0,0 0 588,-1 1-588,0-1 0,1 1 0,-1 0 0,0 0 0,0 0 0,1 0 0,-1 0 0,0-1 0,0 1 0,1 0 0,-1 0 0,0 0 0,1 0 0,5 12 1350,3 36-1321,-5-27 537,0 0-622,0 1-1,2-1 1,1 0 0,0-1 0,2 1 0,16 29 0,-25-50-44,1 1 0,-1 0 0,0 0 0,1-1 0,-1 1 0,1 0 0,-1-1 0,1 1 0,-1 0 0,1-1 0,-1 1-1,1-1 1,0 1 0,-1-1 0,1 1 0,0-1 0,-1 1 0,1-1 0,0 0 0,0 1 0,0-1 0,-1 0 0,1 0 0,0 1 0,0-1 0,0 0 0,0 0 0,-1 0 0,1 0 0,0 0 0,0 0-1,0 0 1,0-1 0,-1 1 0,1 0 0,0 0 0,0-1 0,-1 1 0,1 0 0,0-1 0,0 1 0,-1-1 0,1 1 0,0-1 0,-1 1 0,2-2 0,1-2-11,1-1 0,-1 1 0,0-1 0,0 0 0,3-8 0,-3 8 19,-2 2-15,75-138 65,-68 129-127,0 0 0,1 0 0,0 1 0,1 0 0,1 1 0,-1 0 0,2 0 0,19-12 0,-20 17-1893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6:25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0 462 14807,'0'0'1155,"20"-8"-1240,-16 6 79,8-3-56,0 0 0,0-1 1,0-1-1,-1 1 0,0-2 0,0 0 0,-1 0 1,0-1-1,0 0 0,-1-1 0,9-11 1,-4 1-52,-1 0 1,-1-1-1,-1-1 1,-1 0-1,0 0 1,-2-1-1,-1 0 1,-1 0-1,-1-1 1,0 0 0,-2 0-1,0-33 1,-3 55 153,0 1 0,0 0 0,0 0 0,-1 0 0,1-1 0,0 1 0,-1 0 0,1 0 0,-1 0 0,1 0 0,-1 0 1,0-1-1,1 1 0,-1 0 0,0 1 0,0-1 0,-1-2 0,1 3-5,1 0 1,-1-1-1,1 1 1,-1 0-1,1 0 1,-1-1-1,0 1 1,1 0-1,-1 0 1,1 0-1,-1 0 1,0 0-1,1 0 1,-1 0-1,1 0 1,-1 0-1,0 0 1,1 0-1,-1 0 0,1 0 1,-1 1-1,0-1 1,1 0-1,-1 0 1,1 1-1,-1-1 1,1 0-1,-1 1 1,1-1-1,-1 0 1,1 1-1,-1-1 1,1 1-1,0-1 1,-1 1-1,1-1 1,0 1-1,-1-1 0,1 2 1,-6 9 120,2 0-1,-1 1 1,2 0-1,-1 0 1,-2 23 0,3-21-105,-63 443 356,20-122-722,42-306 130,4-19 77,-1 0 0,-1 0 0,1 0 0,-2 0 0,1 0 0,-1-1 0,-1 1 0,0-1 0,-9 16 0,13-25 106,0 1 0,-1-1 0,1 1 0,0 0-1,-1-1 1,1 0 0,-1 1 0,1-1 0,-1 1 0,1-1 0,0 1 0,-1-1 0,0 0 0,1 0 0,-1 1 0,1-1 0,-1 0 0,1 0-1,-1 1 1,0-1 0,1 0 0,-1 0 0,1 0 0,-1 0 0,0 0 0,1 0 0,-1 0 0,1 0 0,-1 0 0,0 0 0,1 0-1,-1-1 1,1 1 0,-1 0 0,0 0 0,1 0 0,-1-1 0,1 1 0,-1 0 0,1-1 0,-1 1 0,1-1 0,-1 1 0,-1-2 3,1 0 0,0 0 0,0 0 0,-1 0 0,1-1 0,0 1 0,1 0 0,-1 0 0,-1-4 0,0-6 15,-1-1 0,2 1 0,0-1 0,0 1 0,1-1 0,0 1-1,1-1 1,1 1 0,0-1 0,1 1 0,0 0 0,1 0 0,0 0 0,11-20 0,6 0-76,1 1 1,2 1 0,52-50 0,-47 53-1653,50-36 0,-56 51-2667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6:25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0 11509,'0'0'2417,"-37"99"-1312,35-55-881,2-9-48,0-8-176,11-15 0,14-12-752,5-2-2034,-19-18-1263,0-3-2594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6:26.0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8964,'0'0'4738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6:26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125 181 8500,'68'-164'5816,"-59"148"-4129,-9 16-1626,1 1 0,-1 0-1,1-1 1,-1 1 0,0 0-1,1-1 1,-1 1 0,0 0-1,1-1 1,-1 1 0,0 0-1,0 0 1,0-1 0,0 1-1,1 0 1,-1 0 0,0-1-1,-1 1 1,1 0 0,0 0-1,0-1 1,0 1 0,0 0-1,-1 1 1,-2 74 501,-3 1 0,-22 102 0,-7 16-513,-51 213-1976,83-397 1564,3-9 247,0 0 1,-1 0-1,1 0 0,-1 0 0,1 0 0,-1 0 0,0 0 1,0 0-1,0 0 0,0 0 0,0 0 0,-1-1 1,1 1-1,0 0 0,-1-1 0,-2 3 0,4-4 99,0 0 0,-1 0 1,1 0-1,0 0 0,0 0 0,-1 1 0,1-1 0,0 0 0,0 0 1,-1 0-1,1 0 0,0 0 0,0 0 0,-1 0 0,1 0 0,0 0 1,0-1-1,-1 1 0,1 0 0,0 0 0,0 0 0,-1 0 0,1 0 1,0 0-1,0 0 0,0-1 0,-1 1 0,1 0 0,0 0 0,0 0 1,0 0-1,0-1 0,-1 1 0,1 0 0,0 0 0,0 0 0,0-1 0,0 1 1,0 0-1,0 0 0,0-1 0,-1 1 0,1 0 0,0 0 0,0-1 1,0 1-1,0 0 0,0 0 0,0-1 0,-5-27-80,0 0 1,2 0-1,1 0 0,3-52 1,0 33 334,-3 19 131,1 21-268,1 0 0,-1 0 0,1 1 1,0-1-1,1 0 0,-1 1 0,1-1 0,1 0 0,-1 1 0,1-1 0,3-7 0,-3 13-85,-1-1 1,0 1 0,1 0-1,-1 0 1,1-1-1,-1 1 1,1 0 0,-1 0-1,1 1 1,0-1-1,-1 0 1,1 0 0,0 1-1,0-1 1,0 1 0,-1 0-1,1-1 1,2 1-1,40 0-13,-27 1 34,-4 0-131,-1 1 0,0 0 0,0 1 0,0 0 1,0 1-1,-1 1 0,20 9 0,-15-6-669,1-1-1,33 9 0,-27-13 510,15 3-1155,-37-6 1393,0 1 0,0-1-1,1 1 1,-1-1 0,0 1 0,0 0 0,0 0 0,0-1-1,0 1 1,0 0 0,0 0 0,0 0 0,-1 0 0,1 0-1,0 0 1,0 0 0,-1 1 0,1-1 0,-1 0 0,1 0-1,-1 0 1,1 1 0,-1-1 0,0 0 0,0 2 0,2 84 2353,-3-49-2015,3-28-908,1-14-122,-3 4 460,9-21-2540,-1-3 206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6:26.9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1 8532,'0'0'7129,"2"1"-6679,-1-1-440,-1 1-1,1-1 0,0 0 0,-1 1 0,1-1 1,-1 1-1,1-1 0,-1 1 0,0-1 0,1 1 0,-1-1 1,1 1-1,-1-1 0,0 1 0,1 0 0,-1-1 1,0 1-1,0 0 0,1-1 0,-1 1 0,0 0 1,0-1-1,0 1 0,0 0 0,0-1 0,0 2 0,-1 25-4,0-1 0,-2 1 0,-10 45 0,1-7-171,-5 40-390,0-15-1689,-7 169 1,25-266 2380,-1 0-1,1 1 1,1-1 0,-1 0 0,1 1 0,0-1-1,1 1 1,0 0 0,0 0 0,0 0 0,0 0 0,1 0-1,0 1 1,0 0 0,1-1 0,6-5 0,-5 5-108,1 1 0,-1 0 0,1 0 0,0 0 0,1 1 0,-1 0 0,1 0 1,-1 1-1,1 0 0,0 0 0,0 1 0,1 0 0,7-1 0,-2 2 166,-1 1 0,0 0-1,0 1 1,0 0 0,0 1-1,0 1 1,0 0 0,0 0 0,16 8-1,-2-3-130,0 0 0,1-2 0,46 5 0,-38-7-64,51 14 1,-80-16 9,0 0 1,0 1-1,0 0 1,-1 0-1,1 0 1,-1 1-1,0 0 0,0 0 1,-1 1-1,1-1 1,-1 1-1,0 1 1,0-1-1,4 7 0,-4-4 84,0 0-1,-1 0 1,0 1-1,-1-1 0,0 1 1,0 0-1,0 0 1,-2 1-1,1-1 0,0 14 1,0 10 213,-1 0 1,-5 34 0,2-51-270,0 0 1,-1 0-1,-1 0 0,-1 0 1,-1-1-1,-7 17 1,8-21-29,3-6-4,0 0 0,-1 0 1,1-1-1,-1 1 0,0-1 0,0 1 0,0-1 1,-7 6-1,9-14 64,1-9-24,2 1 0,0 0-1,0 0 1,1 0 0,1 0-1,0 0 1,1 1 0,0-1-1,0 1 1,9-13 0,10-12 142,47-54 1,-32 47-173,3 1 0,1 3 0,84-61 0,-7 21-2804,-82 53-5596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6:35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0 6579,'0'0'8513,"-4"1"-8166,4-1-342,0 1-1,0-1 1,1 0 0,-1 0-1,0 0 1,0 0 0,0 0-1,0 0 1,0 0 0,0 0-1,0 0 1,1 0 0,-1 0-1,0 1 1,0-1 0,0 0-1,0 0 1,0 0 0,0 0-1,0 0 1,0 0 0,0 0-1,0 1 1,0-1-1,0 0 1,0 0 0,0 0-1,0 0 1,0 0 0,0 1-1,0-1 1,0 0 0,0 0-1,0 0 1,0 0 0,0 0-1,0 1 1,0-1 0,0 0-1,0 0 1,0 0 0,0 0-1,0 0 1,0 0 0,0 1-1,0-1 1,0 0 0,-1 0-1,1 0 1,0 0 0,0 0-1,0 0 1,0 0 0,0 0-1,0 0 1,0 0 0,-1 0-1,1 1 1,0-1-1,0 0 1,0 0 0,-1 0-1,25 6 337,52 6 392,-43-7-366,62 10 591,168 6 0,-200-19-751,-27-1 12,63-5 0,-85 2-183,-1-2-1,0 1 1,0-2-1,13-6 0,-15 6-9,0 1-1,0 0 1,0 0-1,1 1 0,-1 1 1,15-2-1,786-9 186,-650 23-204,-34 0 18,-83-6-37,53 11-1,32 3 22,-2-8 79,7 1-410,-44-9-4537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6:56.5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0 383 4322,'0'0'4111,"6"-18"-3961,20-55 44,-23 65-170,1 1 0,0 0 0,0 0 0,0 0 0,1 1 0,0-1 0,1 1 0,-1 0 1,1 1-1,0-1 0,0 1 0,12-7 0,6-6 16,-12 9-27,29-25 74,86-54-1,-114 80-83,1 1 0,0 0-1,1 1 1,0 0 0,-1 2-1,2 0 1,-1 0 0,0 1-1,1 1 1,-1 1 0,20 0-1,-32 1-8,0 0-1,0 1 1,1-1 0,-1 1-1,0 0 1,0 0-1,0 0 1,0 0-1,0 1 1,0-1 0,0 1-1,-1 0 1,1 0-1,-1 0 1,1 0-1,3 4 1,-2-2 21,-1 1 1,0 0-1,0 0 0,0 0 1,0 1-1,-1-1 0,0 0 1,2 10-1,0 7 122,0-1 0,-2 1 1,0 39-1,-2-60-136,-1 17 17,0 0 0,-2 1 0,0-1 1,-1 0-1,0-1 0,-2 1 0,0-1 0,-15 29 0,-6 4 76,-52 68-1,51-79-56,2 0 1,-40 82-1,63-114-71,1-1 0,0 0 0,0 1 0,1-1 0,-1 10 0,1-15 23,1 0 0,0 0 0,0 1 0,0-1 1,0 0-1,0 1 0,0-1 0,0 0 1,0 0-1,1 1 0,-1-1 0,0 0 0,1 0 1,-1 1-1,1-1 0,0 0 0,-1 0 0,1 0 1,0 0-1,-1 0 0,1 0 0,0 0 0,0 0 1,0 0-1,0 0 0,0-1 0,0 1 0,0 0 1,0 0-1,0-1 0,0 1 0,3 0 0,16 2-205,0-2-1,1 0 0,-1-1 0,23-2 1,-29 1 246,4-1-16,1-2-1,-1 0 1,0 0 0,29-13 0,-27 10 13,1 0 1,37-7 0,-58 14-32,1 0 0,-1 0 0,1 0 0,-1-1 0,1 1 0,0 0 0,-1 0 0,1 0 0,-1 0 0,1 1 0,0-1 0,-1 0 0,1 0 0,-1 0 0,1 0 0,-1 1 0,1-1 0,0 0 0,-1 0 0,1 1 0,-1-1 0,1 0 0,-1 1 0,0-1 0,1 1 0,-1-1 0,1 1 0,-1-1 0,0 1 0,1-1 0,-1 1 0,0-1 0,1 2 0,0 21-140,-1-14 242,-3 21 41,0 1 0,-2-1 0,-2 0 0,-1-1 0,-19 49 0,16-48-10,0 1 1,2 0 0,2 0-1,1 1 1,-3 39 0,9-63-129,-1 0-11,1 0 0,0 0 0,1 0 0,-1 0 0,5 15 0,-4-21-1,0 0 0,0 1 0,0-1 0,0 0 0,1 0 0,-1 0 0,1 0 0,-1 0 0,1 0 0,0-1 0,0 1 0,0 0 0,0-1 0,0 1 0,0-1 0,0 0 0,0 0 0,0 0 0,1 0 0,-1 0 0,1 0 0,-1-1 0,3 1 0,4 1 3,1-1 0,-1 0-1,1 0 1,0-1 0,-1-1 0,1 0 0,-1 0 0,1 0-1,-1-1 1,1-1 0,-1 0 0,0 0 0,12-6-1,10-8 75,-1-1 0,39-29 0,3-2-80,-56 39 31,-10 5-22,0 1 1,0 0-1,0 1 0,0-1 1,1 1-1,0 1 1,-1-1-1,1 1 1,13-2-1,-20 4-35,-1 13 150,-1 0-1,0-1 1,-1 1-1,0-1 1,-1 1-1,0-1 1,-1 0 0,-1 0-1,-8 12 1,-1 7-40,-36 67 108,-26 59-4,70-138-171,0 1 0,2-1 0,0 1 0,1 0 0,1 0 0,-1 33 0,4-50-16,0 1-1,0-1 1,1 0-1,-1 1 0,1-1 1,0 0-1,0 0 1,0 1-1,0-1 1,0 0-1,1 0 0,0 0 1,-1 0-1,1-1 1,0 1-1,0 0 0,0-1 1,4 3-1,-2-1-52,0-2 0,0 1 1,1 0-1,-1-1 0,1 0 0,-1 0 0,1 0 0,0-1 0,0 1 0,0-1 0,6 0 0,-2 0 9,0 0-1,0-1 0,0 0 1,0-1-1,0 0 0,0 0 0,0-1 1,0 0-1,-1-1 0,1 1 1,-1-2-1,1 1 0,12-9 0,32-30 102,-2-2 0,48-55 0,-52 50-43,104-83 0,-147 130-4,-1-1-2,0 0-1,1 0 0,-1 1 0,1 0 1,0 0-1,0 0 0,0 0 0,0 0 1,0 1-1,0 0 0,0 0 0,7-1 0,-10 18-44,-2 4 317,-1-1 1,0 0-1,-2 0 1,0 0 0,-7 19-1,-40 93-42,13-34-156,26-65-51,3 0-1,0 1 0,2 1 1,2-1-1,1 1 0,1 0 1,3 48-1,0-79-37,0 1 0,1 0 0,-1 0 0,1 0 0,0-1 0,0 1 0,0 0 0,0-1 0,0 1 0,1-1 0,0 1 0,0-1 0,0 0 0,0 0 0,0 0 0,0 0 0,1 0 0,0 0 0,-1-1 0,1 1 0,0-1 0,0 0 0,1 1 1,-1-2-1,0 1 0,1 0 0,-1-1 0,1 1 0,-1-1 0,1 0 0,0 0 0,0 0 0,-1-1 0,1 0 0,0 1 0,0-1 0,0 0 0,-1-1 0,1 1 0,0-1 0,0 0 0,-1 0 0,1 0 0,0 0 0,-1 0 0,4-3 0,3-1 25,-1-1-1,0 0 1,0 0 0,-1-1 0,1 0-1,7-9 1,45-56 109,-37 43-82,86-110 65,66-77-8,-151 192-78,-24 23 83,-2 16 87,-2 0 1,0 1 0,0-1-1,-2 0 1,0-1 0,0 1 0,-10 16-1,1 2-111,-8 19-77,-50 139 194,64-163-339,0 1 1,2 0 0,2 0 0,-3 54 0,9-46-2861,126-388 2966,27 5 1062,-133 299-650,-12 23-167,-8 18-83,1-1 0,0 0 0,0 1 0,0 0 0,1 0 0,0 0 0,0 0 0,5-6 0,-8 12 7,-1 10 136,-1 29 48,-2 0 0,-2 0 0,-12 46 1,-39 114 49,33-131-421,4 2-1,-20 137 1,35-158-705,2 1 1,5 66-1,-2-110 639,0 0 0,0 1-1,0-1 1,1 0-1,0 0 1,0 0-1,1 0 1,0-1-1,0 1 1,0-1-1,6 7 1,-8-10 95,1 0 1,0 0-1,0 0 1,0 0-1,0-1 1,1 1-1,-1-1 1,0 1-1,1-1 1,-1 0-1,1 0 1,-1 0-1,1 0 0,-1-1 1,1 1-1,0 0 1,-1-1-1,1 0 1,0 0-1,-1 0 1,1 0-1,0 0 1,0-1-1,-1 1 1,1-1-1,-1 1 1,1-1-1,0 0 1,2-2-1,4-2 34,0-1 0,-1 0 0,0 0-1,0-1 1,0 0 0,-1-1 0,0 1-1,9-15 1,-9 13 10,90-112 125,216-249 631,-271 326-393,0-2 186,79-65 0,-120 111-554,-1-1-1,0 1 0,1-1 0,-1 1 1,0 0-1,1-1 0,-1 1 0,0 0 1,1-1-1,-1 1 0,1 0 0,-1-1 1,1 1-1,-1 0 0,1 0 0,-1-1 1,1 1-1,-1 0 0,1 0 0,-1 0 1,1 0-1,-1 0 0,1 0 0,-1 0 1,1 0-1,0 0 0,-1 0 0,1 0 1,-1 0-1,1 0 0,-1 0 0,1 1 1,0-1-1,1 20 171,-2-15-141,-2 15 208,0-1 1,-1 1-1,-1 0 0,-11 30 1,-36 82 271,22-63-432,2 2-50,-21 88 1,41-129-32,2 0 0,0-1-1,3 2 1,0-1-1,5 59 1,-2-83-29,0 0-1,0 0 1,0-1 0,1 1 0,0 0-1,0-1 1,0 1 0,1-1-1,0 0 1,0 0 0,0 0-1,0 0 1,1 0 0,0-1-1,0 0 1,0 0 0,1 0 0,-1 0-1,6 3 1,-5-4-10,0-1 1,-1 0-1,1 0 0,0-1 1,0 1-1,0-1 0,0 0 1,0-1-1,0 1 0,0-1 1,0 0-1,0 0 0,1 0 1,-1-1-1,0 0 0,0 0 1,0 0-1,0-1 0,-1 1 1,1-1-1,0 0 0,8-6 1,4-5 81,1-1 0,-1 0 0,-1-2 0,-1 0 0,0-1 0,20-30 0,29-47 129,78-156-1,-93 155 355,5 2 0,76-99 0,-125 186-475,-6 28 352,-7 7-215,-1 0 0,-1 0 1,-15 29-1,-5 10-122,4 1 0,-22 91-1,40-121-78,1 0 0,2 1 0,1-1 0,2 42 0,3-74-32,-1 0 0,1 0 0,0-1 0,1 1-1,0 0 1,0-1 0,0 1 0,6 10 0,-7-16-4,0 1 0,0 0 0,0-1 1,0 1-1,0-1 0,0 1 0,0-1 1,1 1-1,-1-1 0,1 0 1,-1 0-1,1 0 0,-1 0 0,1 0 1,0 0-1,-1 0 0,1 0 0,0-1 1,0 1-1,-1-1 0,1 1 1,0-1-1,0 0 0,0 0 0,0 1 1,0-1-1,0 0 0,-1-1 0,1 1 1,0 0-1,0-1 0,0 1 1,0-1-1,-1 1 0,3-2 0,1-1 50,0-1-1,0 0 1,-1 0 0,1 0-1,-1 0 1,0-1-1,-1 0 1,1 1-1,-1-2 1,0 1-1,0 0 1,0 0-1,3-10 1,-2 7 7,181-476 165,-146 372-159,-4 2 44,-11 33 109,53-114 0,-77 191-166,0 0 0,0 0-1,0 0 1,0 0 0,0-1-1,0 1 1,0 0 0,0 0 0,0 0-1,0 0 1,0 0 0,0-1-1,0 1 1,0 0 0,0 0-1,0 0 1,0 0 0,0 0 0,0 0-1,0 0 1,0-1 0,0 1-1,0 0 1,0 0 0,0 0-1,0 0 1,1 0 0,-1 0-1,0 0 1,0 0 0,0 0 0,0 0-1,0-1 1,0 1 0,0 0-1,1 0 1,-1 0 0,0 0-1,0 0 1,0 0 0,0 0 0,0 0-1,0 0 1,1 0 0,-1 0-1,0 0 1,0 0 0,0 0-1,0 0 1,0 0 0,0 0 0,1 0-1,-1 0 1,0 1 0,0-1-1,0 0 1,0 0 0,0 0-1,0 0 1,0 0 0,1 0-1,-1 0 1,0 0 0,0 1 0,3 13-7,-3 32 71,0-35 28,-32 431 1441,-1-14-1545,31-364 3,0-37-88,2 0 0,0 0 0,2-1 0,7 41 0,-9-64 65,1-1-1,0 1 1,0-1 0,0 1-1,0-1 1,0 1 0,0-1-1,1 0 1,-1 0-1,1 0 1,-1 0 0,1 0-1,0 0 1,0 0 0,4 3-1,-6-5 23,1 1-1,0-1 1,0 0-1,0 0 1,-1 1-1,1-1 1,0 0-1,0 0 0,0 0 1,-1 0-1,1 0 1,0 0-1,0 0 1,0 0-1,-1 0 0,1 0 1,0-1-1,0 1 1,0 0-1,1-1 1,-1 0 10,1 0 0,0-1 1,-1 1-1,1 0 1,-1-1-1,1 1 0,-1-1 1,0 0-1,1 1 0,-1-1 1,1-3-1,28-61 96,-2 0 0,25-102 0,-23 71-89,-1 9 6,24-81-9,89-190 0,-137 348 4,14-26 12,-18 35-24,0 1 0,0-1 0,1 1 0,-1-1-1,0 1 1,1-1 0,-1 1 0,0 0 0,1 0-1,0-1 1,-1 1 0,1 0 0,0 0 0,0 1-1,-1-1 1,3 0 0,4 2-151,-5 14 41,-3 50 485,-2-1 0,-23 126-1,0 2-278,23-156-80,1 1 0,1 0 0,7 43-1,-6-74-27,0 0 0,1-1 0,0 1 0,0-1-1,0 1 1,1-1 0,0 1 0,0-1 0,0 0-1,0-1 1,1 1 0,0 0 0,0-1-1,0 0 1,9 7 0,-10-9-10,-1-1 0,1 1 0,0 0 0,0-1 0,0 0 0,0 1 0,0-1 0,0-1 0,0 1 0,0 0 0,1-1 0,-1 1 0,0-1 0,0 0 0,1 0 0,-1 0 0,0-1 0,0 1 0,0-1 0,1 0 0,-1 0 0,0 0 0,0 0-1,0 0 1,0-1 0,0 1 0,-1-1 0,1 0 0,0 0 0,4-4 0,5-8 25,0 0-1,-1 0 1,-1-2-1,-1 1 1,0-1-1,9-23 1,-15 33 1,71-164-280,64-229 1,-56 152 88,-77 231 209,4-11 51,1 1 1,0-1-1,2 2 0,21-33 0,-20 45 27,-12 14-98,-1 0 1,1 0-1,-1 0 0,1 0 1,-1 0-1,1-1 0,-1 1 1,0 0-1,1 0 0,-1 0 1,0 0-1,0 0 0,1 0 1,-1 1-1,0-1 0,0 0 1,0 0-1,-1 0 1,1 0-1,0 1 0,1 427 1378,-2-219-1193,1-196-157,0 10 18,0 1 0,7 39 0,-6-58-50,0-1 0,1 1-1,-1-1 1,1 0 0,0 0-1,0 0 1,1 0 0,-1 0-1,1 0 1,0-1 0,0 1 0,1-1-1,-1 0 1,1 0 0,0 0-1,0-1 1,7 6 0,-9-8-9,1 0 0,-1 0 1,0 0-1,1 0 0,-1 0 1,1 0-1,0 0 0,-1-1 1,1 1-1,-1-1 0,1 0 1,0 0-1,-1 0 0,1 0 1,0-1-1,-1 1 0,1 0 1,-1-1-1,1 0 0,-1 0 1,1 0-1,-1 0 0,1 0 1,-1 0-1,0-1 1,0 1-1,1-1 0,-1 1 1,0-1-1,2-3 0,6-5 12,-1-1-1,-1 0 1,0-1 0,11-20-1,-14 24-15,42-85 19,69-195 0,-28 57 77,-76 209-70,-12 21-10,0 1 1,0 0 0,0 0-1,0 0 1,0 0-1,0 0 1,0 0-1,0-1 1,0 1-1,0 0 1,0 0-1,1 0 1,-1 0-1,0 0 1,0 0-1,0 0 1,0 0-1,0 0 1,0-1-1,0 1 1,0 0-1,1 0 1,-1 0-1,0 0 1,0 0 0,0 0-1,0 0 1,0 0-1,0 0 1,0 0-1,1 0 1,-1 0-1,0 0 1,0 0-1,0 0 1,0 0-1,0 0 1,0 0-1,1 0 1,-1 0-1,0 0 1,0 0-1,0 0 1,0 0-1,0 0 1,0 0 0,0 0-1,1 1 1,-1-1-1,0 0 1,0 0-1,0 0 1,0 0-1,0 0 1,0 0-1,0 0 1,0 0-1,0 1 1,0-1-1,0 0 1,1 0-1,0 36-149,-2-15 234,1 15 120,3 82 120,-2-106-316,1 0 0,0 0 0,1 0 0,0-1 0,1 1 0,0-1 0,9 17 0,-11-25-13,0 0 0,0 0 0,0 0 1,1 0-1,-1 0 0,1-1 1,-1 1-1,1-1 0,0 0 0,0 0 1,0 0-1,0 0 0,0 0 0,0-1 1,1 0-1,-1 1 0,1-1 0,-1 0 1,1-1-1,-1 1 0,1 0 1,-1-1-1,1 0 0,-1 0 0,1 0 1,0 0-1,-1-1 0,6-1 0,0 0-3,-1-1 0,0 1 0,0-2 0,0 1 0,0-1 0,0 0-1,-1-1 1,0 0 0,0 0 0,11-11 0,6-10-7,-1-1 0,-2 0 0,-1-2 0,-1 0-1,22-45 1,58-167-55,-10 24 68,-74 188 56,-14 55-175,-14 300 284,13-323-172,0 0-1,0-1 1,0 1-1,1 0 1,-1-1-1,1 1 1,0-1-1,0 1 1,0-1-1,0 1 0,0-1 1,1 1-1,-1-1 1,1 0-1,-1 0 1,4 4-1,-4-5-22,1 0-1,-1-1 1,0 1-1,1 0 1,-1 0-1,1-1 1,-1 1-1,1-1 1,-1 1-1,1-1 1,-1 1-1,1-1 1,-1 0-1,1 0 1,0 0-1,-1 0 1,1 0-1,-1 0 1,1 0-1,-1-1 1,1 1-1,-1-1 1,1 1-1,-1-1 1,1 1-1,-1-1 1,1 0-1,-1 0 1,0 0-1,1 1 1,0-3-1,7-6 11,0 0 0,-1-1-1,-1 0 1,1-1 0,-2 1-1,1-1 1,7-21-1,20-45 66,-4-2 0,21-88 0,12-35 140,-47 158-44,3 0 1,35-61-1,44-43 63,-83 129-166,1-1 0,0 2 0,2 0 0,0 1 0,21-15 0,-33 29 5,1-1 0,-1 1 0,0 0-1,1 1 1,0-1 0,0 1 0,-1 1 0,1-1-1,0 1 1,14 0 0,-16 0-51,0 1 1,-1 0-1,1 1 1,0-1-1,-1 1 1,1 0-1,0 0 1,-1 0-1,1 1 1,-1-1-1,0 1 1,1 0-1,-1 1 1,0-1-1,6 6 1,-2 6-1700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7:16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1505,'0'0'11237,"16"101"-10501,-14-36-496,-2 8-208,0-3 80,0-3-112,0-7-128,0-9-480,0-8-1009,0-9-352,0-8-288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7:06.0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7235,'0'0'4370,"17"0"-4434,-10 0 112,3 0-48,-2 0-864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7:16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0 327 4626,'0'0'2828,"9"-17"-1926,27-49-72,-35 64-788,1-1 0,-1 1 0,1 0 0,0 0 0,-1 0 0,1 0 0,0 0 1,0 1-1,0-1 0,0 0 0,1 1 0,-1 0 0,0-1 0,1 1 1,-1 0-1,1 0 0,-1 0 0,1 1 0,-1-1 0,1 1 0,0-1 0,-1 1 1,1 0-1,0 0 0,-1 0 0,1 0 0,0 0 0,-1 1 0,4 0 0,9 1-22,-8-2-81,0 1 1,0 0-1,-1 0 0,1 1 1,10 4-1,-14-4 6,1-1-1,0 1 1,-1-1-1,1 0 0,0 0 1,0 0-1,0 0 1,0-1-1,0 0 1,0 0-1,0 0 1,0 0-1,0 0 1,0-1-1,0 0 1,0 1-1,0-2 1,-1 1-1,1 0 1,0-1-1,-1 1 1,5-4-1,2-3-144,1-2-1,-2 1 1,1-1-1,-2 0 1,1-1 0,-1 0-1,10-19 1,-1-1 768,23-62 1822,-41 166 837,-7 94-2529,5 30-1261,4-133-2879,-1-52-370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7:16.8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96 8772,'0'0'4786,"6"100"-4674,-6-58-112,0-4-800,0-28-2594</inkml:trace>
  <inkml:trace contextRef="#ctx0" brushRef="#br0" timeOffset="1">87 1 8100,'0'0'1536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7:17.5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137 517 5619,'0'0'9060,"-10"-2"-8231,-33-4 49,42 6-844,0 0 0,1 0-1,-1 0 1,0 0 0,0 0-1,1 0 1,-1 0 0,0 0-1,0 0 1,1 0 0,-1 0 0,0 0-1,0 0 1,1 1 0,-1-1-1,0 0 1,1 0 0,-1 1-1,0-1 1,1 1 0,-1-1-1,0 0 1,1 1 0,-1 0 0,1-1-1,-1 1 1,1-1 0,-1 1-1,1-1 1,-1 1 0,0 1-1,0 21 67,2-16-29,-1 54-53,2-1-1,18 102 1,-15-128-359,-1 1-1,-1-1 1,-4 51-1,1-84 320,0 1 0,0-1 0,0 1-1,0-1 1,0 1 0,-1-1 0,1 0 0,0 1 0,-1-1-1,1 1 1,-1-1 0,1 0 0,-1 0 0,0 1 0,0-1-1,0 0 1,1 0 0,-1 0 0,0 0 0,0 0 0,0 0-1,-1 0 1,1 0 0,0 0 0,0 0 0,0-1 0,-1 1-1,1 0 1,0-1 0,-1 1 0,1-1 0,-1 0 0,1 1-1,0-1 1,-1 0 0,-2 0 0,2 0 18,0 0-1,-1-1 1,1 1-1,0-1 1,0 1-1,-1-1 1,1 0-1,0 0 1,0 0 0,0 0-1,0-1 1,0 1-1,0 0 1,1-1-1,-1 1 1,0-1 0,1 0-1,-1 1 1,1-1-1,-1 0 1,-1-4-1,0 0-8,0-1-1,1-1 0,0 1 0,0 0 0,0 0 0,1-1 0,0 1 0,0-1 1,1 1-1,0-1 0,1 1 0,-1-1 0,1 1 0,1 0 0,-1-1 0,1 1 1,1 0-1,-1 0 0,1 0 0,0 0 0,1 1 0,0-1 0,0 1 1,6-8-1,12-12-2,1 0 0,1 2 0,1 0 1,31-21-1,-21 17 20,8-8-5,-2-1 1,62-73-1,-91 96 9,-2-1-1,1 0 0,-2-1 0,0 0 1,-1 0-1,-1 0 0,0-1 1,-2-1-1,0 1 0,0-1 1,-2 0-1,3-24 0,-5 11 30,-3-51 0,1 71 65,0 1 0,-1-1 0,-1 1 0,0-1 0,0 1 1,-1 0-1,-1 0 0,-7-13 0,9 18 45,2 4-29,0-1 0,0 1 1,0-1-1,0 1 1,0-1-1,1 1 0,-1-1 1,1 0-1,-1 1 1,1-1-1,-1 1 0,1-4 622,-3 28-702,-19 429-366,22-432-37,1 1 0,4 20 0,-5-37 271,1 1 0,0 0 0,0-1 0,0 1 0,1-1 1,0 1-1,0-1 0,0 0 0,0 0 0,1 0 0,-1 0 1,1 0-1,0 0 0,7 5 0,-8-7 6,1 0-1,0-1 1,0 0 0,0 1-1,0-1 1,0 0 0,0 0-1,0-1 1,0 1-1,0-1 1,0 1 0,0-1-1,0 0 1,0 0 0,7-1-1,46-14-630,-35 7 827,-17 7-96,0 0 0,-1 0 1,1 1-1,0-1 0,0 1 0,0 0 0,-1 0 0,1 0 0,7 1 1,-9 0 2,-1-1 1,1 1-1,-1-1 1,1 1 0,-1 0-1,1 0 1,-1 0-1,0 0 1,1 0 0,-1 0-1,0 0 1,0 0 0,0 0-1,0 1 1,0-1-1,0 0 1,0 1 0,0-1-1,0 1 1,-1-1 0,1 1-1,-1-1 1,2 4-1,1 12 41,1 1 0,-2 0 0,0 23 0,-1 1-5642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7:18.5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9989,'0'0'3719,"8"18"-3538,-1-3-153,-2-1-19,1 1 0,1-1 0,1-1 1,0 1-1,0-1 0,1 0 0,20 20 0,-25-30-13,-1-1 0,1 0-1,0 0 1,0-1 0,0 1 0,0-1-1,0 1 1,0-1 0,0-1-1,0 1 1,0 0 0,0-1-1,1 0 1,-1 0 0,0 0-1,0-1 1,0 0 0,1 1 0,-1-1-1,5-2 1,6-2-21,0-1-1,0-1 1,26-14-1,-20 8-252,55-29-31,-69 38-584,1 1-1,0-1 0,0 2 0,1-1 1,-1 1-1,0 1 0,15-2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7:19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223 47 5170,'0'0'9058,"-18"-2"-7980,-58-6-377,71 8-623,-1-1-1,1 2 0,-1-1 0,0 0 1,1 1-1,0 0 0,-1 0 1,1 1-1,0 0 0,-1-1 0,1 2 1,0-1-1,0 1 0,1-1 1,-10 8-1,11-7-70,0 0-1,0 0 1,0 0 0,0 0 0,1 0-1,0 1 1,-1-1 0,1 1 0,0 0-1,1 0 1,-1 0 0,1 0 0,-1 0-1,1 0 1,0 0 0,1 0 0,-1 8-1,1-11-71,0 1 0,1-1 0,-1 0 0,1 0 0,-1 0 0,1 0 0,0 0 0,-1 0 0,1 0 0,0 0 0,0 0 0,0 0 0,0 0 0,0 0 0,0-1-1,0 1 1,0 0 0,0-1 0,0 1 0,0-1 0,0 1 0,0-1 0,0 1 0,1-1 0,-1 0 0,0 0 0,0 1 0,1-1 0,-1 0 0,0 0 0,0 0 0,3-1 0,3 1-165,-1 0 1,1 0 0,0-1 0,-1 0 0,9-2 0,0-3-568,0-2 0,-1 1 0,0-2 0,0 0 0,-1 0 0,16-16 1051,-29 174 3793,0-145-4027,1 0-1,-1 0 0,1 0 1,-1 0-1,1 0 0,0-1 0,1 1 1,-1 0-1,1-1 0,-1 1 1,1-1-1,0 1 0,3 3 1,-4-6-89,1 1 0,-1-1 0,0 0 0,1 0 0,-1 0 0,0 0 0,1 0 0,-1 0 0,1 0 1,-1 0-1,1-1 0,0 1 0,-1-1 0,1 1 0,0-1 0,0 1 0,-1-1 0,1 0 0,0 0 1,0 0-1,-1 0 0,1 0 0,0 0 0,-1-1 0,1 1 0,0 0 0,0-1 0,-1 0 0,1 1 1,-1-1-1,1 0 0,2-1 0,1-2-385,-1 1-1,0-1 1,0 1 0,-1-1-1,1 0 1,-1-1 0,0 1-1,0-1 1,0 1 0,0-1-1,3-8 1,20-62-4834,-24 68 4956,6-33 687,-4 18 2510,2 0 4557,-6 22-7382,0 0 0,0 0 0,0 0-1,0-1 1,0 1 0,0 0 0,1 0-1,-1 0 1,0-1 0,0 1 0,0 0-1,0 0 1,0 0 0,0 0 0,1-1-1,-1 1 1,0 0 0,0 0 0,0 0-1,0 0 1,1 0 0,-1 0 0,0 0-1,0-1 1,0 1 0,1 0 0,-1 0-1,0 0 1,0 0 0,1 0 0,-1 0-1,0 0 1,0 0 0,0 0 0,1 0-1,-1 0 1,0 0 0,0 0 0,0 0-1,1 0 1,-1 1 0,0-1 0,0 0-1,0 0 1,1 0 0,-1 0 0,0 0 0,0 0-1,0 0 1,0 1 0,1-1 0,-1 0-1,0 0 1,0 0 0,0 0 0,0 1-1,0-1 1,0 0 0,0 0 0,1 0-1,-1 1 1,0-1 0,0 0 0,7 17 1,4 45 224,-8-39-227,1-1 1,1 1-1,16 42 0,-21-65-45,0 0 0,0 0 0,0 0 0,0 1 0,0-1 0,1 0 0,-1 0 0,0 0 0,0 0 0,0 0 0,0 1 0,0-1 0,0 0 0,0 0 0,1 0 0,-1 0 0,0 0 0,0 0 0,0 1 0,0-1 0,0 0-1,1 0 1,-1 0 0,0 0 0,0 0 0,0 0 0,0 0 0,1 0 0,-1 0 0,0 0 0,0 0 0,0 0 0,1 0 0,-1 0 0,0 0 0,0 0 0,0 0 0,0 0 0,1 0 0,-1 0 0,0 0 0,0 0 0,0 0 0,0-1 0,1 1-1,-1 0 1,9-10-116,2-12 111,-2 0-477,2-7 1035,1 1 0,2 1 1,25-40-1,-33 59-704,-1 1 0,2 0 0,-1 0 0,1 1 0,0 0 0,13-9 0,-14 12-485,-1 0-1,1 0 1,0 0-1,0 1 0,0 0 1,0 0-1,0 1 1,0 0-1,0 0 1,13 0-1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7:20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9092,'0'0'3906,"5"87"-3426,-5-51-368,0-7-16,0-5-96,0-9-48,10-3-720,-1-10-1937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7:21.0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9861,'0'0'1856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7:21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174 25 10821,'0'0'6192,"-16"-5"-5498,-52-14-297,66 19-391,0 0-1,-1 0 1,1 0-1,0 0 1,0 0-1,0 0 1,0 1-1,0-1 0,0 1 1,0 0-1,0-1 1,0 1-1,0 0 1,1 0-1,-1 0 1,0 0-1,0 1 1,1-1-1,-1 0 1,1 1-1,-1-1 1,1 1-1,0 0 0,-1-1 1,1 1-1,0 0 1,0 0-1,0 0 1,0-1-1,0 5 1,-3 0-2,-2 9-8,0 0 0,1 0 0,1 0 1,0 1-1,1 0 0,0 0 0,2 0 0,0 0 1,0 0-1,2 0 0,3 23 0,-4-37-88,1 0 0,-1 1 0,1-1-1,0 0 1,0 0 0,0 0 0,0 0-1,0 0 1,1 0 0,-1 0 0,1 0-1,-1 0 1,1 0 0,0-1 0,-1 1-1,1-1 1,0 1 0,0-1 0,0 0-1,0 0 1,0 1 0,0-2 0,1 1-1,-1 0 1,0 0 0,1-1 0,-1 1-1,0-1 1,1 0 0,-1 1 0,0-1-1,1 0 1,-1-1 0,0 1 0,1 0-1,-1-1 1,0 1 0,1-1 0,-1 0-1,0 0 1,0 0 0,0 0 0,1 0-1,-1 0 1,0 0 0,-1-1 0,1 1-1,0-1 1,0 1 0,-1-1 0,3-3-1,8-12-274,0-2-1,-2 0 1,0 0-1,-1 0 1,-1-2-1,-1 1 1,6-27-1,-14 52 836,0 0 0,1 1-1,0-1 1,0 0 0,1 0-1,-1 0 1,1 0-1,2 9 1,-2-11-481,0-1 1,0 1-1,0-1 1,0 0-1,0 1 1,0-1-1,0 0 1,1 0-1,-1 0 1,1 0-1,-1 0 1,1 0-1,0 0 1,0 0-1,0-1 0,0 1 1,0-1-1,0 1 1,1-1-1,-1 0 1,0 0-1,1 0 1,-1 0-1,4 1 1,-1-2-29,0 1 1,1-1-1,-1 0 0,0 0 1,0 0-1,0-1 1,1 0-1,-1 0 1,0 0-1,0 0 1,0-1-1,0 0 0,-1 0 1,1 0-1,0-1 1,-1 0-1,0 1 1,7-7-1,2-4 86,0 0 1,0-1-1,19-30 0,-15 20 971,-17 24-986,0 0-1,0 1 1,0-1-1,0 0 1,0 0-1,0 0 1,0 0-1,0 1 1,0-1-1,0 0 1,0 0-1,0 0 1,0 0-1,0 1 1,0-1-1,0 0 0,0 0 1,0 0-1,0 1 1,0-1-1,0 0 1,0 0-1,0 0 1,0 0-1,0 1 1,0-1-1,0 0 1,0 0-1,0 0 1,0 0-1,1 0 1,-1 1-1,0-1 1,0 0-1,0 0 0,0 0 1,0 0-1,1 0 1,-1 0-1,0 0 1,0 0-1,0 0 1,0 1-1,1-1 1,-1 0-1,0 0 1,0 0-1,0 0 1,0 0-1,1 0 1,-1 0-1,0 0 1,0 0-1,0 0 0,0 0 1,1 0-1,-1 0 1,0-1-1,0 1 1,0 0-1,0 0 1,1 0-1,-1 0 1,0 0-1,0 0 1,0 0-1,0 0 1,0 0-1,1-1 1,1 24-221,-2-14 383,1-1-141,1 14 88,10 41 0,-11-58-155,1 0 0,0 1 0,0-1 1,0 0-1,0 0 0,1 0 0,0-1 0,0 1 0,0 0 1,0-1-1,1 0 0,0 0 0,6 5 0,-8-8-76,-1 1 0,1-1 0,0 0 0,0 0 0,0 0 0,0 0 0,1 0 0,-1 0 0,0-1 0,0 1 0,0-1 0,1 1 0,-1-1 0,0 0 0,1 0 0,-1 0 0,0 0 0,0 0 0,1-1 0,-1 1 0,0-1 0,0 1 0,0-1-1,3-1 1,-1 0 58,0-1 0,-1 1-1,1-1 1,-1 0 0,0 0-1,1 0 1,-1 0 0,-1-1-1,1 1 1,4-9 0,-4 8 47,-2 1 40,0 1 0,0-1 0,0 1 1,1-1-1,-1 1 0,1 0 0,-1 0 1,1 0-1,0 0 0,0 0 0,0 0 1,0 0-1,1 0 0,-1 1 0,0-1 1,1 1-1,-1 0 0,1 0 0,-1-1 1,4 1-1,-5 1-40,0 1 0,-1 0 0,1 0 0,0 0 0,-1 0 0,1 0 0,0 0 1,-1 0-1,0 1 0,1-1 0,-1 0 0,0 0 0,1 0 0,-1 0 0,0 0 0,0 1 0,0-1 1,0 0-1,0 0 0,-1 3 0,2 1 45,2 37 71,2 9-1138,-1-19-2660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7:22.2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131 1 7860,'0'0'7742,"-15"3"-7438,7-2-278,4-1-22,0 0 1,0 0-1,0 1 1,0 0-1,0 0 1,0 0 0,0 0-1,1 0 1,-1 1-1,1 0 1,-1 0-1,1 0 1,-1 0-1,1 0 1,0 1-1,0-1 1,0 1-1,0 0 1,1 0-1,-1 0 1,1 0-1,0 0 1,0 1-1,-3 6 1,-2 13-2,2 0 0,1 0 0,0 1 0,2-1 0,1 1 0,2 23 0,-1-44-3,-1 1-7,1 0 1,0 1-1,1-1 0,-1 0 0,1 0 1,0 1-1,0-1 0,0 0 0,0 0 1,1 0-1,0 0 0,0 0 0,0 0 1,0-1-1,0 1 0,1 0 0,0-1 1,-1 0-1,1 0 0,1 0 0,-1 0 1,0 0-1,1-1 0,-1 1 0,1-1 1,0 0-1,0 0 0,0 0 0,0-1 1,0 1-1,0-1 0,0 0 0,8 1 1,-2-1-26,-1 0 1,1 0 0,0-1 0,-1-1 0,17-2-1,-21 2 18,-1 0 0,0 0 0,0-1 0,-1 1 0,1-1 0,0 0-1,0 0 1,-1 0 0,1-1 0,-1 1 0,0-1 0,0 0 0,0 0-1,0 0 1,3-5 0,3-5 5,-1 0 1,-1-1-1,0 0 1,-1 0-1,0-1 1,-1 1-1,4-20 0,-4 6 83,-1 0-1,-1 0 0,-1-31 0,-2 58-34,0-1 0,0 1 0,0 0-1,0-1 1,-1 1 0,1-1 0,0 1 0,-1 0-1,1-1 1,-1 1 0,0 0 0,1-1 0,-1 1 0,0 0-1,0 0 1,0 0 0,0-1 0,0 1 0,0 0-1,0 0 1,0 1 0,0-1 0,0 0 0,0 0-1,-1 0 1,1 1 0,0-1 0,-1 1 0,1-1 0,0 1-1,-1-1 1,1 1 0,-1 0 0,-1 0 0,0-1 1,1 1 0,-1 0 0,1 0 0,-1 1 0,1-1 0,-1 0 0,1 1 1,0 0-1,-1-1 0,1 1 0,-1 0 0,1 0 0,0 0 0,0 1 1,0-1-1,0 1 0,0-1 0,0 1 0,-3 2 0,-1 5-12,1-1-1,0 1 1,0 0-1,1 0 0,0 0 1,1 1-1,0-1 1,0 1-1,1 0 1,1 0-1,-2 12 1,1 18 57,4 56 1,-2-80-61,1-11-23,-1 0 0,1 0 1,0 0-1,0 0 1,0-1-1,1 1 0,0 0 1,0-1-1,0 1 0,0-1 1,1 0-1,-1 0 1,1 0-1,0 0 0,1 0 1,-1 0-1,1-1 0,-1 0 1,1 0-1,0 0 1,0 0-1,1 0 0,-1-1 1,0 0-1,1 0 0,-1 0 1,1 0-1,0-1 0,6 1 1,-3 0-241,1 0 0,0-1 0,0 0 0,-1 0 0,1-1 0,0-1 0,0 1 1,0-1-1,0-1 0,-1 0 0,1 0 0,0-1 0,-1 0 0,16-8 0,-21 10-263,0-1 0,-1 0-1,1 0 1,-1 0 0,1 0 0,-1-1 0,3-4-1,10-16-5202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7:22.9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 12758,'0'0'1344,"145"15"-1199,-56-15 63,10-3 16,-1-14-208,-1-2-16,-10 0-529,-66 10-2752,-7 3-2466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7:06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4594,'49'0'9543,"-46"1"-9478,0 0-1,-1 0 0,1 1 1,0-1-1,-1 1 1,1 0-1,-1-1 1,0 1-1,1 0 1,-1 1-1,0-1 0,0 0 1,1 3-1,22 18-75,29 3 156,-27-12-72,37 22 0,-62-35-42,0 0 0,0 0 0,1 0 0,-1 0 1,0-1-1,1 1 0,-1 0 0,0-1 0,1 0 0,-1 0 0,3 1 0,8-2-2346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7:23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0 10917,'0'0'3695,"13"2"-3145,-5-1-481,-1 0 0,0 1 0,1 0 0,-1 0 0,0 0 0,0 1 0,0 0 0,-1 0 0,1 1 0,-1-1 0,1 2 0,-1-1 0,-1 1 0,9 8 0,-4-3-10,-2 1 0,1 0 0,-2 1 0,1 0 0,-1 0 0,-1 1 1,-1 0-1,1 0 0,-2 0 0,4 17 0,-6-21-50,-1 0 0,0 0 0,-1-1 0,1 1 0,-2 0 1,1 0-1,-1 0 0,-1 0 0,0-1 0,0 1 0,0-1 0,-1 1 0,0-1 0,-1 0 0,0 0 0,0 0 0,-7 8 0,-11 13-41,-1-2-1,-2 0 0,-46 38 0,2-15-2944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7:24.1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3618,'0'0'4322,"10"15"-2935,5 12-572,-1 0 1,19 55-1,-31-77-767,-1-1 0,1 0 0,-1 0 0,1 1-1,1-1 1,-1 0 0,0-1 0,1 1 0,0 0-1,0-1 1,7 7 0,-9-10-47,1 1-1,-1 0 1,1 0 0,0 0-1,-1-1 1,1 1 0,0-1 0,0 0-1,0 1 1,-1-1 0,1 0-1,0 0 1,0 0 0,0 0 0,-1 0-1,1-1 1,0 1 0,0-1-1,-1 1 1,1-1 0,0 1 0,0-1-1,-1 0 1,1 0 0,-1 0-1,1 0 1,-1 0 0,1 0-1,-1 0 1,0 0 0,1-1 0,-1 1-1,1-2 1,18-18 198,21-31 0,15-16-806,-12 30-4040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7:24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60 225 11749,'0'0'1009,"15"-18"-825,45-60 51,-58 74-194,1 0 1,-1 1 0,0-1-1,0 0 1,-1 0-1,1 0 1,-1 0 0,0 0-1,0 0 1,0-1 0,0 1-1,-1 0 1,0 0 0,1-1-1,-2 1 1,1 0-1,-1-6 1,0 8 25,0-1 0,0 1 1,0-1-1,0 1 0,0 0 0,0-1 0,-1 1 1,1 0-1,-1 0 0,1 0 0,-1 0 0,0 0 1,0 0-1,0 1 0,0-1 0,0 1 0,0-1 1,-1 1-1,1 0 0,0 0 0,-4-2 0,2 2 18,0 0 1,0 0-1,0 0 0,0 0 0,0 1 0,-1-1 0,1 1 0,0 0 0,0 0 0,0 1 0,-1-1 0,1 1 0,0 0 0,-4 1 0,5-1-56,1 1-1,-1-1 1,1 1 0,-1 0-1,1-1 1,0 1-1,0 0 1,0 0-1,0 1 1,0-1-1,0 0 1,0 1 0,1-1-1,-1 1 1,1-1-1,0 1 1,0 0-1,0-1 1,0 1-1,-1 3 1,0 7 26,-1 0 0,2-1 0,0 1 0,0 0 0,1 0-1,1 0 1,0 0 0,1 0 0,1-1 0,-1 1 0,2-1 0,0 1 0,0-1 0,9 15 0,-9-19-140,1 1 0,0-2-1,1 1 1,0-1 0,0 0 0,0 0 0,1 0 0,0-1 0,8 6 0,-9-8-349,1 0 1,0-1 0,-1 1 0,1-1 0,1-1 0,-1 1-1,0-1 1,1-1 0,-1 1 0,1-1 0,-1 0-1,9-1 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7:24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7139,'0'0'6715,"4"3"-5736,0 0-877,-1 0-1,1 1 0,-1-1 1,0 1-1,-1-1 0,1 1 1,-1 0-1,1 0 0,-1 0 1,0 1-1,-1-1 0,1 0 1,-1 1-1,0-1 0,0 1 1,0-1-1,0 7 0,2 20 111,0 46-1,-3-37 18,1-24-188,-2-9-30,1 0 1,1 0 0,0 0 0,0 0-1,0 0 1,5 12 0,-6-18-14,0-1-1,0 1 1,1-1 0,-1 0-1,0 1 1,1-1 0,-1 1-1,0-1 1,1 0 0,-1 1 0,1-1-1,-1 0 1,1 1 0,-1-1-1,1 0 1,-1 0 0,1 0-1,-1 1 1,1-1 0,-1 0-1,1 0 1,-1 0 0,1 0-1,-1 0 1,1 0 0,-1 0-1,1 0 1,-1 0 0,1 0 0,-1 0-1,1 0 1,-1 0 0,1-1-1,-1 1 1,1 0 0,-1 0-1,1-1 1,-1 1 0,1 0-1,-1 0 1,1-1 0,-1 1-1,0-1 1,1 1 0,-1 0 0,0-1-1,1 1 1,0-2 0,17-19-104,23-56 215,-28 49-61,33-51-1,-41 73-58,-1-1 0,1 1 0,1 1 0,-1-1 0,1 1 0,0-1 0,0 2 0,0-1 0,1 1 0,0 0 1,0 0-1,12-4 0,22 3-2262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7:25.3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0 526 7139,'0'0'3978,"16"1"-2953,-7 0-921,0 0 0,-1-1 0,1 0 0,-1-1 0,1 0 0,0 0 0,-1-1 0,0 0 0,1 0 0,-1-1 0,0 0 0,0-1 0,0 1 0,-1-1 0,0-1 0,9-6 0,15-14 94,-2-1-1,-1-1 1,45-57 0,-57 62-165,-1 0 0,0 0 0,-2-1 0,-1-1 0,-1 0 0,12-41 0,-19 50-14,-1 1 1,3-23-1,-9 3 193,3 33-186,-1-1 1,1 1 0,-1 0-1,1 0 1,0 0-1,-1 0 1,0 0-1,1 0 1,-1 0-1,0 1 1,1-1-1,-1 0 1,0 0 0,0 0-1,0 1 1,0-1-1,1 0 1,-1 1-1,0-1 1,0 1-1,-2-1 1,-1 0 28,1 0 1,-1 0-1,0 1 0,1-1 1,-1 1-1,0 0 0,1 0 1,-1 1-1,0-1 0,0 1 1,1-1-1,-1 1 1,1 1-1,-1-1 0,1 0 1,-1 1-1,1 0 0,0-1 1,0 1-1,0 0 0,0 1 1,0-1-1,0 1 0,0-1 1,-3 6-1,-4 5 17,0 1 0,1 0-1,0 0 1,-10 26 0,0 7-1,1 1 1,2 2-1,3-1 1,-12 88-1,-4 212 254,26-277-311,-2 69-333,-6 74-362,8-204 672,-2-14 158,-4-20 164,3-7-287,1-1-1,1 0 0,2 0 0,1 0 0,1 0 0,7-45 1,-5 65-50,0 1 0,2-1 0,-1 1 0,1 0 0,1 1 0,-1-1 1,2 1-1,10-15 0,-4 9-103,0 0 1,2 1-1,0 1 1,20-16-1,-10 11-643,1 2-1,0 0 0,2 2 0,-1 1 0,48-16 1,-39 23-3616,-14 6-1457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7:25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38 234 10213,'0'0'6627,"-22"97"-6515,10-44-16,8 0-64,4-7-32,0-8-368,0-16-1393</inkml:trace>
  <inkml:trace contextRef="#ctx0" brushRef="#br0" timeOffset="1">148 111 7443,'0'0'2530,"23"-96"-2114,-13 81-416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7:26.0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0 9204,'0'0'7945,"-3"29"-7305,-30 204 27,-14 32-338,10-51-1138,28-184-254,9-30 1047,0 0 0,0 0 1,-1 0-1,1 0 0,0 0 1,0 0-1,-1 0 0,1 0 1,0 0-1,0-1 0,-1 1 1,1 0-1,0 0 0,0 0 1,0 0-1,-1 0 0,1 0 1,0-1-1,0 1 0,0 0 1,-1 0-1,1 0 0,0-1 1,0 1-1,0 0 0,0 0 1,0 0-1,-1-1 0,1 1 1,0 0-1,0 0 0,0-1 1,0 1-1,0 0 0,0 0 1,0-1-1,0 1 0,0 0 1,0 0-1,0-1 0,0 1 1,0 0-1,0 0 0,0-1 1,0 1-1,0 0 0,1-1 1,-5-58-267,3-184 330,1 241-33,0 1-1,0 0 0,0-1 0,0 1 1,0 0-1,0-1 0,0 1 0,0 0 1,0 0-1,1-1 0,-1 1 0,1 0 1,-1 0-1,1-1 0,-1 1 0,1 0 1,0 0-1,-1 0 0,1 0 0,0 0 1,0 0-1,0 0 0,0 0 0,0 0 1,1-1-1,1 1 5,0 1 1,1-1-1,-1 1 1,0-1 0,0 1-1,0 0 1,1 0-1,5 1 1,-6-1-33,6 3 51,1-1 0,-1 1-1,1 1 1,-1-1 0,0 2 0,0-1 0,-1 1 0,1 1-1,7 6 1,19 10 40,-18-12-468,1-1 0,36 14 0,-45-21-1127,0 1 0,1-1-1,-1-1 1,19 1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7:26.3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 7 3842,'0'0'12477,"4"-3"-11215,7-1-726,-10 14-322,-17 32-160,11-29-1,-98 283 720,90-244-773,2-1 0,3 1 0,-4 104 0,12-145-328,0 27-264,0-37 447,0-1 1,0 1 0,-1-1-1,1 1 1,0-1 0,0 1 0,0-1-1,0 1 1,0-1 0,0 1-1,0-1 1,1 1 0,-1-1-1,0 1 1,0-1 0,0 1 0,0-1-1,1 1 1,-1-1 0,0 1-1,1-1 1,-1 0 0,0 1-1,1-1 1,-1 1 0,0-1 0,1 0-1,-1 1 1,1-1 0,-1 0-1,0 1 1,1-1 0,-1 0-1,1 0 1,-1 0 0,1 1 0,-1-1-1,1 0 1,-1 0 0,1 0-1,-1 0 1,1 0 0,0 0-1,15-41-11748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7:26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13350,'0'0'4066,"48"56"-4050,-7-25-32,3 3-544,5-5-1185,-3-3-1361,-31-21-1135</inkml:trace>
  <inkml:trace contextRef="#ctx0" brushRef="#br0" timeOffset="1">433 235 4210,'0'0'5907,"19"97"-4547,-19-54-159,0 1-433,0-6-528,0-7-128,0-11-112,9-10 0,7-10-608,3 0-1681,5-29-304,3-22 1616,-18 19-2240,1-4-385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7:27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 2577,'0'0'9845,"5"-4"-9533,-4 4-297,-1-1-1,1 0 1,-1 1 0,1-1-1,0 1 1,-1-1 0,1 1 0,0-1-1,0 1 1,-1-1 0,1 1 0,0 0-1,0-1 1,0 1 0,0 0 0,-1 0-1,1 0 1,0-1 0,0 1-1,0 0 1,0 0 0,0 0 0,-1 1-1,1-1 1,0 0 0,0 0 0,0 0-1,0 0 1,0 1 0,-1-1 0,1 0-1,1 1 1,0 2 62,0 0 1,0 0-1,-1 0 0,1 0 1,-1 0-1,0 1 0,2 5 1,7 17 103,-6-16-54,2 0 1,-1 0-1,1-1 0,1 0 1,-1 0-1,2 0 1,8 8-1,63 49 318,-58-50-347,-1 1 1,35 36-1,-49-47-47,-1 1 1,0 0-1,0 1 1,-1-1-1,0 1 0,0 0 1,-1 0-1,0 1 1,0-1-1,-1 0 1,0 1-1,2 15 1,-3 0 398,0 1 0,-1 0 0,-7 42 0,5-56-447,0 0 0,-1 0 1,0 0-1,-1 0 0,0 0 0,-1-1 0,0 0 0,-1 0 1,0 0-1,-9 9 0,-1-5 101,15-14-93,1 0-1,0 0 1,-1 0-1,1 0 1,0 0 0,-1 0-1,1 0 1,0 0-1,-1 0 1,1 0 0,0 0-1,0-1 1,-1 1-1,1 0 1,0 0 0,0 0-1,-1 0 1,1-1-1,0 1 1,0 0 0,-1 0-1,1 0 1,0-1-1,0 1 1,0 0 0,-1 0-1,1-1 1,0 1-1,0 0 1,0 0 0,0-1-1,0 1 1,0 0-1,-1-1 1,1-3 32,-1 0 1,1 0-1,0 0 0,0 1 1,0-1-1,0 0 0,2-8 1,3-4-14,0-1 0,1 1 1,0-1-1,2 2 0,0-1 1,0 1-1,2 0 0,-1 1 1,2 0-1,21-21 0,2 1-6,2 1 0,66-46 0,90-45-593,-107 76-5854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7:06.8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3201,'0'0'4976,"9"5"-4696,-7-4-263,2 1 71,-1-1-1,1 1 1,-1 0 0,0 0 0,0 0-1,0 1 1,0-1 0,0 1 0,0 0-1,0 0 1,-1 0 0,0 0 0,1 0 0,-1 0-1,-1 1 1,1-1 0,0 1 0,-1-1-1,1 1 1,-1 0 0,1 4 0,-1 2 233,0 0 0,-1 0-1,0 0 1,-1 0 0,0 0 0,0 0 0,-6 19 0,6-25-309,0 0 0,-1 0 0,0 0-1,0 0 1,0 0 0,0-1 0,0 1 0,-1-1 0,0 1 0,1-1 0,-1 0 0,-1 0 0,1 0 0,0-1 0,-1 1-1,1-1 1,-1 1 0,0-1 0,0-1 0,-7 4 0,4-4-2940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7:30.3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81 7411,'0'0'3690,"-17"11"-3146,-53 42-37,67-50-480,0 0-1,0 1 1,1-1-1,-1 1 1,1 0-1,0 0 1,-1 0 0,2 0-1,-1 0 1,0 0-1,1 0 1,0 1-1,0-1 1,0 0-1,1 1 1,-1-1-1,1 1 1,0-1-1,0 1 1,2 7-1,-1 5 15,-2-12-36,1 0 1,1 0-1,-1 1 1,1-1-1,0 0 0,0 0 1,0 0-1,1 0 1,-1 0-1,1 0 1,5 8-1,-5-10 1,1-1 0,-1 1-1,1-1 1,-1 1 0,1-1 0,0 0 0,0 0 0,0-1 0,0 1-1,0 0 1,0-1 0,1 0 0,-1 0 0,0 0 0,1 0-1,-1 0 1,1-1 0,6 1 0,-4-1 36,-1 0 0,1 0-1,0-1 1,-1 0 0,1 0 0,-1 0 0,1-1 0,-1 0-1,0 0 1,1 0 0,-1-1 0,0 1 0,0-1 0,-1 0-1,1-1 1,-1 1 0,1-1 0,-1 0 0,0 0 0,-1 0-1,1-1 1,-1 1 0,0-1 0,0 0 0,0 0 0,4-10-1,-3 5 61,0 0 0,-1 0 0,0 0 0,0 0 1,-1 0-1,0-1 0,-1 1 0,0-1 0,-1 1 0,0-1 0,-1 1 0,0-1 0,-1 1 0,-3-14 0,2 17-4,1 1 0,-2 0 1,1-1-1,-1 1 0,0 0 1,0 1-1,0-1 0,-1 1 1,0 0-1,0 0 0,-7-5 0,8 7-50,0 0-1,0 0 0,0 1 0,0-1 1,-1 1-1,1 0 0,-1 0 0,1 0 1,-1 1-1,0 0 0,0 0 1,1 0-1,-1 0 0,0 1 0,0 0 1,0 0-1,-5 1 0,8-1-81,1 0 0,-1 1-1,1 0 1,-1-1 0,1 1 0,0 0 0,-1-1-1,1 1 1,0 0 0,0 0 0,0 0 0,0 0-1,0 0 1,0 1 0,0-1 0,0 0 0,0 0-1,0 1 1,0-1 0,1 0 0,-1 1 0,1-1-1,-1 3 1,-6 39-4141,7-43 4110,-2 29-6279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7:59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48,'0'0'12966,"112"130"-13206,2-12 1088,25 22 113,20 12-481,12 2 0,4-7-416,-6-16 32,-10-15-16,-11-20 0,-5-24-160,-16-23-224,-13-21-1041,-101-28-1440,-13-17-1601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7:59.5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205 1233 16359,'-192'8'577,"179"-8"-145,26-41-432,69-29 0,49-34 80,51-33 704,42-13-447,31-19-161,16-4-128,23 4-48,6 8-577,-201 122-2080,-14 12-6899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8:10.2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29 175 16,'0'0'9428,"-6"1"-8171,-16 1 3868,37-4-4047,17-5-685,0-2 0,-1-1-1,39-17 1,-36 13-209,1 1 0,44-10 0,181-18 753,-166 26-693,0 5-1,175 4 1,-215 6-220,1559 2 325,-1275 13 86,-319-14-763,-9-1-1745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8:11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13494,'0'0'1782,"1"16"-1646,1 12-84,11 105 310,-11-115-338,2 0 0,0 0 0,0 0 0,2-1 0,12 27 0,-18-43-24,0-1 1,1 1 0,-1-1-1,0 1 1,0-1-1,0 1 1,0-1-1,1 1 1,-1-1-1,0 1 1,0-1-1,1 1 1,-1-1-1,1 1 1,-1-1-1,0 1 1,1-1-1,-1 0 1,1 1-1,-1-1 1,1 0-1,-1 0 1,1 1 0,-1-1-1,1 0 1,-1 0-1,1 1 1,-1-1-1,1 0 1,-1 0-1,1 0 1,-1 0-1,1 0 1,-1 0-1,1 0 1,0 0-1,-1 0 1,1 0-1,-1 0 1,1-1-1,-1 1 1,1 0-1,-1 0 1,1 0-1,-1-1 1,1 1 0,-1 0-1,1-1 1,-1 1-1,1 0 1,-1-1-1,1 0 1,15-28 87,-14 23-84,14-28 84,0-5 314,33-54-1,-44 83-273,1 2 0,0-1 0,1 0-1,0 1 1,0 0 0,1 1 0,0 0 0,0 0 0,0 1-1,1 0 1,13-7 0,-18 11-93,0 0-1,1 0 1,-1 1-1,1-1 1,-1 1 0,1 0-1,0 1 1,0-1-1,-1 1 1,1 0 0,0 0-1,0 0 1,-1 1-1,6 0 1,-7 1-23,1-1 1,-1 0-1,0 1 0,0 0 1,0-1-1,0 1 0,-1 0 1,1 1-1,0-1 0,-1 0 1,1 1-1,-1-1 0,0 1 1,0 0-1,0 0 0,0 0 1,-1 0-1,1 0 0,1 6 1,1 5 11,0 1 0,-1 0 0,0 0-1,-1 0 1,-1 0 0,-1 19 0,0-13-21,1-1 0,6 31 0,-7-49-23,0-1 0,0 0 0,0 0 0,1 0 0,-1 0 0,1 0 0,-1 1 1,1-1-1,-1 0 0,1 0 0,-1 0 0,1 0 0,0-1 0,0 1 0,1 2 0,-2-3 3,1 0-1,-1 0 1,1 0 0,-1 0-1,1 0 1,-1 1 0,1-1-1,-1 0 1,1 0 0,-1 0-1,0 0 1,1-1-1,-1 1 1,1 0 0,-1 0-1,1 0 1,-1 0 0,1 0-1,-1 0 1,0-1 0,1 1-1,-1 0 1,1 0-1,-1-1 1,0 1 0,1-1-1,2-2-39,0 0 0,0 0 0,-1-1 0,1 1 0,-1-1 0,3-6 0,14-28 23,45-82-21,-56 105 53,1 2 1,1 0-1,1 0 0,-1 0 0,2 1 0,12-10 0,-20 20-1,0-1 0,0 1-1,1 1 1,-1-1 0,0 1 0,1-1-1,-1 1 1,0 1 0,1-1-1,-1 1 1,1-1 0,-1 1 0,9 1-1,-5 0-1,-1 0 0,1 0 0,-1 0-1,1 1 1,-1 1 0,0-1 0,8 4-1,-8-2 12,-1 0-1,1 1 0,0-1 0,-1 1 1,0 1-1,0-1 0,-1 1 0,1 0 1,-1 0-1,5 9 0,-1 2 12,-1 1 0,12 33 0,-12-29-11,-7-20-428,10 23 543,-4-13-3217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8:12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56 228 6627,'0'0'9879,"-3"-8"-8985,2 4-748,1 2-112,-1 1 1,1-1-1,0 1 1,-1 0-1,1-1 1,0 1-1,-1-1 0,0 1 1,1 0-1,-1 0 1,0-1-1,1 1 1,-1 0-1,0 0 1,0 0-1,0 0 1,0 0-1,0 0 1,0 0-1,-1 0 1,1 0-1,0 0 1,0 1-1,-1-1 1,1 0-1,0 1 1,-1-1-1,1 1 1,-1 0-1,1-1 1,0 1-1,-1 0 1,1 0-1,-3 0 1,4 0-31,-1 1 1,0 0 0,0-1-1,0 1 1,0 0 0,0-1 0,1 1-1,-1 0 1,0 0 0,1 0-1,-1-1 1,1 1 0,-1 0 0,1 0-1,-1 0 1,1 0 0,-1 0 0,1 0-1,0 0 1,0 0 0,-1 0-1,1 0 1,0 2 0,-2 31 32,2-29-35,0 4-2,0-1 0,0 0 0,0 0 1,1 0-1,0 0 0,1 1 0,4 11 1,-4-16-2,0 0 0,0 0 1,1 0-1,-1 0 1,1-1-1,0 1 0,0-1 1,1 0-1,-1 0 0,1 0 1,-1 0-1,1-1 1,0 1-1,0-1 0,6 2 1,-2 0-15,0-1 0,0 0 1,1 0-1,-1-1 1,1 0-1,-1-1 0,1 0 1,0 0-1,-1-1 0,1 0 1,0 0-1,0-1 0,-1 0 1,1-1-1,-1 0 1,1 0-1,-1-1 0,0 0 1,0 0-1,0-1 0,0 0 1,-1-1-1,1 1 1,-1-1-1,0-1 0,-1 0 1,1 0-1,9-11 0,-9 6 13,0 1-1,0-1 1,-1-1-1,-1 1 1,0-1-1,0 0 1,-1 0-1,-1 0 1,0 0-1,-1-1 1,0 1-1,-1-1 1,0 0-1,-1 1 1,-1-1-1,-1-13 1,0 21 24,1 0 1,-1 0-1,0 1 1,0-1 0,-1 1-1,1-1 1,-1 1-1,0 0 1,0 0-1,-1 0 1,1 1-1,-1-1 1,0 1 0,0-1-1,0 1 1,0 1-1,0-1 1,-1 0-1,-7-2 1,2 0 44,-1 1 1,1 0-1,-1 1 0,0 0 1,0 1-1,-1 0 0,-19 0 1,30 2-166,1 1 0,0 0 1,0 0-1,0-1 1,0 1-1,0 0 1,0 0-1,0 0 0,0-1 1,0 1-1,0 0 1,0 0-1,0-1 1,0 1-1,1 0 0,-1 0 1,0-1-1,0 1 1,1 0-1,0 0 1,3 7-1282,1-1 1,0-1-1,0 1 1,0-1 0,11 10-1,8 5-6136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8:12.7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234 663 11413,'0'0'6358,"-21"-10"-5737,-67-30-212,86 39-400,-1 0 0,0 0 0,0 1 0,1-1 0,-1 1 0,0-1 0,0 1 0,0 0 0,0 0 1,0 0-1,0 0 0,0 1 0,1-1 0,-1 1 0,0 0 0,0 0 0,0 0 0,1 0 0,-1 0 1,1 1-1,-1-1 0,1 1 0,-3 1 0,0 2-10,0 0 1,1 0-1,-1 0 1,1 1-1,1 0 1,-6 10-1,8-15 3,-2 6-4,-1 1 1,1 0 0,1-1-1,-1 1 1,1 0 0,1 1-1,0-1 1,0 0 0,0 0-1,1 1 1,0-1 0,1 0 0,0 0-1,0 1 1,5 15 0,-4-18-19,0-1 0,0 1 0,1 0 0,-1 0 0,1-1 0,1 0 0,-1 1 0,1-1 0,0-1 1,0 1-1,0 0 0,1-1 0,0 0 0,-1 0 0,1 0 0,1-1 0,-1 0 0,1 0 1,-1 0-1,1-1 0,9 4 0,-10-5-107,1 1 1,0-1 0,0 0-1,0 0 1,-1-1-1,1 1 1,0-1-1,0-1 1,0 1 0,0-1-1,0 0 1,-1 0-1,1-1 1,0 0-1,-1 0 1,1 0 0,-1-1-1,8-4 1,-5 0-70,0 0 0,0 0 1,-1-1-1,0 0 0,0 0 0,-1 0 1,-1-1-1,1 0 0,7-19 1,5-13-70,-2-1 0,-2-1 0,-2 0 0,8-55 0,13-180 352,-15 49 2260,-10 206-1097,-1 17-260,-2 19-570,0 53-57,-4 104 0,-3-75-211,1 30-103,3 158 1,-1-272-194,-1 0 0,2 1-1,0-1 1,0 0 0,1 0 0,0 0 0,0-1 0,2 1 0,5 11 0,-10-21-15,1-1 1,-1 1-1,1 0 1,-1-1-1,1 1 0,-1 0 1,1-1-1,-1 1 0,1-1 1,-1 1-1,1-1 0,0 1 1,-1-1-1,1 0 1,0 1-1,-1-1 0,1 0 1,0 1-1,0-1 0,-1 0 1,1 0-1,0 0 1,1 1-1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8:13.0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0 241 15175,'0'0'872,"18"-4"-1528,-6 1 533,-5 3 61,-1-1 1,1-1 0,-1 1 0,0-1 0,1 0 0,-1 0-1,0-1 1,0 0 0,0 0 0,0 0 0,-1-1 0,0 0-1,1 0 1,-1 0 0,0-1 0,-1 1 0,6-8-1,-4 2 34,0 0 0,-1 0-1,0-1 1,-1 0-1,0 0 1,0 0-1,-2 0 1,1-1-1,-1 1 1,-1-1-1,0-14 1,-1 25 87,0-1 0,-1 1 1,1-1-1,0 1 0,-1 0 0,1 0 0,-1-1 0,0 1 1,0 0-1,1 0 0,-1 0 0,0-1 0,0 1 1,0 0-1,0 0 0,0 0 0,0 1 0,0-1 0,-1 0 1,1 0-1,0 1 0,0-1 0,-1 0 0,1 1 0,0-1 1,-1 1-1,1 0 0,0-1 0,-1 1 0,1 0 1,-1 0-1,-1 0 0,1 0 19,-1 0 1,1-1-1,-1 1 1,1 1-1,0-1 1,-1 0 0,1 0-1,-1 1 1,1 0-1,0-1 1,0 1-1,-1 0 1,1 0-1,0 0 1,0 0-1,0 1 1,0-1-1,0 0 1,0 1-1,-2 2 1,0 2-17,1 1 1,-1 0 0,1 0 0,0 0-1,1 1 1,-1-1 0,1 1-1,1-1 1,-2 14 0,0 76 62,3-74-29,0-11-97,0-1 1,1 1-1,1-1 0,-1 0 1,2 1-1,-1-1 0,1 0 1,1 0-1,0-1 0,1 1 1,0-1-1,1 0 0,0 0 1,0-1-1,1 1 0,0-1 1,1-1-1,-1 0 0,2 0 1,-1 0-1,1-1 0,1 0 1,-1-1-1,1 0 0,0 0 1,0-1-1,17 5 0,-11-6-695,2 0 0,-1-2-1,0 0 1,0-1 0,28-1-1,-16-6-4577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8:13.6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1 751 14887,'0'0'1673,"18"-16"-1268,21-19-420,-2-2 1,-1-2-1,51-71 0,-66 77-111,-2 0-1,-1-1 1,-2-1-1,-1 0 1,-2-1-1,-1-1 1,-2 0-1,-2-1 1,-1 1-1,-2-1 1,0-44-1,-5 72 187,-1-11 549,1 21-587,0-1 1,0 1 0,0-1-1,-1 1 1,1-1 0,0 1-1,0 0 1,-1-1 0,1 1-1,0 0 1,-1-1 0,1 1-1,0 0 1,-1 0 0,1-1-1,0 1 1,-1 0 0,1 0-1,-1 0 1,1-1 0,-1 1 0,1 0-1,0 0 1,-1 0 0,1 0-1,-1 0 1,1 0 0,-1 0-1,1 0 1,-1 0 0,1 0-1,-1 0 1,1 0 0,0 0-1,-1 0 1,0 1 0,0-1 5,0 0-1,0 1 1,0-1 0,0 1 0,0-1 0,0 1 0,0-1 0,0 1 0,0-1-1,1 1 1,-1 0 0,0 0 0,0-1 0,1 1 0,-1 0 0,0 0-1,0 1 1,-12 23 21,1 0-1,2 1 1,0 0-1,2 0 1,-8 45-1,9-39-32,-11 40 91,3 2 1,4 0-1,3 0 0,2 123 0,7-185-112,0-1 0,0 1 0,2 0-1,-1 0 1,1-1 0,1 1 0,0-1-1,1 0 1,0 0 0,1-1 0,0 1-1,0-1 1,1 0 0,1-1 0,-1 0 0,2 0-1,-1-1 1,1 0 0,0 0 0,1-1-1,0 0 1,0-1 0,0 0 0,1 0-1,0-1 1,0-1 0,22 6 0,-13-5-1336,39 4 0,-55-8 596,0 0 0,0-1 0,0 0-1,0 0 1,0 0 0,-1-1 0,1 1 0,6-2-1,15-17-7607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8:14.1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14070,'0'0'1409,"40"186"-1409,83-42 16,41 13 961,31 14-321,12 0-160,0-11-128,-12-4-336,-18-20 128,-6-13-160,-14-15 16,-9-18-16,-3-16-784,-20-19-833,-15-21-1232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7:07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5122,'0'0'4373,"44"65"-1588,-6-13-2561,-6-11-5,51 88 0,-71-110-496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8:14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342 2131 3458,'-252'59'10757,"180"-59"-8645,55 0-1503,32-35-609,76-56-32,72-71 32,86-67 624,72-50 48,53-26-432,34 4-128,15 17-79,-15 30-33,-28 44-1297,-289 177-2561,-43 26-4370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8:29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2961,'0'0'5691,"21"0"-5494,1 0-161,13 0 365,1 1 0,51 10-1,-85-11-379,63 15 682,0-3 0,1-3 0,67 1 1,-60-11-147,28 0 230,132 16 0,-98-3-467,204-8 0,-180-6-239,-83-1-40,93-17 0,-94 9 3,94-1 0,-72 12 4,118 16 0,113 15 1011,-286-25 1503,-19-4-2624,5 16-440,-27-17 180,0 0 0,0-1 0,0 1 0,-1 0-1,1 0 1,0 0 0,-1 0 0,1 0 0,-1 0 0,1 0 0,-1 0 0,1 0 0,-1 0 0,0 0-1,1 2 1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29:20.0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21 122 6451,'0'0'5781,"-5"1"-5335,-10 3-414,27-3-106,38-3 191,156-32 707,-48 6-531,642-35 436,-625 63-537,-174 0-107,-6 0 190,-83 4-290,-145 28 1,105-12-61,90-15 32,-474 78-122,466-72 264,23-5 23,0-1-1,1-1 0,-44 2 0,88-6-234,98 0-87,154-19 1,-202 10-623,-82 5 558,-250-1 991,164 6-336,-116 8 589,148-5-269,56-4-543,568-1 1305,-560 0-1350,0 0-99,0 1 58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0:26.0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2 191 8084,'0'0'4023,"-1"0"-3991,6-10-21,91-117 500,-56 77-494,-40 50-11,0 0 0,0-1 0,0 1 0,0 0 0,0 0 0,0 0 0,0-1 0,1 1 0,-1 0 0,0 0 1,0 0-1,0 0 0,0-1 0,0 1 0,1 0 0,-1 0 0,0 0 0,0 0 0,0 0 0,1 0 0,-1 0 0,0 0 0,0-1 0,0 1 1,1 0-1,-1 0 0,0 0 0,0 0 0,1 0 0,-1 0 0,0 0 0,0 0 0,0 0 0,1 0 0,-1 1 0,0-1 0,0 0 0,1 0 0,-1 0 1,0 0-1,0 0 0,0 0 0,0 0 0,1 0 0,-1 1 0,0-1 0,0 0 0,0 0 0,0 0 0,1 0 0,-1 1 0,0-1 0,0 0 0,0 0 1,0 0-1,0 1 0,0-1 0,0 0 0,0 0 0,0 0 0,0 1 0,0-1 0,1 0 0,-1 1 0,4 28 288,-4 49 14,0-67-288,-3 63 185,0 17-2984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0:27.0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370 104 3954,'0'0'4447,"-19"-2"-3876,-1-1-423,2 0 71,-1 1 0,0 0 0,1 2 0,-1 0 0,-23 3 0,29 1-107,1-1-1,0 2 1,0 0-1,0 0 1,1 1-1,-1 1 0,1 0 1,1 0-1,-1 1 1,1 0-1,1 1 1,0 0-1,-9 12 1,13-14-95,1 0 1,0 0-1,1 0 0,0 1 1,0 0-1,1 0 0,0-1 1,-2 15-1,2 5 2,0 34-1,2-49-24,1 6 16,1 0 0,1 0 0,1 0 0,0 0 1,1-1-1,1 0 0,1 0 0,0 0 0,1 0 0,15 22 1,-6-14 7,0-1 1,1-1 0,2 0-1,0-1 1,41 32 0,-50-45-106,1-1-1,0-1 1,0 0 0,0-1 0,1 0 0,0-1 0,0 0-1,1-1 1,-1 0 0,1-2 0,0 1 0,18 0-1,-23-3 24,0 0-1,1 0 0,-1-1 0,1-1 0,-1 1 0,0-1 0,0-1 0,0 0 0,0 0 0,0-1 1,0 0-1,-1 0 0,0-1 0,0 0 0,0-1 0,-1 1 0,1-2 0,11-12 0,-7 3 75,0-1 0,-1-1 0,0 0 0,-2 0 0,0-1 0,-1 0-1,-1-1 1,0 1 0,-2-1 0,4-27 0,-2-9 207,-1-1 0,-5-85 1,-1 128-121,-1 0 1,0 1 0,-1-1-1,-1 1 1,0 0 0,-1-1 0,-1 1-1,0 1 1,0-1 0,-1 1-1,-8-12 1,8 16 65,0 0 0,0 0 1,-1 1-1,0 0 0,0 1 0,0-1 0,-1 1 0,0 1 0,-1 0 0,1 0 1,-1 0-1,0 1 0,0 0 0,0 1 0,0 0 0,-13-2 0,-4 1 102,0 2-1,-44 0 0,57 2-232,12 0-97,1 0 0,-1 0 1,0 0-1,1 0 0,-1 0 0,0 0 1,1 0-1,-1 0 0,0 0 1,1 0-1,-1 0 0,0 0 0,1 1 1,-1-1-1,0 0 0,1 1 0,-1-1 1,1 0-1,-1 1 0,0-1 1,1 1-1,-1-1 0,1 0 0,0 1 1,-1 0-1,1-1 0,-1 1 0,1-1 1,0 1-1,-1-1 0,1 1 1,0 0-1,-1-1 0,1 1 0,0 0 1,0-1-1,0 1 0,0 0 0,0-1 1,0 1-1,0 0 0,0-1 1,0 1-1,0 0 0,0-1 0,0 1 1,1 0-1,-1 3-550,0 8-3581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0:29.8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76 7539,'0'0'4477,"11"-11"-3973,38-36-178,-44 45-308,-1-1 1,1 1-1,0 0 0,-1 0 1,1 1-1,0-1 0,0 1 1,0 0-1,0 1 1,0-1-1,0 1 0,0 0 1,1 0-1,-1 0 0,0 1 1,7 1-1,-4-1 46,-5 0-55,0 0-1,0 0 1,0 0-1,0 0 1,0 0-1,0 1 1,0-1-1,0 1 1,-1 0-1,1-1 1,-1 1-1,1 1 1,-1-1-1,0 0 1,0 1-1,0-1 1,0 1-1,0-1 1,0 1-1,-1 0 1,1 0-1,-1 0 1,0 0-1,0 0 1,0 0-1,1 6 1,1 8-26,0 0 1,-2-1 0,0 31 0,-1-42-21,0 15-85,-1-1-1,-1 1 1,-1 0 0,0-1-1,-2 1 1,0-1-1,-11 26 1,12-38 180,1 1 0,1-1 0,0 1 0,0 0 0,0 0 0,1 0 0,-1 11 0,3-18-36,0-1-1,0 1 0,1 0 1,-1-1-1,0 0 0,0 1 1,0-1-1,0 0 0,0 0 1,1 1-1,-1-1 0,0 0 1,0 0-1,1 0 1,0-1-1,0 1 32,11 1-3,0 0 0,0-1 1,0-1-1,0 0 0,-1-1 0,1 0 0,0-1 0,-1 0 0,16-7 1,-7-1-566,31-19 0,-42 19-2577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0:30.3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327 19 7059,'-17'-2'1265,"2"1"-1037,6-1-135,0 1-1,0 0 0,0 1 1,0 0-1,0 1 0,0 0 1,1 0-1,-1 0 0,0 1 1,0 1-1,-11 4 0,9-1 35,-1 0 0,2 1-1,-1 0 1,1 0-1,0 1 1,0 1 0,1 0-1,0 0 1,1 1-1,0 0 1,0 0 0,1 1-1,1 0 1,-11 23-1,10-16-30,1 0 0,1 1 0,1-1 0,0 1 0,2 0-1,0 0 1,1 0 0,1 0 0,3 29 0,0-31-74,1 0 0,0-1 0,1 0 0,1 0 1,0 0-1,1-1 0,1 1 0,0-2 0,1 1 0,1-1 1,0-1-1,21 22 0,-13-17-13,-1-2 0,2 0 0,0-1-1,1-1 1,0-1 0,1 0 0,1-2 0,29 12 0,-36-18-27,0 0 1,0-1-1,0-1 1,0 0-1,0-1 1,1 0-1,-1-1 1,1-1-1,-1-1 1,1 0-1,-1-1 1,0-1-1,1 0 1,-1-1-1,-1-1 1,1 0-1,-1-1 1,0 0-1,0-1 1,0-1-1,-1 0 1,0-1-1,-1 0 1,17-17-1,-14 11 53,0-1 0,0 0 0,-2-1 0,0-1 0,-1 0 0,-1 0 0,0-1 0,-2-1 0,0 0 0,-1 0 0,-1 0 0,-1-1 0,-1 0 0,-1-1 0,-1 1 0,0-1 0,-2-35 0,-2 45 50,0 0-1,-1 0 1,-1 0 0,0 0-1,0 0 1,-1 1 0,-1-1-1,0 1 1,0 1 0,-1-1 0,-1 1-1,1 0 1,-2 0 0,1 0-1,-2 1 1,1 1 0,-1-1-1,-12-8 1,7 6 7,-1 1-1,0 1 1,0 0 0,-1 1 0,0 1-1,0 1 1,0 0 0,-1 1-1,0 0 1,0 2 0,-1 0 0,-20-1-1,24 3-230,-29 1 157,42 0-141,0 0 1,0 0-1,0 0 0,0 0 1,0 0-1,0 0 0,0 1 1,0-1-1,0 0 0,0 1 1,0-1-1,1 1 0,-1-1 0,0 1 1,0-1-1,0 1 0,0 0 1,1-1-1,-1 1 0,0 0 1,1-1-1,-1 1 0,0 0 1,1 0-1,-1 0 0,1 0 1,0 0-1,-1 0 0,1 0 0,-1 1 1,1 18-5238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0:47.4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5987,'0'0'4618,"64"0"-3370,370 9 812,-6-9-1027,-310-7-866,40 0-86,315 7 201,-439-1-254,36-7 0,-36 3 20,39 0 0,-20 5 48,59 0-22,158 18-1,-190 0 125,-61-12 17,0-2-1,1 0 0,0-1 1,22 1-1,31-2 1296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1:25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 7043,'0'0'1500,"-4"15"-978,-4 27-365,1 0 0,2 0 0,2 76 0,15 148 1032,49 322 47,-9-116-986,-29-180-178,47 421-784,-52-590-1991,-16-113-122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0:31.9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84 7652,'0'0'3446,"11"-13"-3147,36-38-3,-44 48-279,0 1 0,1 0 0,-1 0 0,1 0 0,0 0 0,0 1 0,0 0-1,-1 0 1,1 0 0,0 0 0,1 0 0,-1 1 0,0 0 0,0-1 0,0 2-1,0-1 1,7 2 0,8-1 77,-16-1-108,-1 0 0,0 1 0,0-1 0,1 1 0,-1-1 0,0 1 0,0 0 0,0 0 0,1 0 0,-1 0-1,0 0 1,0 1 0,-1-1 0,1 0 0,0 1 0,0 0 0,-1-1 0,1 1 0,-1 0 0,1 0 0,-1 0 0,0 0 0,0 0 0,0 0 0,0 0 0,0 0 0,0 0 0,-1 0 0,1 1 0,-1-1 0,1 0 0,-1 1 0,0-1 0,0 3 0,1 1-76,-1-1 0,0 1 0,0 0 0,-1-1 0,0 1 0,1-1 0,-2 0 0,1 1 0,-1-1 0,0 0 0,0 0 0,0 0 0,-1 0 0,-3 5 0,-12 11 148,-33 28 0,48-47-19,3-2-35,0 1 0,-1-1 1,1 0-1,0 0 0,0 1 0,0-1 0,0 0 1,-1 1-1,1-1 0,0 0 0,0 1 1,0-1-1,0 0 0,0 1 0,0-1 1,0 0-1,0 1 0,0-1 0,0 0 1,0 1-1,0-1 0,0 0 0,0 1 1,0-1-1,0 1 0,0-1 0,0 0 1,1 0-1,-1 1 0,0-1 0,0 0 1,0 1-1,1-1 0,-1 0 0,0 0 1,0 1-1,1-1 0,11 9 54,5 1-51,-8-5 21,1 0 0,-1 1 0,-1 0-1,16 12 1,-21-14-17,-1-1 0,1 1 0,0-1 0,-1 1 0,0 0 0,1 0 0,-2 0 0,1 0 0,0 0 0,-1 1 0,0-1 0,0 0 0,0 1 0,0-1 0,-1 7 0,1 2 87,-1 0 0,0 1 0,-1-1 0,-1 0 0,0 0-1,-4 14 1,4-21-64,-1 1 1,1-1-1,-1 0 0,0 0 0,0 0 0,-1-1 1,0 1-1,0-1 0,0 0 0,-1 0 0,1 0 1,-1 0-1,0-1 0,-7 5 0,9-8-87,0 1 1,0 0-1,-1-1 0,1 0 0,0 0 0,-1 0 0,-5 1 1,-4-4-3333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7:07.7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167 0 4530,'0'0'1177,"2"17"-751,11 138 1439,-12-98-782,-2-57-1003,1 1-1,0 0 0,0-1 0,-1 1 0,1 0 0,-1 0 0,1-1 0,0 1 0,-1-1 0,1 1 0,-1-1 0,1 1 0,-1 0 0,0-1 0,1 0 0,-1 1 1,0-1-1,1 1 0,-1-1 0,0 0 0,1 1 0,-1-1 0,0 0 0,0 0 0,1 0 0,-1 0 0,0 1 0,-1-1 0,-25 2 1094,24-2-951,-19 2 942,13-1-914,0 0 0,0 0 0,-1-1 0,1 0 1,0-1-1,0 0 0,0 0 0,0-1 0,-17-6 0,25 8-328,1 0 1,0 0-1,0-1 0,-1 1 1,1 0-1,0 0 0,0 0 0,-1-1 1,1 1-1,0 0 0,0-1 1,-1 1-1,1 0 0,0 0 0,0-1 1,0 1-1,0 0 0,0-1 0,-1 1 1,1 0-1,0-1 0,0 1 1,0 0-1,0-1 0,0 1 0,0 0 1,0-1-1,0 1 0,0-1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0:32.4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401 15 5683,'-19'2'979,"7"-1"-854,1-1-15,-1 1 1,1 1-1,0 0 0,1 0 1,-1 1-1,0 0 1,1 1-1,-1 0 0,1 1 1,-17 11-1,7-1 125,1 2 1,0 0-1,2 1 1,0 1-1,1 1 1,0 0-1,2 1 1,1 0-1,0 1 1,2 1-1,1 0 1,0 1-1,2 0 1,1 0-1,0 0 1,2 1-1,1 0 1,-1 38-1,3-42-192,1 1 0,1-1 0,1 0 0,1 0 0,0 0 0,2 0 0,1 0 0,13 36 0,-9-36-16,2-1 1,0 0 0,1-1-1,1 0 1,1-1-1,1-1 1,21 21 0,-23-27-23,-1 0 0,2-1 0,-1-1 0,1 0 0,1-1 1,-1-1-1,1 0 0,1-1 0,-1 0 0,29 5 0,-28-7-5,-1-1-1,1-1 0,-1-1 0,1 0 0,0-1 0,0-1 1,-1-1-1,1 0 0,0 0 0,-1-2 0,0 0 0,0-1 1,0 0-1,0-1 0,18-11 0,-4-2 0,-1-2-1,-1 0 1,-1-2 0,0-1 0,-2-1-1,-1-1 1,-1-1 0,-2-1 0,21-36-1,-27 39 27,0 0 1,-2-1-1,-1 0 0,-2-1 0,0 0 0,-1-1 0,-2 0 0,-1 0 0,-2 0 0,0-1 0,-2-46 0,-3 61 40,0 0 0,-1 0 0,-1 0 0,0 0-1,-1 1 1,0-1 0,-1 1 0,-1 0 0,0 1 0,-1 0 0,0 0 0,0 0-1,-2 1 1,-17-17 0,16 18-17,-1 0 1,0 0-1,0 1 0,-1 1 1,0 0-1,-1 1 0,0 0 0,0 1 1,0 1-1,-1 0 0,0 1 0,0 0 1,-24-2-1,26 5-3,1 1 0,0 0 1,-1 0-1,1 1 0,-16 3 0,25-3-170,1-1 1,-1 1-1,1 0 0,-1 0 1,1 0-1,-1 0 0,1 0 1,0 1-1,0-1 0,0 1 1,-1-1-1,1 1 0,1 0 1,-1 0-1,0 0 0,0 0 1,1 0-1,-1 0 0,1 0 1,0 1-1,0-1 0,0 1 1,0-1-1,0 1 0,0-1 1,0 1-1,1-1 0,-1 1 1,1-1-1,0 5 0,0 23-4525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0:33.6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5987,'0'0'6854,"-5"85"-5833,0-45-659,-1 61-1,7-100-358,-1 1 1,0-1-1,0 0 0,1 0 0,-1 0 0,0 0 0,1 0 0,-1 0 1,1 0-1,-1-1 0,1 1 0,-1 0 0,1 0 0,0 0 0,0 0 1,-1-1-1,1 1 0,0 0 0,0-1 0,0 1 0,0 0 0,0-1 1,0 1-1,0-1 0,0 0 0,0 1 0,0-1 0,0 0 0,0 1 1,0-1-1,1 0 0,41 2 74,-35-2-81,3 0 25,0-1-1,0 0 1,-1-1 0,1 0 0,20-7 0,-26 7-372,1 0 1,0-1-1,-1 1 0,0-1 1,1-1-1,-1 1 1,-1-1-1,1 1 1,0-1-1,-1-1 0,8-8 1,-10 5-2518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0:33.9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4610,'0'0'5267,"4"128"-4291,0-80-272,0 1-368,-3 1-175,1-4-97,2-5-128,-4-7-1393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0:34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326 41 6979,'-19'1'899,"6"-1"-752,5 0-71,0 0 1,0 1 0,0-1-1,0 2 1,1-1 0,-1 1-1,0 0 1,1 1 0,-1-1-1,1 2 1,0-1 0,0 1 0,0 0-1,-9 7 1,-1 4 43,2 1 0,0 1 0,1 0 1,0 1-1,2 0 0,0 1 0,1 0 0,1 1 1,1 0-1,0 1 0,2 0 0,0 0 0,2 1 0,0-1 1,1 1-1,2 0 0,0 1 0,1-1 0,1 0 1,4 31-1,-1-37-65,1 1 0,0-1 0,2 0 0,-1 0 0,2 0 1,0-1-1,1 0 0,0 0 0,2-1 0,-1 0 0,2 0 0,0-1 1,24 22-1,-21-22-38,0-1 1,1-1-1,1 0 1,-1-1 0,2 0-1,-1-1 1,1-1-1,1-1 1,-1-1-1,1 0 1,0-1 0,27 4-1,-22-7-22,-1-1 1,1 0-1,27-4 1,-39 1-11,-1 0 0,1 0 0,-1-1 0,1 0 0,-1-1 1,0 0-1,0-1 0,16-10 0,-9 2 8,0-1 1,-1 0-1,0-1 1,-1-1-1,-1-1 1,-1 0-1,0 0 0,-1-2 1,-1 1-1,-1-1 1,-1-1-1,12-34 1,-12 26 35,-1 1 0,-2-1 1,-1 0-1,-1-1 0,-1 1 1,-2-1-1,0 1 0,-2-1 1,-6-35-1,4 51-7,0 1 1,-1-1-1,-1 1 0,0 0 1,0 0-1,-1 1 0,-1-1 1,0 1-1,0 1 0,-1-1 1,-1 1-1,1 1 0,-2 0 1,1 0-1,-1 0 0,-21-12 1,15 11 112,0 0 0,-1 2 0,0 0 0,-1 1 0,0 0 0,0 2 0,0 0 1,0 1-1,-1 1 0,0 1 0,-20-1 0,23 3-235,10-1 215,-1 1 1,1 0 0,-1 0-1,-11 3 1,17-3-216,0 0-1,0 1 1,0-1-1,0 1 1,0-1-1,0 0 1,0 1-1,0 0 1,0-1-1,0 1 1,0 0-1,0-1 1,0 1-1,0 0 1,1 0-1,-1 0 1,0 0-1,1 0 1,-1 0 0,0 0-1,1 0 1,-1 0-1,1 0 1,0 0-1,-1 0 1,1 0-1,0 0 1,0 1-1,0-1 1,0 0-1,0 2 1,0 10-4988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1:57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187 50 1233,'0'0'12251,"-19"-8"-11587,-62-25-237,77 31-392,-1 0 1,1 1 0,-1 0 0,1 0 0,-1 0 0,1 1-1,-1-1 1,0 1 0,-6 0 0,9 1-31,1-1 1,-1 0-1,1 1 0,-1-1 1,1 1-1,0-1 0,-1 1 1,1 0-1,0 0 0,0-1 1,-1 1-1,1 0 0,0 0 1,0 0-1,0 0 0,0 1 1,0-1-1,0 0 0,-1 2 1,0 3-34,0 0 0,1 1 1,0-1-1,0 0 1,0 0-1,1 1 1,0-1-1,0 0 1,2 11-1,-1 0-89,2 7 19,1 0 0,1 0 1,1-1-1,1 0 0,1 0 0,13 24 1,-11-24-203,0 0 1,-2 0-1,-1 0 1,0 1 0,-2 0-1,3 31 1,-8-50 274,1-2 29,-1 0 0,1 0 0,-1 1 0,0-1 0,0 0 0,-1 1 0,1-1 0,-1 0 0,1 0 0,-1 1 0,0-1 1,0 0-1,-1 0 0,1 0 0,0 0 0,-1 0 0,-4 5 0,2-3 0,1 0 0,-1 0 1,1 1-1,0-1 1,0 1-1,0 0 0,1 0 1,0 0-1,0 0 0,1 1 1,0-1-1,0 0 0,0 11 1,0 2-10,1 0 1,1 0-1,5 26 0,20 58 17,-18-77-97,-1 0 1,-1 1 0,4 52 0,-5 63-993,-19 189 1,9-303 858,-1-1-1,-19 53 1,17-59 238,0 2 1,2-1-1,1 1 0,0 0 0,-1 27 0,9 91-27,-1-123 8,1 0 1,1 0-1,0-1 0,1 1 0,14 29 0,-12-32 6,0-1 0,1 0 0,1 0 0,0-1 0,22 24 0,-26-32 80,0 0 0,0-1 0,1 0 1,-1 0-1,1 0 0,0-1 0,0 1 0,0-1 0,1-1 1,-1 1-1,1-1 0,-1 0 0,1-1 0,0 0 0,0 0 1,9 0-1,-4-1 463,-1-1 0,1 0 0,0 0 0,0-2 0,23-7 3414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3:09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2 608,'0'0'4605,"-4"-1"-3919,-19 1 8170,22 13-6243,2 9-3413,1-1 874,1 0 0,0-1 0,2 1 0,1-1 1,0 0-1,2 0 0,0-1 0,1 0 1,1-1-1,18 27 0,-7-14 21,-1 1-1,24 50 1,6 12 50,-37-69-116,-2 0 0,13 38 0,-16-40-3,1-1 0,0 0 0,2-1 0,13 21 0,-13-28 73,0 0 1,15 12 0,-10-10-37,0 0 13,36 28 0,83 65 383,-60-45-270,5 3 103,-7-11-146,-45-34-87,1 0 0,54 29-1,-69-43-37,-1 1-1,17 13 0,-19-13-4,0-1-1,1 0 1,17 8-1,12 15 17,57 11 0,-31-13 40,-5-2-58,-39-17-4,1 0 0,50 13 0,-19-7 29,51 13-34,14 2-7,-107-28-3,6 2 10,1-1 0,-1-1 1,23 1-1,-32-4 6,0 2 0,0-1 1,13 5-1,-5-2 2,83 11-23,-22-4 18,-36-5-36,-24-4 9,0 2-1,24 6 1,2 2 46,1-1 0,48 3-1,-63-9-30,38 3 8,-56-7 4,0 0 0,0 1 0,16 5 0,22 3 27,109 17-6,-128-19-23,-20-4-7,0-1 0,1-1 0,-1 0-1,19 1 1,-23-3 9,0 1 0,0 1 0,1 0 0,7 2 0,-8-1-6,0-1-1,0-1 1,0 1 0,9 0-1,-17-2 5,1 0-38,74 13 10,-66-13 23,0 0 6,-1-1 0,0 2-1,0-1 1,16 4 0,-14-2-17,0 0 0,0 0 0,0-1 0,0 0-1,0-1 1,15-1 0,-4 0-623,-14 1-312,15-1-1058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3:14.7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22 824 1008,'0'0'6331,"-21"-13"2273,699 13-5882,-638-1-2658,51-7 0,57-9 45,-4 0-40,-35 9 6,-85 5-90,44 2-1,-44 2 17,44-5 0,-39 1 0,38 1 1,-43 2 2,-1-1-1,1 0 1,23-6 0,41-4-30,-15-1 36,-48 9-10,-1-2 0,47-13 0,62-22-18,-60 10 202,104-27 0,-161 52-139,0-1-1,-1 0 1,28-16 0,-25 12 19,36-14 0,-32 15 58,38-21 1,-7 3-16,108-54-46,-140 70-66,-1 0 0,32-24-1,-12 2 11,31-21 6,8-2 53,77-64-72,-152 117 3,1 0 1,-1 1-1,1 0 0,-1 0 0,1 0 1,0 0-1,0 1 0,0-1 0,0 1 0,0 1 1,9-2-1,17 2-5601,-30 0 5181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3:31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1 145 8692,'0'0'558,"28"-3"-249,341-33 1260,398-58-2044,-747 91 112,0-1-644,36-1 0,-170 8 1784,1 6 0,-116 23 0,-218 71 1753,369-84-1693,157-17-586,190-31 40,-77 6-1377,-65 16-2628,-127 8 3686,0-1 0,0 0 0,0 1 0,0-1 0,0 0 0,0 1 0,0-1 0,0 0 0,0 1 0,0-1 0,0 0 0,0 1 0,0-1 0,0 0 0,0 1 0,-1-1 0,1 0 0,0 1 0,0-1 0,0 0 0,-1 0 0,1 1 0,0-1 0,0 0 0,0 0 0,-1 1 0,1-1 0,0 0 0,-1 0 0,1 0 0,0 0 0,-1 1 0,1-1 0,0 0 0,0 0 0,-1 0 0,1 0 0,0 0 0,-1 0 0,1 0 0,-1 0 0,-25 10 60,0 0 1,-1-2-1,0-1 0,-29 4 0,-121 7 605,-281-9 3940,331-10-2362,249-7-2012,366 7-95,-263 2-267,-115 4-1134,-43 4-3795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3:46.4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21 3858,'0'0'6069,"-4"1"-5346,-8 4 33,16-3 329,27-3 639,-12 1-1967,99 1 668,189-6 1249,242-8 282,-249 11-1703,463-7 852,286 23 77,-667-13-1011,-198-2-115,746-1-8,-468 1 42,-462 1-244,0 0-1,1 1 0,-1-1 0,0 0 1,1 1-1,-1-1 0,0 1 0,1-1 1,-1 1-1,0-1 0,0 1 0,1-1 1,-1 1-1,0-1 0,0 1 0,0-1 1,0 1-1,0-1 0,0 1 1,0-1-1,0 1 0,0-1 0,0 1 1,0-1-1,0 2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0:00.5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1 11413,'0'0'4210,"-97"49"-3746,90-23-448,7 1 80,0 6-96,4-2-48,24-8-672,8-7-1009,4-13-912,2-3 176,-25 0-224,-6-15-401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7:11.6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8628,'0'0'2924,"3"2"-3332,14 3 457,0-1 1,1-1 0,-1 0 0,1-1-1,-1-1 1,35-2 0,1 1 63,255 4 318,270 18-272,-112 0-52,-399-19-35,0 3 0,0 4 0,0 1 0,87 29 0,-139-35-73,1 0 0,-1 1 0,-1 0 0,1 1-1,-1 1 1,0 0 0,-1 1 0,0 0 0,19 18 0,-27-13-1464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0:01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69 2529,'0'0'12203,"-5"14"-11896,2-5-278,-15 49-3,17-52-23,0 0 1,0 0-1,0 0 0,1 0 1,0 0-1,0 0 0,0 0 0,1 0 1,2 10-1,-2-13-21,1 0 1,0 0-1,-1-1 0,1 1 0,0 0 1,0-1-1,0 1 0,1-1 1,-1 0-1,1 1 0,-1-1 0,1 0 1,0-1-1,0 1 0,0 0 1,0-1-1,0 0 0,0 0 0,0 1 1,0-2-1,0 1 0,1 0 1,-1-1-1,0 1 0,0-1 0,1 0 1,5-1-1,-3 1-144,0 0 0,0-1 0,1 0 0,-1 0 0,0 0 0,0-1 0,0 0 0,-1 0 0,1-1 0,0 1 0,-1-1 0,0 0 0,10-8 0,-8 5-98,-1-2 0,0 1 0,0-1 0,-1 0 0,8-14 0,-11 18 243,0 0 0,0 0-1,-1-1 1,1 1 0,-1 0 0,0-1-1,-1 1 1,1 0 0,-1-1 0,0 1 0,0-1-1,0 1 1,0-1 0,-1 1 0,-1-5-1,1 6 253,-1 1 0,1-1-1,-1 1 1,0 0 0,0-1-1,0 1 1,0 0-1,0 0 1,0 0 0,-1 0-1,1 0 1,-1 1-1,-4-3 1,5 3-27,0 0 0,-1 0 0,1 0-1,0 0 1,0-1 0,0 1 0,0-1 0,1 1 0,-1-1-1,0 0 1,1 0 0,-1 0 0,1 0 0,-1 0 0,1 0-1,0 0 1,0 0 0,0 0 0,0 0 0,0-1 0,0-3-1,23-3-287,-7 5 75,0 0 0,0 1 0,0 1 0,1 0 0,-1 1 0,1 0 0,-1 2 0,20 2 0,-31-2 6,0 0-1,0 1 1,-1-1-1,1 1 1,-1 0 0,0 0-1,1 1 1,-1-1-1,0 1 1,0-1 0,-1 1-1,1 0 1,0 0-1,-1 0 1,0 0 0,0 1-1,0-1 1,0 1-1,0-1 1,-1 1 0,1 0-1,-1-1 1,1 7-1,3 8 32,-2 0 0,0 0 0,1 29-1,2 55-1474,-6-111-11,3-17 1439,1 1 0,1 0-1,1 0 1,1 1 0,1-1 0,13-25-1,-20 48 12,0 0 0,0 0 0,0 1 0,1-1 1,-1 0-1,0 1 0,1-1 0,-1 1 0,1-1 0,-1 1 0,1 0 0,0 0 0,-1 0 0,1 0 0,0 0 0,0 0 0,0 0 0,0 0 0,3 0 0,-4 1 4,0 0-1,1 0 1,-1 0 0,0 1-1,0-1 1,0 0 0,0 1-1,0-1 1,0 0 0,0 1-1,0-1 1,1 1 0,-2 0-1,1-1 1,0 1 0,0 0-1,0 0 1,0 0 0,0-1-1,-1 1 1,1 0 0,0 0-1,-1 0 1,1 0 0,-1 0-1,1 0 1,-1 0 0,1 0-1,-1 1 1,0-1 0,1 0-1,-1 0 1,0 2 0,4 16 217,-3-12-296,1 0 1,-1 0 0,1 0-1,1-1 1,5 13 0,-6-16-139,0-1 0,0 1 1,0-1-1,0 0 1,1 1-1,-1-1 1,0 0-1,1-1 1,0 1-1,-1 0 0,1-1 1,0 0-1,0 1 1,0-1-1,0 0 1,0 0-1,4 0 0,41 3-2174,-43-4 2355,1-1 1,-1 1-1,1 1 1,-1-1-1,0 1 1,1 0-1,-1 0 1,0 1-1,1-1 1,-1 1-1,0 0 1,0 1-1,0-1 1,5 5-1,-4-2-258,0 0-1,1 0 0,0 0 0,0-1 0,0 0 1,14 5-1,-19-8 287,1-1 0,-1 1 1,0-1-1,0 1 0,1-1 0,-1 0 0,1 0 1,-1 0-1,0 0 0,1 0 0,-1-1 1,0 1-1,1-1 0,-1 1 0,0-1 1,0 0-1,1 0 0,-1 0 0,0 0 1,0 0-1,0-1 0,0 1 0,0 0 0,-1-1 1,1 0-1,0 1 0,2-5 0,3-3 143,27-28 686,-32 36-669,0-1 0,1 0 0,-1 1 0,0 0 0,1-1-1,0 1 1,-1 0 0,1 0 0,0 0 0,-1 1 0,1-1 0,0 1-1,0 0 1,0-1 0,5 2 0,-7-1-55,0 0 1,1 1-1,-1-1 1,0 1-1,0 0 1,1-1-1,-1 1 1,0 0-1,0 0 0,0-1 1,0 1-1,0 0 1,0 0-1,0 0 1,0 1-1,0-1 1,-1 0-1,1 0 0,0 0 1,0 2-1,12 31 950,-11-29-899,11 40 296,-2 0 0,11 88 0,-13-17-1631,-5-4-3336,-4-66-724,0-362 12551,1 298-7036,0-1-1,1 1 0,1 0 0,1 0 0,0 0 1,2 0-1,0 1 0,15-32 0,-16 41-196,-1 0-1,1 0 0,0 1 1,0 0-1,1 0 1,0 0-1,1 1 1,-1 0-1,1 0 1,0 0-1,1 1 1,-1 0-1,1 1 1,0-1-1,0 2 0,1-1 1,-1 1-1,1 0 1,0 1-1,9-2 1,-5 2 30,0 1 0,0 0-1,-1 1 1,1 0 0,21 4 0,-31-4-81,0 1-1,0 0 1,0 0-1,0 0 1,0 0 0,0 0-1,0 0 1,-1 1-1,1 0 1,0-1 0,-1 1-1,1 0 1,-1 0-1,1 1 1,-1-1 0,0 0-1,0 1 1,0-1 0,-1 1-1,1 0 1,0-1-1,-1 1 1,0 0 0,0 0-1,0 0 1,0 0-1,0 0 1,0 4 0,0-2 52,-1 1 0,0-1 0,0 1 0,0-1-1,-1 1 1,0-1 0,0 1 0,-1-1 0,1 0 0,-1 0 0,0 0 0,0 0 0,-1 0 0,0 0 0,1 0 0,-2-1 0,1 1 0,-6 6 0,4-6-91,-1 0 1,1 0-1,-1-1 1,0 0-1,0 0 1,0 0-1,0 0 0,0-1 1,-1 0-1,0-1 1,0 1-1,0-1 0,-12 2 1,11-4-2039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0:02.0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1 313 11989,'0'0'2578,"21"10"-2466,9 3-66,32 9 1,-58-21-39,0 0 0,0 0 0,0 0 0,1-1-1,-1 0 1,0 0 0,0 0 0,0 0 0,0-1 0,0 0 0,0 1-1,0-1 1,0-1 0,0 1 0,0-1 0,0 1 0,-1-1 0,1 0-1,4-4 1,0-1 7,0 0-1,0-1 0,-1 0 0,0 0 0,7-10 1,-10 12-2,5-6 0,-1-1-1,-1 0 1,0 0 0,0-1-1,-1 0 1,-1 0-1,0-1 1,-2 0-1,1 1 1,-2-1 0,1 0-1,-2 0 1,0-19-1,-1 31 7,0 1 0,-1-1 0,1 1 0,0 0 0,0-1 0,-1 1 0,0-1 0,1 1-1,-1 0 1,0 0 0,0-1 0,0 1 0,0 0 0,-1 0 0,1 0 0,-1 0 0,1 0 0,-1 1-1,0-1 1,1 0 0,-1 1 0,-4-3 0,2 2 80,-1 0 0,1 0 0,-1 0 0,0 1 0,0-1 0,1 1 0,-1 1 0,0-1 0,0 1 0,-7-1 0,9 2-84,0 0 1,-1-1 0,1 1 0,0 0 0,0 1-1,1-1 1,-1 0 0,0 1 0,0 0 0,1 0 0,-1 0-1,1 0 1,-1 0 0,1 0 0,0 0 0,0 1-1,0-1 1,0 1 0,0 0 0,1-1 0,-1 1-1,1 0 1,-2 5 0,-4 7 5,1 0 0,1 1 1,-4 22-1,4-6 16,1 1 0,2 0-1,1 0 1,4 41 0,-2-63-30,1 1 0,0-1 0,0 0 0,2 0 0,-1 0 0,1 0 0,1 0 0,0-1 0,0 0 0,1 0 0,0 0-1,12 13 1,-11-16-106,-1 0-1,1 0 1,0-1-1,1 0 1,0 0-1,-1-1 1,2 0-1,-1 0 1,1-1-1,-1 0 1,1-1-1,0 0 1,1 0-1,-1-1 0,14 2 1,22-2-2462,-43-2 2215,-1 0 1,0 0-1,1 0 0,-1-1 1,0 1-1,0 0 1,1 0-1,-1-1 1,0 1-1,0-1 0,1 1 1,-1-1-1,0 1 1,2-2-1,9-16-6775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0:02.4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1 139 11797,'0'0'3036,"19"6"-2972,-6-2-79,-4 0 20,0-2 0,0 1 0,0-1 0,11 1 0,-16-2-25,0-1 0,0 0 1,0 0-1,0-1 1,1 1-1,-1-1 1,0 0-1,0 0 0,0 0 1,0-1-1,0 1 1,-1-1-1,1 0 1,0 0-1,3-3 0,2-2-376,0-1-1,0 0 0,0 0 1,14-19-1,-20 23 341,0-1 0,0 0 0,0 0 0,0 0 0,-1-1 0,0 1 0,0-1 0,-1 1 0,1-1 1,-1 1-1,0-1 0,0-8 0,-2 13 161,0 1 1,1-1-1,-1 0 1,0 0-1,0 1 1,0-1-1,0 0 1,0 1-1,0-1 1,0 1-1,0-1 1,0 1-1,0 0 1,0 0-1,-1-1 1,1 1 0,0 0-1,0 0 1,0 0-1,0 0 1,0 0-1,-1 0 1,-1 1-1,-32 1 871,32-1-931,0 0 0,0 0 1,0 0-1,0 1 0,1-1 0,-1 1 0,1 0 0,-1-1 0,1 1 1,0 0-1,-1 1 0,1-1 0,0 0 0,0 0 0,1 1 1,-1 0-1,0-1 0,1 1 0,0 0 0,-1-1 0,1 1 0,0 0 1,0 0-1,1 0 0,-1 3 0,-2 9 90,0 0 1,2 1-1,0 24 1,0-32-120,2 0 0,-1 0 0,1 1 0,0-1 0,1 0 0,0 0 0,0 0 1,1 0-1,0-1 0,0 1 0,1-1 0,0 0 0,0 1 0,1-2 1,0 1-1,0-1 0,0 1 0,1-1 0,0-1 0,9 8 0,-6-6-106,0 0-1,0-1 1,0 0-1,1-1 1,0 0-1,14 5 1,-16-7-606,-1-1 0,1-1 1,0 1-1,-1-1 0,13 0 1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0:02.8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84 8788,'0'0'5048,"18"6"-4003,-3-2-853,-5-2-135,-1 1 0,0 0 0,0 0 0,0 1 0,0 0 0,-1 1 0,1 0 0,-1 0 0,0 1 0,8 8 1,4 3-127,-7-6 126,-1 1 0,0 0-1,14 19 1,-23-26-363,0 0-1,0 0 1,0 0-1,-1 0 1,0 0-1,0 1 0,0-1 1,0 1-1,-1 0 1,0-1-1,-1 1 1,1 0-1,-1-1 1,0 7-1,-1-9-47,1 0 1,-1 0-1,0 0 0,0 0 0,0 0 1,0 0-1,0 0 0,-1 0 0,1-1 1,-1 1-1,0-1 0,1 1 0,-1-1 1,0 1-1,-1-1 0,1 0 0,0 0 1,-1 0-1,1 0 0,-1-1 0,0 1 1,-2 1-1,1-1 221,-1 0-1,1-1 1,-1 1 0,1-1 0,-1 0-1,0 0 1,1 0 0,-1-1 0,0 1-1,1-1 1,-1 0 0,0-1 0,-9-1-1,13 1 535,-1 1 1,0-1-1,1 0 0,-1 0 0,1 0 0,-1 0 0,1 0 0,-1-1 1,1 1-1,0 0 0,0-1 0,0 1 0,-1-1 0,2 1 0,-1-1 1,0 1-1,0-1 0,0 0 0,1 1 0,-1-1 0,1 0 1,-1 0-1,1 0 0,0 1 0,-1-4 0,1 0-50,-1 0-1,1 0 1,0 0-1,1 0 1,-1 0-1,1 0 1,0 0 0,3-8-1,3-2-191,2 0 0,0 1 0,0 0 0,1 0 0,1 1 0,23-22 1,5-6-71,52-63-1753,-64 77-3067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0:04.0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11909,'0'0'3191,"5"16"-2972,5 23-119,-2 1 0,-1 0 0,1 55 0,-8-91-89,2 22-6,-2-25-3,0-1-1,0 1 1,0-1-1,0 0 1,0 1-1,1-1 1,-1 1-1,0-1 1,0 0-1,0 1 1,1-1-1,-1 0 1,0 1-1,0-1 1,1 0-1,-1 1 1,0-1 0,1 0-1,-1 0 1,0 1-1,1-1 1,-1 0-1,1 0 1,-1 0-1,0 0 1,1 1-1,-1-1 1,1 0-1,-1 0 1,0 0-1,1 0 1,-1 0-1,1 0 1,-1 0-1,1 0 1,-1 0-1,0 0 1,1 0-1,-1-1 1,1 1-1,-1 0 1,0 0-1,1 0 1,-1 0-1,1-1 1,-1 1-1,0 0 1,1 0-1,-1-1 1,0 1-1,0 0 1,1-1-1,4-4 26,-1-1 1,1 0-1,-1 0 0,0 0 0,-1 0 0,0 0 0,0-1 1,0 1-1,3-13 0,4-7 19,-6 17-17,-1 0 19,1 0 0,0 0 0,1 0 0,0 0 0,0 0 0,1 1 0,0 0 0,1 0 0,13-12 0,-20 20-27,1-1 0,-1 1 0,1 0-1,0 0 1,-1 0 0,1 0 0,-1-1-1,1 1 1,-1 0 0,1 0 0,0 0 0,-1 0-1,1 0 1,-1 0 0,1 0 0,0 1-1,-1-1 1,1 0 0,-1 0 0,1 0 0,-1 1-1,1-1 1,-1 0 0,1 0 0,-1 1-1,1-1 1,-1 1 0,1-1 0,0 1 0,15 18-13,-3-4 33,-8-12-69,0 0 0,0-1 1,1 1-1,-1-1 0,1 0 1,-1-1-1,1 0 0,0 1 1,-1-2-1,9 1 0,62-2-886,-55 0 551,87-9-1393,-106 11 1724,-1-1 0,1 1 0,0 0-1,0 0 1,-1 0 0,1 0 0,0 0 0,-1 0 0,1 0 0,-1 0-1,0 0 1,1 1 0,-1-1 0,0 1 0,0-1 0,0 1 0,0 0-1,0-1 1,0 1 0,1 3 0,15 18 19,-12-20-17,1 0-1,-1 0 1,1-1 0,-1 1 0,1-1 0,0-1 0,0 1 0,0-1-1,0 0 1,9 0 0,68-2-235,-53 0 280,-19 0-38,0-1 0,-1 0 0,1 0 0,-1-1 0,1 0 0,-1-1 0,0 0 0,0-1 0,-1 0 0,11-7 0,37-17-908,-56 28 906,0 0-1,0 1 1,1-1 0,-1 1 0,0 0 0,1-1 0,-1 1 0,0 0 0,1 0 0,-1 0 0,0 0 0,1 0-1,-1 0 1,0 0 0,1 0 0,-1 0 0,1 1 0,-1-1 0,0 1 0,0-1 0,1 1 0,-1-1 0,2 2-1,0 1 103,0 0 0,0 0 0,-1 0 0,0 0 0,1 1 0,2 5-1,-3-5-6,0-1-1,1 1 1,-1 0-1,1-1 0,0 1 1,0-1-1,3 3 0,-1-3-26,0 0 0,1-1 0,-1 0-1,0 0 1,0-1 0,1 1-1,-1-1 1,1 0 0,-1-1-1,1 1 1,0-1 0,-1 0-1,1 0 1,0-1 0,-1 0-1,1 0 1,5-2 0,-10 3-23,0-1 1,1 0-1,-1 0 1,0 0 0,0 0-1,0 0 1,0 0-1,0 0 1,0-1-1,0 1 1,0 0-1,-1-1 1,1 1 0,0 0-1,-1-1 1,1 1-1,-1 0 1,1-1-1,-1 1 1,0-1-1,0 1 1,0-1-1,0 1 1,0-1 0,0 1-1,0-1 1,0 1-1,0-1 1,-1 1-1,1-1 1,-2-2-1,2 1 66,-1 0 0,-1 0-1,1 0 1,0 0 0,-1 0-1,1 1 1,-1-1 0,0 0-1,0 1 1,0-1 0,0 1-1,-1 0 1,-3-4 0,-5 2 102,1 0 0,-1 1 1,0 1-1,0-1 1,0 2-1,-1-1 0,1 2 1,0-1-1,0 1 0,-13 2 1,17-1-183,5-1-8,1 0 1,-1 0-1,0 0 0,1 0 1,-1 1-1,0-1 0,1 1 1,-1-1-1,1 1 0,-1 0 1,1-1-1,-1 1 0,1 0 1,0 0-1,-1 0 0,1 0 1,0 0-1,0 0 0,-1 0 1,1 1-1,0-1 0,0 0 0,0 1 1,1-1-1,-1 1 0,0-1 1,0 1-1,0 2 0,-1 2-341,1 1-1,0 0 1,0 0-1,1 0 1,0 9-1,0-7-563,2 2-3199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0:04.9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214 696 8996,'0'0'5619,"-20"-5"-4662,-67-13-242,82 17-672,1 0 0,-1 0-1,0 0 1,0 1 0,1 0-1,-1 0 1,0 0-1,0 1 1,1-1 0,-1 1-1,0 0 1,1 0 0,-1 1-1,1 0 1,0-1 0,-9 6-1,11-5-43,0 0 0,1-1 0,-1 1 0,1 0 0,-1 1 0,1-1 0,0 0 0,-1 0 0,1 0 0,0 1 0,1-1 0,-1 1-1,0-1 1,1 1 0,-1-1 0,1 1 0,0-1 0,0 1 0,0-1 0,0 1 0,0-1 0,0 1 0,1-1 0,-1 1 0,1-1 0,2 5 0,-2-5-14,0 0 1,1 0-1,0 1 1,-1-1-1,1 0 0,0 0 1,0 0-1,0-1 1,0 1-1,0 0 1,1-1-1,-1 0 1,0 1-1,1-1 0,-1 0 1,1 0-1,0 0 1,-1-1-1,1 1 1,0-1-1,-1 1 0,1-1 1,2 0-1,8 2-227,0-2 0,0 1 0,19-3 0,-26 0 122,0 1 0,0-1 1,0 0-1,-1 0 0,1 0 0,-1-1 0,0 0 1,0 0-1,0 0 0,0 0 0,0-1 1,-1 0-1,1 0 0,-1 0 0,0-1 1,-1 0-1,1 1 0,-1-1 0,3-6 1,4-6-245,-1-2 0,-1 1 0,-1-1 0,8-29 0,-3-2 77,-3 0 0,6-84 0,-11-104 997,-4 175-93,0 63-611,0-6 190,0 1 0,0-1 0,-1 0-1,0 1 1,-1-7 0,1 11-125,1 0-1,0 0 0,-1 0 1,1 0-1,0 1 0,-1-1 1,1 0-1,-1 0 0,1 0 1,-1 1-1,0-1 1,1 0-1,-1 1 0,0-1 1,0 0-1,1 1 0,-1-1 1,0 1-1,0-1 0,0 1 1,0 0-1,0-1 0,0 1 1,1 0-1,-1 0 1,0-1-1,0 1 0,0 0 1,0 0-1,0 0 0,0 0 1,0 0-1,0 0 0,0 1 1,-2-1-1,2 0-44,1 1-1,-1-1 0,0 0 1,1 0-1,-1 1 1,0-1-1,1 1 0,-1-1 1,0 0-1,1 1 1,-1-1-1,0 1 0,1-1 1,-1 1-1,1 0 1,-1-1-1,1 1 1,0-1-1,-1 1 0,0 1 1,-7 19 18,1 0 1,1 0 0,1 0-1,1 1 1,1-1 0,-1 35-1,2-38-28,-3 47 47,2 1 0,8 93 0,-2-140-52,1 0-1,1 0 0,0-1 1,2 1-1,0-1 0,1-1 1,1 1-1,0-1 0,2-1 1,0 0-1,0 0 0,15 14 1,-11-14-17,0-1 0,1-1 1,0 0-1,2-1 0,-1 0 1,2-2-1,-1 0 0,1-1 1,1-1-1,33 10 0,-40-15-19,0-1-1,0-1 0,1 0 0,-1-1 0,1 0 1,15-2-1,-23 1 13,0-1 0,0 0 1,0 0-1,0 0 0,0-1 0,-1 0 1,1 0-1,-1 0 0,1-1 0,-1 0 0,0 0 1,0 0-1,0-1 0,-1 1 0,1-1 1,4-5-1,4-8 9,0-1 0,-2-1 0,0 0 0,-1 0 0,0-1 0,-2 0 0,0-1 0,-2 0 0,0 0 0,-1-1 0,-2 1 0,0-1 0,0-31 0,-3 53 9,0-1 0,0 1 0,0-1 0,-1 1 0,1 0 1,0-1-1,0 1 0,-1-1 0,1 1 0,0 0 0,-1-1 0,1 1 1,0 0-1,-1-1 0,1 1 0,-1 0 0,1 0 0,-1-1 0,1 1 1,0 0-1,-1 0 0,1 0 0,-1 0 0,1-1 0,-1 1 0,1 0 0,-1 0 1,1 0-1,-1 0 0,1 0 0,-1 0 0,1 0 0,-1 1 0,1-1 1,-1 0-1,-19 5 157,15-2-148,0 1 1,1 0-1,0 0 1,0 0-1,0 1 1,1-1-1,-1 1 1,1 0-1,0 0 1,0 0-1,1 0 1,0 1-1,0-1 1,0 1-1,-1 7 1,-2 9 60,0 0 1,-1 38-1,5-45-52,-1 13 43,4 50 1,-2-71-63,1 0 0,0 0 1,0 0-1,1-1 1,0 1-1,0 0 1,1-1-1,0 1 1,0-1-1,0 0 1,1 0-1,6 8 1,-7-11-147,-1-1 0,1 0 1,1 0-1,-1 1 0,0-2 0,1 1 0,-1 0 1,0-1-1,1 0 0,0 1 0,-1-2 1,1 1-1,5 1 0,-7-2-43,0 0 0,0 1 0,0-1 0,0 0 0,0 0 0,1 0 0,-1-1 0,0 1 0,0 0 0,0-1 0,0 1-1,0-1 1,0 0 0,0 0 0,-1 1 0,1-1 0,0-1 0,0 1 0,-1 0 0,1 0 0,0-1 0,-1 1 0,1 0 0,1-4 0,7-16-6058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0:05.5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108 685 11557,'0'0'1868,"8"-19"-1649,52-119 413,-43 96-554,-2 0 0,-3-1 1,-1 0-1,-2 0 0,-2-1 0,-1-1 1,-3 1-1,-4-74 0,1 116-36,0-1-1,0 1 1,0-1 0,0 0-1,-1 1 1,1-1 0,-1 1-1,1-1 1,-1 1-1,0 0 1,0-1 0,0 1-1,-1 0 1,1-1-1,0 1 1,-1 0 0,1 0-1,-1 0 1,0 1 0,0-1-1,0 0 1,0 0-1,0 1 1,0 0 0,0-1-1,0 1 1,-1 0 0,1 0-1,0 0 1,-1 0-1,1 0 1,-1 1 0,1-1-1,-1 1 1,1 0-1,-1-1 1,0 1 0,1 0-1,-1 1 1,1-1 0,-1 0-1,1 1 1,-1-1-1,-3 2 1,1 0-16,0 1-1,1-1 1,-1 0-1,1 1 0,0 0 1,-1 0-1,1 1 1,0-1-1,1 1 1,-1 0-1,1 0 1,-1 0-1,1 0 1,1 0-1,-6 10 1,-2 8-11,0 0 0,-8 26 0,15-37-1,-14 46 170,2 2 1,3 0 0,2 0-1,3 1 1,1 111-1,6-159-159,1 0-1,0 0 0,1 1 1,0-1-1,1 0 1,0-1-1,1 1 0,1-1 1,-1 1-1,2-1 1,9 15-1,-10-19-23,1 0 0,0 0 0,0-1 0,0 0 0,1 0 0,0-1 0,0 1 0,0-2 0,0 1 0,1-1 0,0 0 0,0 0 0,0-1 0,1 0 0,-1-1 0,15 3 0,-19-4-51,2 0-79,1 1 1,-1-1-1,0 0 1,1-1-1,-1 1 0,1-1 1,-1 0-1,1-1 1,-1 0-1,1 0 0,-1 0 1,0-1-1,0 0 1,0 0-1,0 0 0,8-5 1,19-26-3311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0:10.9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208 3 208,'0'0'9092,"-20"0"-7195,-7-1-1215,9 0-55,1 1-1,-1 0 1,0 1 0,-23 5-1,40-5-596,0-1 0,0 0-1,1 1 1,-1-1 0,0 1-1,0-1 1,0 1 0,0-1 0,1 1-1,-1-1 1,0 1 0,1 0-1,-1-1 1,0 1 0,1 0 0,-1 0-1,1 0 1,-1-1 0,1 1-1,-1 0 1,1 0 0,0 0 0,0 0-1,-1 0 1,1 0 0,0 0-1,0 0 1,0 0 0,0 0 0,0 0-1,0 0 1,0 0 0,0-1-1,1 3 1,-1 2-38,1 0 0,0 0-1,1-1 1,-1 1 0,1 0-1,2 4 1,6 8 19,0 0 0,15 16 0,-17-25-61,-1 1 0,-1 0 0,1 0 1,-1 1-1,-1 0 0,0 0 0,0 0 0,-1 0 0,-1 1 0,1-1 0,1 17 0,-4-22-24,-1 1-1,1-1 0,-1 0 0,-1 0 1,1 0-1,-1 0 0,0 0 0,0 0 0,0 0 1,-1 0-1,0 0 0,0 0 0,0-1 1,-1 1-1,-2 4 0,-1-3-216,1 0 1,-1-1-1,0 1 0,0-1 1,0-1-1,-1 1 0,0-1 1,0 0-1,-10 3 0,8-2-426,-12 3-581,2-6-2658,6-2-1014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0:11.8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79 7684,'0'0'-102,"19"0"-50,79-6 384,97-19 0,3-1 451,571 5 1504,-714 21-2055,626 37 526,-4 0-503,-581-36-196,388-2-790,-419-3-580,-55 2 336,-27-3-5435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1:09.5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6227,'0'0'984,"7"3"-1384,-5-2 429,1 0 1,0 0-1,-1 1 0,1-1 0,-1 1 0,1 0 0,-1 0 1,0 0-1,1 0 0,-1 0 0,0 0 0,-1 0 1,1 1-1,0-1 0,1 4 0,1 3 146,0 0-1,0 0 1,-1 1-1,2 14 0,16 103 243,8 215 1,0 3 20,76 175-72,-22-141-369,-72-291 39,-3-1 0,-7 142 1,1 26 6,-2-251-246,1 0 0,0 0 0,0 0 0,0 0 0,1 0 0,-1 0 0,1 0 0,0 0 1,0 0-1,0-1 0,1 1 0,-1-1 0,1 0 0,0 1 0,4 2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7:12.4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5 5074,'0'0'5192,"-13"-1"-4632,-39-3-29,161 26-450,2 2-60,14-10 155,1-5 1,127-9 0,9 2 253,-147 7-19,22 1 504,-133-5-889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1:10.6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1 381 7619,'0'0'905,"12"-3"-881,15-3 160,1 2 0,0 0 0,35 1 0,155 6 1091,169-4-255,-250-10-676,139-31 1,-79 10 81,114-6-98,399 2 0,-518 29-267,0-8 1,209-45-1,-293 44 38,142-3 0,110 18 217,-171 3-147,-121-2 63,0-2 0,100-17 0,-54-6 304,-68 13-429,1 2 1,0 2 0,75-4-1,-98 12-315,0 1 0,0 1 0,-1 1 0,30 7 0,-19-3-2732,-33-7 2471,0 0 0,0 0 0,0 0-1,1 0 1,-1 0 0,0 0 0,0 0 0,0 0-1,1 0 1,-1-1 0,0 1 0,0 0-1,0-1 1,2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1:10.9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0 7427,'0'0'1156,"19"11"-119,-1-1-693,-9-6-163,0 1 1,0 0-1,0 1 1,0 0-1,-1 0 1,0 1-1,0 0 1,-1 0-1,0 1 1,0 0-1,8 13 1,-6-5 48,-1 0 0,0 1 0,-1 0 0,-1 1 0,0-1 0,-1 1 0,2 22 0,-5-29-184,-1 0 1,0-1-1,-1 1 0,0 0 0,-1 0 0,0-1 0,0 1 0,-1-1 0,-1 1 1,0-1-1,0 0 0,-1 0 0,-9 18 0,-2-8-190,0-2 0,-1 0-1,-1-1 1,-1-1 0,0 0-1,-1-1 1,-1-1 0,0-1 0,-1-1-1,0-1 1,-1-1 0,0 0 0,-24 5-1,17-11-3867,6-6-2023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1:11.5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0 342 4066,'0'0'736,"101"-121"-224,-61 56 401,0 5-369,-8 14 0,-3 14-191,-9 16-129,-2 15 48,-3 1-192,0 13 144,0 23 656,2 10 17,2 6-433,8-3-432,5-10-32,-19-30-1857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1:19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5747,'1'8'11880,"2"14"-11763,-2 6-92,2 0 0,1 0 0,1-1 0,1 1 0,1-1 0,2 0 0,20 44 0,30 27 69,-57-94-91,1-1 1,-1 1 0,0 0-1,0 0 1,-1 0 0,1 1 0,-1-1-1,0 0 1,0 1 0,0-1-1,-1 0 1,1 1 0,-1-1 0,0 1-1,0-1 1,-1 1 0,0-1-1,1 0 1,-1 1 0,-1-1 0,1 0-1,-3 5 1,-3 21 46,6-25-38,1-1 0,-1 0 0,0 0 0,0 0 0,-1 0 0,-2 6-1,3-7 16,0-1 0,0 1 0,0 0 0,0 0 0,1 0 0,-1 0 0,1-1 0,0 1 0,0 0 0,0 0 0,0 0 0,0 0 0,0 0 0,1 0 0,1 4 0,16 38 255,-16-40-294,28 41 46,-6-11-28,-5-5 15,34 41 0,-48-65-31,26 35 21,-17-21-12,0-1 0,2-1 0,0 0 0,32 27-1,-38-37 4,0 1 1,0 0-1,9 13 0,25 23-19,-16-20 48,-21-18-32,0 0-1,1-1 1,0 0 0,0 0 0,12 6 0,-7-6 25,0 1-1,-1 0 0,24 18 1,2 0-51,1-1 0,44 19 1,-80-41 26,70 29 9,0-3 1,87 21 0,-85-27-7,146 40 23,-111-36-16,1-5 0,126 8 0,-217-27-17,206 25-26,83 33 70,-44-28-18,-207-24 3,97 25 0,-33-5-5,-55-13-26,-31-7 26,-1-1 1,38 2-1,140 12 202,11-2-57,163-12-14,-270-8-141,50-6 33,107 4-40,382 1 19,-524-7 5,-1-1-3,129 5-21,-247 4 63,1 0 0,-1-1 0,1 0 0,-1-2 0,0 1-1,15-7 1,17-7-1527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1:21.7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1 2513,'0'0'6675,"-9"8"-6307,6-4-346,-1 0 0,0 1-1,1-1 1,0 1-1,0-1 1,0 1-1,1 0 1,0 0 0,0 0-1,0 1 1,0-1-1,0 6 1,-1 9 42,0 0 0,2 36 0,61 626 556,-43-553-589,-12-90-15,53 372-851,31-6-3458,-62-324 1873,-17-64 312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3:00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239 399 4402,'0'0'6091,"-20"0"-5157,-66 2-318,81-2-535,-1 0 0,1 1 0,-1 0 0,1 0 1,-1 1-1,1-1 0,0 1 0,0 0 0,0 1 0,0-1 0,0 1 1,0 0-1,1 0 0,0 0 0,-1 1 0,1 0 0,0 0 0,1 0 1,-1 0-1,1 0 0,0 1 0,-5 8 0,3-3-51,2-1 0,-1 1 0,1 0 0,1 0 0,0 0 0,0 0 0,1 0 0,0 0 0,1 18 0,1-26-30,-1-1-1,0 0 1,0 0 0,0 0-1,0 0 1,1 0 0,-1 0-1,1 0 1,-1 0-1,0 0 1,1 0 0,0 0-1,-1 0 1,1 0-1,0 0 1,-1 0 0,1-1-1,0 1 1,0 0 0,0 0-1,0-1 1,-1 1-1,3 0 1,-1 0-21,1 0-1,0 0 1,-1 0-1,1-1 1,0 1-1,-1-1 1,1 0-1,0 1 1,4-2-1,-1 1-113,0-1 0,0 0 1,0 0-1,0 0 0,0-1 0,0 0 0,0 0 0,10-6 0,-2-3-206,-1-1-1,0 0 1,0 0-1,-1-1 1,-1-1 0,14-20-1,51-98-2956,-59 99 2108,-2 0-1,20-69 0,-29 77 1445,4-41-1,-8 47 1262,-2 0 1,-2-34-1,2 53-1432,0-1 1,0 1-1,0 0 0,-1-1 1,1 1-1,0 0 0,0-1 1,0 1-1,0 0 0,-1-1 1,1 1-1,0 0 0,0 0 1,-1-1-1,1 1 0,0 0 1,-1 0-1,1-1 1,0 1-1,-1 0 0,1 0 1,0 0-1,-1 0 0,1-1 1,0 1-1,-1 0 0,1 0 1,0 0-1,-1 0 0,1 0 1,-1 0-1,1 0 0,0 0 1,-1 0-1,1 0 0,-1 0 1,1 0-1,0 0 0,-1 1 1,1-1-1,0 0 1,-1 0-1,1 0 0,0 0 1,-1 1-1,1-1 0,0 0 1,0 0-1,-1 1 0,1-1 1,0 0-1,-1 1 0,1-1 1,0 0-1,0 0 0,0 1 1,-1 0-1,-6 25 40,2 1 0,0 0-1,2 1 1,1-1 0,2 34-1,-1-32-140,0 14 68,1 0 0,3 0 0,9 57 0,-10-90-81,1 1 0,-1 0 0,2-1 0,0 0 0,0 0 0,0 0 0,1 0 0,1 0 0,0-1 0,0 0 0,1-1 0,0 1 0,0-1 0,1-1 0,0 1-1,1-1 1,-1-1 0,15 9 0,-16-11-211,0-1 0,0 0 0,-1 0 0,1-1 0,1 0 0,-1 0 0,0-1 0,0 0 0,1 0 0,-1-1 0,1 0 0,-1 0 0,0-1 0,1 0 0,-1 0 0,8-2 0,-9 1 147,0-1 0,0 1 0,0-1 0,-1 0 0,1 0 0,-1-1 0,0 0 0,0 0 0,0 0 0,0 0 0,-1-1-1,0 0 1,0 0 0,0 0 0,0 0 0,-1-1 0,0 1 0,4-10 0,3-24-158,-10 38 297,0-1 0,1 1-1,-1 0 1,0 0-1,0 0 1,0 0-1,0 0 1,0-1-1,0 1 1,0 0-1,0 0 1,0 0-1,-1 0 1,1 0-1,0 0 1,-1-1-1,1 1 1,-1 0-1,1 0 1,-1 0-1,0 0 1,1 1 0,-1-1-1,0 0 1,0 0-1,0 0 1,1 0-1,-1 1 1,0-1-1,-2-1 1,-3 1 322,0 0-1,1 0 1,-1 0 0,0 1 0,0 0 0,0 0 0,0 0 0,0 1 0,0 0-1,0 0 1,-9 3 0,12-3-326,1 0 0,-1 0-1,1 0 1,-1 0 0,1 1 0,0-1 0,0 1-1,0 0 1,0 0 0,0-1 0,0 1-1,0 0 1,0 1 0,1-1 0,-1 0-1,1 0 1,0 1 0,0-1 0,-1 1-1,1-1 1,1 1 0,-1-1 0,0 1 0,1 0-1,-1-1 1,1 1 0,0 4 0,0-6-62,0 0 0,0 0 0,1 0 0,-1 0 0,0 0 0,1 0 0,-1 0 0,0 0 0,1-1 0,-1 1 0,1 0 0,-1 0 0,1 0 0,0-1 0,-1 1 0,1 0 0,0-1 0,-1 1 0,1 0 0,0-1 0,0 1 0,0-1 0,-1 0 0,1 1 0,0-1 0,0 1 0,0-1 0,0 0 0,0 0 0,0 0 0,0 1 0,1-1 0,40 1-1605,-29-2 952,122-14-6075,-134 23 10244,-1 13-3037,0-20-108,-1 1-299,1 0-1,0 0 0,0 0 1,0 0-1,0 0 0,1 0 1,-1 0-1,1 0 0,-1 0 1,1 0-1,-1-1 0,1 1 1,0 0-1,0 0 0,0-1 1,0 1-1,0 0 0,3 2 1,-2-3-48,0 0 1,1 0 0,0 1 0,-1-1 0,1-1-1,0 1 1,-1 0 0,1-1 0,0 1 0,0-1-1,-1 0 1,1 0 0,3 0 0,0-1-100,0 0 0,-1 0 0,1-1 0,0 1 0,-1-1 0,0 0 0,1-1 0,-1 1 0,0-1 0,0 0 0,0-1 0,-1 1 0,1-1 0,-1 0 0,1 0 0,-2 0 1,1 0-1,0-1 0,-1 0 0,4-5 0,6-12-344,0 1 0,-2-2 1,11-30-1,-8 15 449,-2 0 1,-1 0-1,6-47 0,-12 45 2786,0-59 1323,-5 115-2908,-1 90-836,7 205-559,-6-310 57,0 1-1,0 0 1,0-1 0,0 1 0,0 0 0,0-1 0,0 1 0,0-1 0,-1 1 0,1 0-1,-1-1 1,1 1 0,-1-1 0,0 1 0,1-1 0,-1 1 0,0-1 0,-2 3 0,2-4 84,0 1 1,0-1 0,0 1 0,0-1 0,0 0 0,0 0-1,0 1 1,0-1 0,0 0 0,0 0 0,0 0 0,-1 0 0,1 0-1,0 0 1,0 0 0,0 0 0,0-1 0,0 1 0,0 0-1,0-1 1,0 1 0,0-1 0,0 1 0,0-1 0,0 1 0,0-1-1,0 0 1,0 1 0,-1-2 0,-1-1 58,-1-1-1,1 1 1,0 0 0,0-1-1,1 0 1,-1 1 0,1-1-1,-1 0 1,1 0 0,1-1-1,-1 1 1,0 0 0,0-6-1,-1-1 95,1-1-1,0 0 0,1 1 1,0-13-1,1 22-108,0 1-1,1-1 1,-1 0 0,0 1-1,1-1 1,-1 0 0,1 1-1,0-1 1,0 1-1,-1-1 1,1 1 0,0-1-1,0 1 1,0 0 0,1-1-1,-1 1 1,0 0-1,0 0 1,1 0 0,-1 0-1,1 0 1,-1 0-1,1 0 1,-1 0 0,1 1-1,-1-1 1,1 1 0,0-1-1,-1 1 1,1 0-1,2-1 1,8-1-32,-1 1 0,1 0 1,18 1-1,-18 1 21,16 0 41,0 2 0,0 0 0,0 3 0,0 0 0,49 18 0,-64-21-19,-10-2 5,-1-1-1,1 1 0,0-1 0,0 1 0,0 0 0,-1 0 1,1 0-1,-1 0 0,5 4 0,-6-5 120,-1 1 1,0-1-1,0 1 0,0-1 1,0 1-1,0 0 0,0-1 1,0 1-1,0-1 0,-1 1 1,1-1-1,0 1 0,0-1 1,0 1-1,-1 0 1,1-1-1,0 1 0,0-1 1,-1 0-1,1 1 0,-1-1 1,1 1-1,0-1 0,-1 1 1,1-1-1,-2 1 0,-14 11-46,12-9 71,-4 3-151,-21 18 81,28-23-97,-1 0-1,1 0 1,-1 1-1,1-1 1,0 1 0,0-1-1,0 1 1,0 0-1,0-1 1,0 1-1,1 0 1,-1 0 0,0 0-1,1 0 1,-1 2-1,3-4-92,-1 1 1,1 0-1,-1-1 0,1 1 0,0-1 0,-1 0 0,1 1 0,0-1 0,0 0 0,-1 0 0,1 0 0,0 0 0,-1-1 1,1 1-1,2-1 0,-4 1 88,5-1-92,1 0-1,-1-1 1,0 1-1,0-1 1,6-4-1,-7 4 64,-1 0 0,1 1 0,-1-1 0,1 1 0,0 0 0,0 0 0,0 0 0,-1 0 0,1 1 0,0-1 0,6 1 0,-9 1 39,0 0 0,-1-1 0,1 1 0,0 0 0,-1 0 0,1 0 0,-1 0 0,1 0 0,-1 0-1,1 0 1,-1 0 0,0 0 0,1 0 0,-1 0 0,0 0 0,0 0 0,0 0 0,0 0-1,0 0 1,0 2 0,0 2 34,1 3 32,1 10 216,1 1 0,1-1 0,0 0 0,10 24 0,-12-38-359,-1 0 1,1-1 0,0 1 0,0 0 0,0-1-1,0 0 1,1 1 0,-1-1 0,1 0 0,0 0 0,0-1-1,0 1 1,0-1 0,1 1 0,-1-1 0,1 0-1,-1 0 1,1-1 0,0 1 0,-1-1 0,1 1-1,0-1 1,0 0 0,0-1 0,0 1 0,6-1-1,7 0-3569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2:57.1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 1505,'0'0'7835,"5"-8"-7984,-4 6 149,-1 1 1,1-1-1,0 1 1,0 0-1,0-1 1,0 1 0,0 0-1,0 0 1,0-1-1,0 1 1,1 0-1,-1 0 1,0 0-1,1 1 1,-1-1-1,1 0 1,2-1-1,-4 3 5,1-1 0,0 0-1,-1 0 1,1 1-1,-1-1 1,1 0 0,-1 1-1,1-1 1,-1 0 0,1 1-1,-1-1 1,1 1 0,-1-1-1,1 1 1,-1-1-1,0 1 1,1-1 0,-1 1-1,0 0 1,1 0 0,9 29 155,51 381 816,-51-313-931,7 45-13,116 998 142,-79-534-258,-51-461 129,-6-1 0,-24 169 0,14-233-19,4-28 24,-5 102-1,14-155-93,0 0 0,0 0 0,0 1-1,0-1 1,0 0 0,0 0 0,0 0 0,0 1 0,0-1 0,0 0 0,0 0 0,1 1-1,-1-1 1,0 0 0,0 0 0,0 0 0,0 1 0,0-1 0,1 0 0,-1 0-1,0 0 1,0 0 0,0 0 0,1 1 0,-1-1 0,0 0 0,0 0 0,0 0-1,1 0 1,-1 0 0,0 0 0,0 0 0,1 0 0,-1 0 0,0 0 0,0 0 0,0 0-1,1 0 1,-1 0 0,0 0 0,0 0 0,1 0 0,-1 0 0,0 0 0,0 0-1,1 0 1,-1 0 0,0 0 0,0-1 0,0 1 0,1 0 0,-1 0 0,0 0 0,0 0-1,0 0 1,0-1 0,1 1 0,-1 0 0,0 0 0,0 0 0,0-1 0,0 1-1,0 0 1,0 0 0,0 0 0,0-1 0,1 1 0,13-16-942,8-16-572,-8-1-782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2:57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109 516 672,'0'0'6905,"-18"8"-4723,-54 25-1496,54-23-395,24-7-233,47 2-86,0-1-1,0-3 1,63-6-1,161-34 189,-204 26-58,1636-272 863,-414 129-142,8 78-1118,-1241 76-1847,-51 0-2090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2:57.9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 7411,'0'0'1028,"20"-3"-367,-2-1-435,-9 1-121,1 1 1,0 0 0,0 0-1,0 1 1,0 0-1,0 1 1,0 0-1,0 1 1,0 0 0,-1 1-1,1-1 1,10 5-1,-5 0 94,-1 1 0,0 1 0,0 0 0,0 1 0,-1 1 0,-1 0 0,0 1 0,0 0 0,-1 1 0,0 0 0,-1 0 0,0 1 0,-1 1 0,-1 0 0,7 15 0,-6-11-79,-1 1-1,-1 1 1,-1-1-1,0 1 1,-2 0-1,0 1 1,-1-1-1,-1 1 1,-1-1-1,-1 1 1,-4 30-1,1-37-97,0 0 0,-2 0-1,0-1 1,0 1 0,-1-1-1,-1 0 1,0 0 0,-1-1 0,0 0-1,-1-1 1,0 1 0,-14 12-1,-4 2-104,-2-1 0,0-1 0,-48 29 0,69-48-484,-1 0 1,1-1 0,-1 0 0,1 0 0,-1-1 0,0 0-1,-1 0 1,-14 2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3:01.1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5 400,'0'0'14903,"-4"23"-14794,1-3-214,-3 20 289,-3 51 0,8-81-302,1 1-1,0 0 1,1-1-1,0 1 0,0-1 1,1 0-1,1 1 0,0-1 1,0 0-1,1 0 1,7 13-1,-11-22-48,0-1 1,1 1-1,-1 0 1,1 0-1,0-1 1,-1 1-1,1 0 1,-1-1-1,1 1 1,0-1-1,-1 1 1,1-1-1,0 1 1,0-1-1,0 1 1,-1-1-1,1 0 1,0 1-1,1-1 1,-1 0 14,-1 0 0,1-1 1,0 1-1,-1 0 0,1-1 1,-1 1-1,1-1 0,-1 1 0,1-1 1,-1 1-1,0-1 0,1 1 1,-1-1-1,1 1 0,-1-1 1,0 1-1,0-1 0,1 0 1,-1 1-1,0-1 0,0 0 0,0 1 1,0-1-1,1 1 0,-1-1 1,0 0-1,0 1 0,0-1 1,-1-1-1,4-156-4897,-5 84 4226,2-4 324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7:57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247 1 7796,'0'0'1952,"-13"99"-1936,-8-17 113,-4 18 143,-1 18 480,-7 17-144,1 29-128,-2 19-367,-2 12-113,22-127-2306,1-15-7122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3:01.4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5491,'0'0'6130,"23"16"-10228,-4 6 1441,-13-10-912</inkml:trace>
  <inkml:trace contextRef="#ctx0" brushRef="#br0" timeOffset="1">268 183 6611,'0'0'2273,"21"92"-2257,-21-74 96,0-5-112,0-1 352,0-2 112,0-6 193,0-1-497,0-1-16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3:02.2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0 11429,'0'0'2343,"0"26"-1991,0 370 120,0 8-421,0-393-80,0-2-96,0 1 0,0-1 0,-4 15 0,4-22 108,0-1 0,0 0 0,0 1 0,-1-1 0,1 0 0,-1 0 0,1 1 0,-1-1 0,0 0 1,1 0-1,-1 0 0,0 0 0,0 0 0,1 0 0,-1 0 0,0 0 0,0 0 0,0 0 1,0 0-1,-1 0 0,1-1 0,0 1 0,0 0 0,0-1 0,-1 1 0,1-1 0,0 0 0,0 1 1,-1-1-1,1 0 0,-2 0 0,1 0-44,-1 0 1,1-1-1,0 0 0,0 1 1,0-1-1,0 0 0,0 0 1,0 0-1,1 0 0,-1-1 1,0 1-1,0 0 0,1-1 1,-1 1-1,1-1 0,-1 1 1,1-1-1,0 0 0,0 0 1,-1 0-1,0-4 0,-20-47-569,20 47 610,-4-14 161,1 0 1,1-1-1,1 1 1,1-1-1,0-32 0,2 49-87,0 0 0,0 0-1,1-1 1,-1 1 0,1 0-1,0 0 1,0 0 0,1 0-1,-1 0 1,1 0-1,0 0 1,0 1 0,0-1-1,1 0 1,-1 1 0,7-6-1,-4 4-7,0 1-1,0 0 0,1 1 1,0-1-1,-1 1 0,1 0 1,1 1-1,-1-1 1,12-2-1,6 1-7,-1 1 0,0 0 0,1 2-1,0 1 1,26 3 0,28 9 41,-52-7-226,-1-1 0,31 0-1,-52-4 66,-1-1 0,0 1 0,0-1 0,0 0 0,1 0 0,-1 0 0,0 0 0,0 0 0,0-1 0,-1 1 0,1-1 0,0 0 0,0 0 0,-1 0 0,1 0 0,-1 0 0,0-1 0,0 1 0,0-1 0,0 0-1,0 1 1,0-1 0,-1 0 0,1 0 0,-1 0 0,0 0 0,0 0 0,0 0 0,0 0 0,-1-1 0,1 1 0,-1 0 0,0 0 0,0-1 0,0-4 0,0 7 112,-1 0 1,1 0 0,-1 0-1,1 0 1,-1-1-1,1 1 1,-1 0-1,0 0 1,1 0-1,-1 0 1,0 0-1,0 0 1,0 0 0,0 1-1,0-1 1,0 0-1,0 0 1,0 1-1,0-1 1,0 1-1,0-1 1,0 1-1,-1-1 1,1 1 0,0 0-1,0-1 1,-1 1-1,1 0 1,0 0-1,0 0 1,-2 0-1,-1 0 100,-1-1 0,1 1 0,0 0 0,0 1 0,-1-1-1,1 1 1,0-1 0,0 1 0,-5 2 0,4 0-74,0 0 0,1 1 0,-1-1 1,1 1-1,0 0 0,0 0 1,0 1-1,1-1 0,0 1 0,-1 0 1,1-1-1,1 2 0,-1-1 0,1 0 1,-2 6-1,-1 3-64,1 1-1,0-1 1,1 1 0,-3 24 0,6-35 3,-1 9 2,0 0-1,1-1 0,1 1 0,2 20 0,-2-30 0,0 0 0,0 0-1,0 0 1,0 0 0,0-1 0,0 1-1,1 0 1,-1-1 0,1 1-1,0-1 1,-1 1 0,1-1-1,1 0 1,-1 0 0,0 0 0,0 0-1,1 0 1,-1 0 0,1-1-1,-1 1 1,1-1 0,0 0 0,0 0-1,5 2 1,-2-2-53,-1 1 0,1-1 0,0-1 0,0 1 0,0-1 0,0 0 1,0 0-1,0-1 0,0 1 0,0-2 0,0 1 0,-1 0 0,1-1 0,0 0 0,-1-1 0,10-4 0,-1-3-49,0 0-1,0-2 1,-1 1-1,15-18 1,-8 8 261,-19 21-138,-1-1-1,0 1 0,1-1 0,-1 1 1,0 0-1,1-1 0,-1 1 0,0-1 0,1 1 1,-1 0-1,1-1 0,-1 1 0,1 0 1,-1-1-1,1 1 0,-1 0 0,1 0 1,-1 0-1,1-1 0,-1 1 0,1 0 1,-1 0-1,1 0 0,0 0 0,-1 0 1,1 0-1,-1 0 0,1 0 0,-1 0 0,1 0 1,-1 1-1,1-1 0,-1 0 0,1 0 1,-1 0-1,1 1 0,-1-1 0,1 0 1,-1 0-1,1 1 0,-1-1 0,1 0 1,-1 1-1,0-1 0,1 1 0,-1-1 1,0 1-1,1-1 0,-1 1 0,0-1 0,1 1 1,-1-1-1,0 1 0,9 37 627,-7-27-461,3 13 69,-4-15-237,0-1 0,1 1-1,0-1 1,0 1 0,1-1 0,0 0 0,0 0 0,1 0 0,0-1-1,6 9 1,-10-16-37,1 0-1,-1 1 0,1-1 1,-1 0-1,1 1 1,-1-1-1,1 0 0,-1 0 1,1 0-1,0 1 0,-1-1 1,1 0-1,-1 0 1,1 0-1,0 0 0,-1 0 1,1 0-1,-1 0 0,1 0 1,-1 0-1,1 0 1,0-1-1,-1 1 0,1 0 1,-1 0-1,1 0 0,-1-1 1,1 1-1,-1 0 0,1-1 1,-1 1-1,1 0 1,-1-1-1,1 1 0,-1-1 1,0 1-1,1-1 0,-1 1 1,0-1-1,1 1 1,-1-1-1,0 1 0,1-1 1,-1 0-1,15-28-439,-14 25 519,9-18-37,1 0 1,1 0-1,26-36 0,-31 50 83,1 0 1,0 0-1,0 0 1,0 1-1,1 0 0,0 0 1,0 1-1,1 0 1,0 1-1,19-8 1,108-22 134,-135 35-400,-1-1 1,0 1 0,0 0-1,0-1 1,0 1-1,0-1 1,0 1-1,0-1 1,-1 1-1,1-1 1,0 0-1,0 0 1,0 1 0,-1-1-1,1 0 1,0 0-1,-1 0 1,1 0-1,0 0 1,-1 0-1,0 0 1,1 0-1,-1 0 1,1 0 0,-1 0-1,0 0 1,0-1-1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3:03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18 195 8772,'0'0'2729,"-4"-18"-2494,-1-2-79,-3-38 0,8 54-144,0 1 0,0-1-1,0 0 1,1 0 0,0 0 0,-1 0-1,1 1 1,1-1 0,-1 1-1,0-1 1,1 1 0,0-1 0,0 1-1,0 0 1,0-1 0,1 1 0,-1 0-1,1 1 1,-1-1 0,1 0-1,0 1 1,0 0 0,1-1 0,-1 1-1,6-2 1,-4 1-10,1 1-1,0 0 1,0 0 0,-1 1 0,1 0-1,0 0 1,0 0 0,0 1 0,0 0-1,0 0 1,0 0 0,0 1 0,0 0-1,10 2 1,3 5 95,-1 1 1,1 0-1,-1 1 0,23 18 0,6 3-68,-16-12-46,24 14-3722,-39-24-2998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3:27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87 544,'0'0'2081,"-29"-53"-2065,28 48-16,-1-3 0,2-3-336,-2 1-560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3:27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36 48,'0'0'4015,"-1"-7"-3097,0-14-292,0 14-129,0 20-377,4 40 155,16 87 0,-7-63-198,161 1070-696,-158-1064 292,-8-48-960,-1 1 0,2 50 0,-8-83 91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0:38.1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6 658 10853,'0'0'2884,"-2"-16"-2756,0-4-33,1 0-1,0 1 1,2-1-1,0 0 1,2 0-1,6-28 1,25-69 41,81-187 0,-112 297-120,15-29-31,-18 35 9,1 0 0,-1 1 0,1-1 1,-1 0-1,1 1 0,-1-1 0,1 1 0,0-1 1,-1 1-1,1-1 0,0 1 0,-1-1 0,1 1 1,0-1-1,-1 1 0,1 0 0,0-1 0,0 1 1,0 0-1,-1 0 0,1 0 0,0 0 1,0 0-1,0 0 0,-1 0 0,1 0 0,0 0 1,0 0-1,0 0 0,0 0 0,-1 0 0,1 1 1,0-1-1,0 0 0,-1 1 0,1-1 0,0 0 1,-1 1-1,1-1 0,0 1 0,-1-1 0,2 2 1,6 8 102,1 1-1,-2 0 1,1 1 0,-2 0 0,0 0 0,0 0 0,7 24-1,-7-21-43,17 48-53,-3 2 0,-3 1 0,13 91 0,-20-4-5091,-10-152 4897,0 1 0,0 0 0,0-1 0,0 1 0,0 0 0,0-1 0,-1 1 0,1 0 0,-1-1 0,1 1 0,-1 0-1,1-1 1,-1 1 0,0-1 0,0 1 0,0-1 0,0 0 0,-1 2 0,0-2 114,1 0-1,0-1 1,0 1 0,0 0-1,-1-1 1,1 1 0,0-1-1,-1 0 1,1 1 0,0-1-1,-1 0 1,1 0 0,0 0-1,-1 0 1,1 0 0,0 0-1,-1 0 1,-1-1 0,-4-1 90,0 0 0,0-1 0,0 0 0,1 0 0,-1-1 0,0 0 0,-6-5 0,-14-13 911,1 0 0,1-2 0,1-1-1,2-1 1,0-1 0,2 0-1,0-2 1,-16-34 0,34 59-778,-1-1 1,2 0-1,-1 0 1,0 1-1,1-1 0,0 0 1,0 0-1,0-5 1,1 8-137,0 0 1,0 1-1,0-1 0,0 1 1,0-1-1,1 1 1,-1-1-1,1 1 1,-1-1-1,1 1 1,-1-1-1,1 1 0,0 0 1,0-1-1,0 1 1,0 0-1,0-1 1,0 1-1,0 0 1,0 0-1,0 0 0,0 0 1,1 0-1,-1 0 1,0 1-1,1-1 1,2-1-1,9-2-63,0 0-1,0 1 1,1 1 0,-1 0-1,1 0 1,15 2 0,86 5-1770,-113-5 1765,31 4-1846,0 1-1,51 16 1,-49-9-2229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0:38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135 397 9364,'0'0'3794,"-16"18"-3164,-55 64-329,65-74-282,1 1 0,0-1 0,0 1 0,0 0 0,1 0 0,1 1 0,-1-1 0,2 1 0,-1 0 0,1 0 0,1 0 0,0 0 0,0 0 0,1 0 0,0 0 0,1 0 0,3 17 0,-3-24-31,-1 0 0,1-1 0,0 1 0,0-1 0,0 1 0,1-1 0,-1 0 0,1 1 0,-1-1 0,1 0 0,0 0 0,-1 0 0,1 0 0,0 0 0,0-1 0,1 1 0,-1-1 0,0 1 0,1-1 0,-1 0 0,0 1 0,1-1 0,-1-1 0,1 1 0,4 1 0,-3-1-147,0-1 1,-1 1-1,1-1 0,0 0 1,0 1-1,0-2 0,0 1 0,-1 0 1,1-1-1,0 0 0,0 0 1,-1 0-1,1 0 0,0 0 1,-1-1-1,1 0 0,-1 0 0,4-2 1,-1-2-38,0-1 0,-1 1 0,0-1-1,0 0 1,0-1 0,-1 1 0,0-1 0,-1 0 0,0 0 0,0 0 0,0 0 0,-1 0 0,1-12 0,3-17-193,1-62 1,-6 66 394,3-40 363,-4-1 0,-16-129 0,15 194-133,0 2 15,0-1-1,-1 1 0,0 0 0,0 0 1,0 0-1,-1 0 0,0 0 1,-6-9-1,9 16-214,0 0 0,0 0 1,0 0-1,0 0 0,0 0 1,0 0-1,0 0 0,0-1 1,0 1-1,0 0 0,0 0 1,0 0-1,0 0 0,0 0 1,0 0-1,0 0 0,0 0 0,-1-1 1,1 1-1,0 0 0,0 0 1,0 0-1,0 0 0,0 0 1,0 0-1,0 0 0,-1 0 1,1 0-1,0 0 0,0 0 1,0 0-1,0 0 0,0 0 1,0 0-1,0 0 0,-1 0 0,1 0 1,0 0-1,0 0 0,0 0 1,0 0-1,0 0 0,0 0 1,0 0-1,-1 0 0,1 0 1,0 0-1,0 0 0,0 0 1,0 1-1,0-1 0,0 0 0,0 0 1,0 0-1,0 0 0,-1 0 1,1 0-1,0 0 0,0 0 1,0 0-1,0 1 0,0-1 1,0 0-1,-2 13 341,5 18-480,9 6 481,20 44 0,-4-10-283,2 14-30,-14-35-71,2 0-1,48 89 1,-61-130-419,1 0 0,0-1 0,0 0 0,1 0 0,0 0 1,1-1-1,-1 0 0,1-1 0,1 1 0,-1-2 0,10 6 0,-3-8-3184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0:38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95 467 7796,'0'0'6277,"-15"16"-5815,-5 5-378,-21 29 0,39-47-82,-1 1 0,1 0 0,0 0 0,0 0 0,1 0 0,-1 1 0,1-1 0,0 0 0,0 1-1,0-1 1,1 0 0,0 1 0,-1-1 0,2 1 0,0 6 0,-1 5 4,0-12-5,0-1 1,0 1-1,1-1 0,-1 1 1,1 0-1,0-1 0,0 1 1,0-1-1,0 0 0,1 1 1,-1-1-1,1 0 0,0 0 1,0 0-1,0 0 0,0 0 1,0 0-1,1 0 1,-1-1-1,1 1 0,3 1 1,-1-1-170,0 0 0,0 0 0,1-1 0,-1 0 0,1 0 0,0-1 0,-1 1 0,1-1 1,0 0-1,0-1 0,0 1 0,8-1 0,-10-1-22,-1 0 0,1 1 0,0-1 0,-1 0 0,1-1 0,-1 1 0,1-1 0,-1 1 0,0-1 0,1 0 0,-1 0 0,0-1 0,0 1 0,-1-1-1,1 1 1,0-1 0,-1 0 0,0 0 0,1 0 0,-1 0 0,-1 0 0,1-1 0,0 1 0,-1-1 0,1 1 0,0-5 0,4-12-203,0 0-1,-1 0 1,2-30 0,2-47 609,-7-145 0,-4 125 758,3 96-596,0-25 247,-1 43-458,-1 1 1,1 0-1,0-1 0,-1 1 1,1 0-1,-1-1 0,1 1 1,-1 0-1,0 0 0,0 0 1,0 0-1,0 0 1,-1 0-1,-1-3 0,3 5-102,0 0 0,0 0 0,0 0 1,0 0-1,-1-1 0,1 1 0,0 0 0,0 0 0,0 0 0,0 0 0,-1 0 0,1 0 0,0-1 0,0 1 0,0 0 0,-1 0 0,1 0 1,0 0-1,0 0 0,0 0 0,-1 0 0,1 0 0,0 0 0,0 0 0,0 0 0,-1 0 0,1 0 0,0 0 0,0 0 0,-1 0 0,1 0 0,0 0 1,0 1-1,0-1 0,-1 0 0,1 0 0,0 0 0,0 0 0,0 0 0,0 0 0,-1 1 0,1-1 0,0 0 0,0 0 0,0 0 0,0 0 0,0 1 1,0-1-1,0 0 0,-1 0 0,1 0 0,0 1 0,0-1 0,0 0 0,0 0 0,0 0 0,0 1 0,0-1 0,0 0 0,0 0 0,0 1 1,0-1-1,0 0 0,-1 21 221,1-15 60,10 276 484,-5-240-835,1 0 0,2 0-1,2 0 1,26 67-1,-31-98 24,0 0 0,1 0 0,0 0 1,1 0-1,0-1 0,12 13 0,-17-21-162,1 1 1,-1 0 0,1-1-1,0 1 1,0-1 0,0 0-1,0 0 1,0 0 0,1 0-1,-1-1 1,1 1 0,-1-1-1,1 0 1,-1 0 0,1 0-1,-1-1 1,1 1 0,0-1-1,0 0 1,-1 0 0,1 0-1,0 0 1,6-2 0,-9 2-190,0-1 1,0 1-1,0-1 0,0 1 1,0-1-1,-1 1 1,1-1-1,0 1 1,0-1-1,0 0 1,1-1-666,-2 1 665,2-1 1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0:40.0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11477,'0'0'2255,"4"17"-2114,43 242 315,-44-248-443,-3-7-9,0-1 1,1 0 0,0 0-1,0 1 1,0-1-1,0 0 1,0 0 0,1 0-1,-1 0 1,1 0 0,0-1-1,0 1 1,3 3 0,-5-6 56,0-7 88,0-18-56,2 1-1,4-30 0,-4 44 105,0 0 1,1 1 0,0-1-1,0 1 1,1 0-1,0 0 1,1 0-1,9-13 1,-12 20-194,0 0 0,0 0 0,0 0 1,0 1-1,0-1 0,0 1 0,1-1 1,-1 1-1,1 0 0,-1 0 0,1 0 1,-1 0-1,1 1 0,0-1 0,-1 1 1,1 0-1,0-1 0,0 1 0,-1 0 0,1 0 1,0 1-1,-1-1 0,1 1 0,0-1 1,-1 1-1,1 0 0,-1 0 0,1 0 1,-1 0-1,1 1 0,-1-1 0,0 0 1,1 1-1,-1 0 0,0 0 0,0-1 1,0 1-1,2 4 0,5 9 7,-2 1-1,1 0 1,8 30-1,9 20-807,-25-65 700,1 1-1,-1-1 1,1 1 0,0-1 0,0 0-1,-1 0 1,1 1 0,0-1-1,0 0 1,0 0 0,0 0-1,1 0 1,-1 0 0,0 0 0,0 0-1,1 0 1,-1 0 0,2 0-1,-2-1-19,0 0 0,0 0 0,0 0 0,0 0-1,0 0 1,0 0 0,0 0 0,0-1 0,0 1-1,0 0 1,0 0 0,0-1 0,0 1 0,0-1 0,0 1-1,0-1 1,0 0 0,-1 1 0,1-1 0,1 0-1,3-5-78,-1 1-1,1-1 0,-1 0 0,0-1 0,5-9 1,-7 11 209,1-1 0,-1 1 0,1 0 1,1 1-1,-1-1 0,7-7 1,-8 11-15,0-1 0,0 1 0,0 0 0,0 0 0,1 0 0,-1 0 0,0 0 0,0 1 0,1-1 0,-1 1 1,0-1-1,1 1 0,-1 0 0,0 0 0,1 0 0,-1 0 0,0 0 0,1 1 0,2 0 0,29 7 29,-23-6-28,-1 1-1,1-1 1,20 1 0,37-7 69,-66 5 8,1 1 0,-1-1 0,0 0 1,1 1-1,-1-1 0,0 1 0,0-1 0,0 1 0,0 0 0,0 0 0,-1 0 0,1 0 0,-1 0 0,1 1 0,1 4 0,6 5 160,-4-6-224,0 1 0,1-1 1,-1 0-1,1 0 0,1-1 0,-1 0 0,1 0 0,0 0 0,0-1 0,0 0 0,0-1 0,1 1 1,0-1-1,-1-1 0,1 0 0,0 0 0,1 0 0,-1-1 0,0 0 0,0 0 0,12-2 0,-17 1-21,-1-1-1,1 0 0,-1 1 0,0-1 0,1 0 0,-1-1 0,0 1 0,1 0 0,-1-1 0,0 1 1,0-1-1,0 1 0,-1-1 0,1 0 0,0 0 0,-1 0 0,1 0 0,-1 0 0,1 0 1,-1-1-1,0 1 0,0 0 0,0-1 0,0 1 0,0 0 0,0-4 0,0 1 16,0 0-1,0 0 1,0-1 0,-1 1-1,0-1 1,0 1-1,0 0 1,0-1-1,-1 1 1,0 0 0,0-1-1,-3-4 1,1 3 72,-1 0 1,-1 0 0,1 1 0,-1 0 0,0 0 0,-1 0-1,1 1 1,-1-1 0,0 1 0,-1 1 0,1-1 0,-1 1-1,0 0 1,-12-4 0,5 2-133,0 0 0,-1 1 0,-23-5 0,-12 5-2952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0:40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 7796,'0'0'5271,"4"20"-5092,0-2-154,6 32 57,21 59 0,-27-100-86,-3-3-11,1 0 0,0-1 0,1 1 0,-1 0 0,1-1 0,0 0 0,0 0 0,1 0 0,7 9 0,-10-14-41,-1 0 0,1 0 1,-1 0-1,0 0 1,1 0-1,-1-1 0,1 1 1,-1 0-1,0 0 0,1 0 1,-1 0-1,1-1 0,-1 1 1,0 0-1,1 0 1,-1-1-1,0 1 0,1 0 1,-1 0-1,0-1 0,0 1 1,1 0-1,-1-1 0,0 1 1,0 0-1,0-1 1,0 1-1,1-1 0,-1 1 1,0 0-1,0-1 0,0 1 1,0-1-1,0 1 0,0 0 1,0-1-1,0 1 1,0-1-1,0 1 0,0-1 1,0 0-1,3-25 222,-3 22-247,1-5 100,1-14 412,1-1 0,1 1 0,2-1 0,8-24 0,-13 44-489,0-1 0,1 1 0,0-1 0,0 1 0,1 0 0,-1 0 0,1 0 0,0 0 0,0 0 0,0 1 0,0-1 0,1 1 0,-1 0 0,1 0 0,0 0 0,0 1 0,0-1 0,0 1 0,0 0 0,1 0 0,-1 0 0,1 1 0,-1-1 0,1 1 0,0 0 0,-1 1 0,8-1 0,-8 1-1002,7-1-631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9:36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16,'4'1'12629,"21"2"-11686,747-2 2429,-650 5-2681,200 36 0,7 1 397,-135-27-598,210 9 2,-184-24-347,230-2 326,-206-25 46,-42 2-276,239 16 36,-337 8-82,-86-2-133,0 0 0,1-1 0,-1-1 0,-1-1 0,35-13-1,-35 12 40,-16 6-156,0 0 0,0 0-1,-1 0 1,1 0-1,0 0 1,0 0 0,-1 1-1,1-1 1,0 0 0,-1 0-1,1 1 1,0-1-1,-1 1 1,1-1 0,0 1-1,-1-1 1,1 1-1,-1-1 1,1 1 0,-1-1-1,1 1 1,-1 0-1,1-1 1,-1 1 0,0 0-1,1-1 1,-1 1 0,0 1-1,4 7-3409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0:40.7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0 191 9877,'0'0'1750,"18"4"-1646,60 9-54,-73-12-34,0 0-1,0-1 0,0 0 0,0 0 0,0 0 0,0-1 0,0 1 1,0-1-1,0-1 0,0 1 0,0 0 0,-1-1 0,1 0 0,0 0 1,-1-1-1,0 1 0,1-1 0,-1 0 0,0 0 0,0-1 0,-1 1 1,1-1-1,-1 0 0,0 1 0,0-2 0,4-5 0,-3 2 60,1 0 0,-2 0-1,1-1 1,-1 1-1,-1-1 1,1 0 0,-1 0-1,-1 0 1,0 0 0,0 0-1,-1-1 1,-1-11 0,1 20-26,-1-1 0,1 1 1,-1 0-1,1-1 1,-1 1-1,0 0 0,1 0 1,-1 0-1,0-1 1,0 1-1,0 0 0,0 0 1,0 0-1,0 0 1,-1 1-1,1-1 0,0 0 1,0 0-1,0 1 1,-1-1-1,1 1 0,0-1 1,-1 1-1,1-1 1,-1 1-1,1 0 0,-1 0 1,1 0-1,0 0 1,-3 0-1,-4-1 204,-1 1 0,1 0-1,-17 4 1,21-4-193,0 1-1,0 0 1,0 1-1,1-1 1,-1 1-1,0 0 1,1 0-1,-1 0 1,1 0 0,-1 1-1,1-1 1,0 1-1,0 0 1,-3 3-1,2 0 0,-1 0-1,1 1 1,1-1-1,-1 1 1,1 0-1,0 0 1,-2 8 0,0 6 6,0 0 0,2 0 1,1 1-1,0 31 1,2-48-71,-1 1 0,1-1 0,1 1 0,-1-1 0,1 1 0,0-1 0,0 1 0,1-1 0,-1 0 0,1 0 0,0 0 0,1 0 0,-1 0 0,1 0 0,0-1 0,0 1 0,1-1 0,-1 0 0,1 0 0,0 0 0,0 0 0,0 0 0,1-1 0,-1 0 0,1 0 0,0 0 0,-1-1 1,1 0-1,7 3 0,1-2-485,-1 1 1,1-2-1,0 0 1,0 0 0,0-1-1,18-1 1,-6-3-4860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0:42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137 416 9893,'0'0'2459,"-17"2"-1122,-53 6-422,68-8-885,0 1-1,-1 0 1,1 0 0,0-1 0,0 1-1,0 1 1,0-1 0,0 0 0,0 0-1,0 1 1,0-1 0,1 1 0,-1 0-1,1-1 1,-1 1 0,1 0-1,-1 0 1,1 0 0,0 0 0,0 0-1,-2 4 1,2 0 4,-1 0-1,1 1 1,0-1-1,0 1 1,0 9-1,1-9 0,-1 6-27,0-1-2,1 0 0,0 0-1,1 0 1,1 14-1,-1-24-19,-1 0-1,1 1 1,-1-1 0,1 0-1,0 1 1,0-1 0,0 0-1,0 0 1,0 0-1,0 0 1,1 0 0,-1 0-1,1 0 1,-1 0 0,1-1-1,0 1 1,-1 0-1,1-1 1,0 0 0,0 1-1,0-1 1,0 0-1,1 0 1,-1 0 0,0 0-1,0 0 1,4 0 0,-2-1-121,1 1 1,-1-1-1,1 0 1,-1 0 0,1 0-1,-1-1 1,1 1-1,-1-1 1,1 0 0,-1-1-1,0 1 1,0-1 0,1 0-1,-1 0 1,0 0-1,-1 0 1,1-1 0,0 0-1,-1 0 1,1 0-1,-1 0 1,0 0 0,0 0-1,0-1 1,0 0-1,-1 0 1,4-6 0,3-8-265,-1 1 1,-1-2-1,0 1 1,-2-1-1,5-23 1,0-19 409,-2-1 1,-3 0-1,-6-116 0,-4 150 1074,5 27-934,0 0-1,0 0 1,0 1 0,-1-1 0,1 0 0,0 0-1,-1 0 1,1 1 0,-1-1 0,1 0-1,-1 1 1,1-1 0,-1 0 0,1 1 0,-1-1-1,0 1 1,1-1 0,-1 1 0,0-1 0,0 1-1,1-1 1,-1 1 0,0 0 0,0-1-1,1 1 1,-1 0 0,0 0 0,-1 0 0,1 0-70,1 1 1,-1 0 0,1 0 0,-1-1 0,1 1-1,-1 0 1,1 0 0,0 0 0,-1 0 0,1 0 0,0 0-1,0-1 1,-1 1 0,1 0 0,0 0 0,0 0 0,0 0-1,1 2 1,-2-1 28,-1 45 191,1 0 1,9 77-1,-5-100-311,1-1 0,2 0 0,0-1 1,2 0-1,0 0 0,1 0 0,17 28 0,-6-20-37,0 0-1,38 41 1,-42-55-233,-1 0 0,2-1 1,0-1-1,1-1 1,25 15-1,-40-26 149,1 1 0,0-2 0,0 1 0,0 0 0,0-1 0,0 0 0,1 0 0,-1 0 0,0 0 0,1-1 0,-1 0 0,0 0 0,9-1 0,-11 1 58,1-1 0,-1 0 0,1 0 0,-1 0 1,0 0-1,1 0 0,-1-1 0,0 1 0,0-1 1,0 1-1,0-1 0,0 0 0,0 0 0,-1 0 1,1 0-1,-1 0 0,1 0 0,-1 0 0,0-1 1,0 1-1,0-1 0,0 1 0,1-3 0,1-7 29,0 1 0,-1-1-1,0 0 1,-1 0 0,-1 0-1,0 0 1,-1-13 0,1 23 110,-1 1 1,1-1-1,0 1 1,-1-1-1,1 1 1,-1-1-1,1 1 1,-1-1-1,0 1 1,1-1-1,-1 1 1,0 0-1,0-1 1,0 1-1,0 0 1,0 0-1,-1 0 1,1 0-1,0 0 1,0 0 0,-1 0-1,1 0 1,-1 0-1,1 1 1,0-1-1,-3 0 1,-2-1 338,-1 1 1,1 0 0,0 0 0,-1 1-1,-7 0 1,13 0-383,0 0-1,0 0 0,0 1 1,0-1-1,0 0 1,0 1-1,0-1 0,0 1 1,0 0-1,0-1 0,0 1 1,1 0-1,-1-1 1,0 1-1,0 0 0,1 0 1,-1 0-1,1-1 0,-1 1 1,1 0-1,-1 0 1,1 0-1,-1 0 0,1 0 1,0 0-1,-1 0 1,1 0-1,0 0 0,0 0 1,0 0-1,0 2 0,-2 39-51,2-33 50,0-7-114,1-1-1,-1 1 0,0 0 0,0-1 0,1 1 0,-1-1 1,0 1-1,1 0 0,0-1 0,-1 1 0,1-1 0,0 1 1,0-1-1,0 0 0,0 1 0,0-1 0,0 0 0,0 0 1,0 0-1,1 1 0,-1-1 0,0-1 0,1 1 0,-1 0 0,1 0 1,-1 0-1,1-1 0,-1 1 0,1-1 0,-1 1 0,1-1 1,0 1-1,-1-1 0,1 0 0,0 0 0,-1 0 0,1 0 1,0 0-1,3-1 0,1 0-638,0 1 0,0-1 0,1-1 0,-1 1 0,0-1 0,0 0 0,0-1 0,-1 1 0,9-6 0,-13 8 680,-1-1-1,1 1 1,0-1-1,-1 1 1,1-1 0,0 1-1,0-1 1,0 1-1,-1-1 1,1 1-1,0 0 1,0 0-1,0 0 1,0-1-1,0 1 1,-1 0-1,1 0 1,0 0-1,0 0 1,0 0-1,0 0 1,0 1-1,0-1 1,0 0 0,-1 0-1,1 1 1,1-1-1,13 20 3720,-2 1-2851,-11-19-806,1 0-1,-1 0 1,0 0 0,1 0 0,-1 0 0,1-1-1,0 1 1,0-1 0,-1 0 0,1 0 0,0 0 0,0 0-1,0 0 1,0-1 0,0 1 0,0-1 0,1 0 0,-1 0-1,0 0 1,0 0 0,6-1 0,-6 0-174,0 0-1,1 0 1,-1-1 0,0 1 0,1-1 0,-1 0 0,0 1-1,0-1 1,0-1 0,-1 1 0,1 0 0,0-1-1,-1 1 1,1-1 0,-1 0 0,0 0 0,0 0 0,2-3-1,2-10-271,1 1 0,-2-1 0,0 0 0,-1 0 0,-1-1 0,3-26 1,-3-105 674,-4 95-311,1 27 112,1-10 685,-1 0 0,-2 0-1,-1 1 1,-2-1 0,-11-38 0,16 73-613,-13-30 878,12 31-857,1-1 1,0 0 0,0 1-1,-1-1 1,1 0 0,0 1-1,-1-1 1,1 0 0,-1 1-1,1-1 1,-1 1 0,1-1-1,-1 1 1,1-1-1,-1 1 1,0-1 0,1 1-1,-1 0 1,0-1 0,1 1-1,-1 0 1,0 0 0,1-1-1,-1 1 1,0 0 0,0 0-1,1 0 1,-1 0 0,0 0-1,0 0 1,1 0 0,-1 0-1,0 0 1,0 0 0,1 1-1,-1-1 1,0 0 0,0 1-1,-5 12 1217,1 50-845,6 115 0,0-144-397,4 24-37,2 0 1,24 89-1,-15-80-1666,8 80 1,-22-129 958,-3-20 378,-4-30 347,3 14 6,-3-27-52,2-77 1,3 116-47,1 1 1,-1-1-1,1 0 1,0 1-1,0-1 1,0 0-1,1 1 1,0 0-1,0-1 1,1 1-1,-1 0 1,1 0-1,0 0 1,0 0-1,1 1 1,7-8-1,-6 8-14,0 0-1,0 0 1,1 1-1,-1 0 1,1 0-1,0 0 1,0 1 0,0-1-1,0 1 1,0 1-1,1-1 1,-1 1-1,0 1 1,12-1 0,26-1 0,-6 0 112,1 2 1,0 1-1,65 10 0,-104-10 90,0 0 0,-1-1 0,1 1 0,0 0 0,-1-1 0,1 1-1,0-1 1,-1 1 0,1-1 0,-1 1 0,1-1 0,-1 1 0,1-1 0,-1 1-1,0-1 1,1 0 0,-1 1 0,1-1 0,-1 0 0,0 0 0,0 1 0,-19 7 294,8-3-409,-1 0 1,1 1-1,0 0 1,0 1-1,1 0 1,0 1-1,0 1 1,-15 14-1,25-22-98,0 1-1,-1-1 1,1 0-1,0 1 0,0-1 1,0 1-1,0 0 1,0-1-1,0 1 0,1 0 1,-1-1-1,1 1 1,-1 0-1,1 0 0,0 0 1,-1 0-1,1-1 1,0 1-1,0 0 0,0 0 1,0 0-1,1 0 1,-1-1-1,2 5 0,-1-4-87,0-1 0,1 1-1,-1-1 1,1 1 0,-1-1-1,1 1 1,0-1 0,-1 0-1,1 0 1,0 1 0,0-1-1,0-1 1,0 1-1,0 0 1,0 0 0,0-1-1,0 1 1,0-1 0,3 0-1,0 1 83,0-1 0,0 1 1,0 0-1,0 0 0,-1 0 0,1 1 0,0-1 0,-1 1 0,1 0 0,-1 1 0,1-1 0,-1 1 0,0 0 1,0 0-1,0 0 0,-1 1 0,1-1 0,-1 1 0,0 0 0,0 0 0,0 0 0,0 0 0,3 7 1,12 29 892,-13-26-462,1-1 0,1 0 0,0-1-1,13 19 1,-18-28-360,0-1 0,0 1 0,0-1 0,1 0 0,-1 0 0,1 0 0,-1 0 0,1-1 0,0 1-1,-1-1 1,1 1 0,0-1 0,0 0 0,0 0 0,0 0 0,0 0 0,0-1 0,0 0 0,0 1 0,0-1 0,1 0 0,-1 0 0,0 0 0,0-1 0,0 1 0,4-2 0,-2 0-34,0 0 1,0 0 0,0 0 0,0-1-1,0 1 1,-1-1 0,1 0 0,-1-1-1,0 1 1,6-6 0,34-48-166,-29 35 4,172-251-7392,-126 176 2717,-7 18 2034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1:39.6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5 4370,'0'0'6675,"21"-2"395,-14 1-7753,-32 0 973,-42 0-24,61 1-250,0 1 0,-1 0 0,1 0 0,0 0 1,0 1-1,0 0 0,1 0 0,-1 1 0,-6 3 1,11-5-22,0 0 0,1 0 1,-1 0-1,0 0 0,1 0 0,-1 1 1,1-1-1,-1 0 0,1 0 1,0 1-1,-1-1 0,1 0 1,0 1-1,0-1 0,0 0 0,0 1 1,0-1-1,1 3 0,4 25-68,3-10 65,0 0 1,2 0-1,0-1 0,18 23 0,-18-28-56,-1 1-1,0 0 0,-1 0 1,-1 0-1,0 1 0,-1 0 0,0 1 1,-1-1-1,3 21 0,-6-28 25,-2 1 0,1-1 0,-1 0 0,0 0-1,-1 0 1,0 0 0,-2 8 0,2-12 42,0-1 0,-1 0 0,1 0 0,-1 1 1,0-1-1,0 0 0,0-1 0,0 1 0,-1 0 0,1-1 0,-1 1 1,1-1-1,-1 0 0,0 0 0,0 0 0,0 0 0,-5 2 0,-3 2 19,1-1-1,-1 0 0,0-1 0,0 0 0,0-1 1,-23 4-1,50-10-4575,-8 1 4247,1-1 0,-1 0 1,0 0-1,0-1 0,0 0 0,-1 0 1,14-11-1,4-6-651,26-26 0,-37 32 679,2 0 0,0 2 0,0-1 0,36-20-1,-48 32 289,0 0-1,0 0 0,0 1 0,0-1 0,0 1 0,0 0 1,0 0-1,0 1 0,0-1 0,0 1 0,1 0 0,5 1 1,-8-1 57,0 1 0,0 0 0,0-1 0,0 1 1,0 0-1,0 0 0,0 0 0,0 1 1,0-1-1,0 0 0,-1 1 0,1-1 0,-1 1 1,1-1-1,-1 1 0,0 0 0,1 0 0,-1 0 1,0-1-1,0 1 0,0 0 0,0 0 0,-1 1 1,2 2-1,25 111 2064,-27-117-2165,0 1 1,0-1 0,0 1-1,0-1 1,0 1-1,0 0 1,1-1-1,-1 1 1,0-1-1,0 1 1,1 0 0,-1-1-1,0 1 1,0-1-1,1 1 1,-1 0-1,0-1 1,1 1-1,-1 0 1,1 0 0,-1-1-1,0 1 1,1 0-1,-1 0 1,1 0-1,-1-1 1,1 1-1,-1 0 1,1 0 0,-1 0-1,0 0 1,1 0-1,-1 0 1,1 0-1,-1 0 1,1 0-1,-1 0 1,1 0 0,-1 0-1,1 0 1,-1 1-1,1-1 1,-1 0-1,0 0 1,1 0-1,-1 1 1,1-1 0,-1 0-1,0 0 1,1 1-1,-1-1 1,0 0-1,1 1 1,-1-1-1,0 1 1,1-1 0,-1 0-1,0 1 1,0-1-1,0 1 1,1-1-1,-1 0 1,0 1-1,0-1 1,0 1 0,0-1-1,0 1 1,0-1-1,0 1 1,3-22-1646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1:39.9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8452,'0'0'3041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1:40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 7684,'0'0'3265,"4"17"-3177,64 288 67,-65-332-460,-1-25 850,-2-113 3043,3 161-3151,4 9-345,3 9-82,-3-1-19,0-1 0,1 1 0,0-2 0,11 13 0,-15-20-220,0-1 1,-1 0-1,1 0 1,0 0 0,1 0-1,-1-1 1,0 1-1,1-1 1,-1 0-1,1-1 1,0 1 0,0-1-1,-1 0 1,1 0-1,10 0 1,74 8-1981,-81-8 2035,1 0-1,0 0 1,-1-1 0,1 0 0,0-1-1,-1 0 1,1 0 0,-1-1 0,1 0-1,-1 0 1,0-1 0,9-5 0,-13 6 252,0 1 1,-1-1-1,1 1 0,0-1 1,0 1-1,0 0 1,0 0-1,0 1 1,0-1-1,0 1 1,0 0-1,0 0 0,0 0 1,0 1-1,0-1 1,0 1-1,0 0 1,0 0-1,0 1 0,0-1 1,-1 1-1,1 0 1,-1 0-1,1 0 1,-1 0-1,1 0 0,-1 1 1,0 0-1,0-1 1,-1 1-1,1 0 1,0 1-1,-1-1 1,3 4-1,9 18 148,-1 0-1,-1 1 1,-1 0 0,-1 0-1,10 45 1,16 141-3053,-29-165 458,-16-170 1374,2 70 1281,-7-37 1116,3 1 0,4-147 1,7 228-1301,1 0 0,0 0 0,1 0 0,0 0 0,0 0 0,1 0 0,0 0 0,0 1 0,1-1 0,5-7 0,-6 11-64,0 0 0,0 0 0,0 0 0,1 1-1,-1-1 1,1 1 0,0 0 0,-1 0 0,2 1-1,-1-1 1,0 1 0,0 0 0,1 0 0,-1 0-1,1 0 1,0 1 0,-1 0 0,8-1 0,-7 1-10,-1 1 0,0-1 0,0 1 0,0 0 0,0 1 0,0-1 0,0 1 0,0 0 0,0 0 0,0 0 0,0 0 0,0 1 0,0-1 0,0 1 0,-1 0 0,8 5 0,-8-3 7,1 0 0,-1 0 0,0 0-1,0 0 1,0 0 0,-1 1 0,0-1-1,1 1 1,-2 0 0,1-1 0,0 1-1,-1 0 1,1 6 0,1 2-9,-1 1 0,-1-1 0,0 0 0,-1 1 0,0-1 1,-1 1-1,-1-1 0,0 0 0,-5 20 0,4-24-15,-1 0 1,1 0-1,-2 0 0,1-1 0,-1 1 1,0-1-1,-1 0 0,0-1 0,0 1 1,-1-1-1,0 0 0,0-1 0,-14 10 1,20-15-77,-1 0 0,0 0-1,1 0 1,-1 0 0,0 0 0,1-1 0,-1 1 0,0-1 0,0 1 0,0-1 0,0 1 0,-1-1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1:41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131 578 1153,'0'0'11757,"17"-12"-12459,-5 4 638,-2 1-37,-1 0 0,1 0 1,-1-1-1,0 0 0,-1 0 1,0-1-1,0 0 0,-1 0 1,0-1-1,-1 0 0,8-16 1,-6 2-423,0-1 0,-2 0 0,0 0 0,-2 0 0,-1-1 0,-1 1 0,-1-1 0,-1 0 1,-7-47-1,6 64 605,-1 0 0,-1 0 0,1 1 0,-1 0 1,-1-1-1,0 1 0,0 0 0,0 1 0,-1-1 1,-10-12-1,12 17 137,0 0 1,0 0-1,0 0 1,-1 0-1,1 1 0,-1-1 1,0 1-1,1 0 1,-1 0-1,0 0 1,0 0-1,-1 1 1,1-1-1,0 1 0,0 0 1,-1 1-1,1-1 1,0 1-1,-1 0 1,1 0-1,-1 0 1,1 0-1,-9 3 0,9-2-117,0 1 0,0 0 0,0 0 0,1 0 0,-1 0 0,0 0 0,1 1 0,0 0 0,-1 0 0,1 0 0,0 0 0,0 0 0,1 0 0,-1 1 0,1-1 0,0 1 0,-2 4 0,-5 10-50,2 0-1,-9 28 0,15-43-34,-13 49 91,3 0 1,1 1 0,-2 60 0,5 165 488,8-249-502,1 1 0,1-1 0,2 0 0,0 0 0,19 53-1,-19-69-170,1-1 0,0 1 0,1-1-1,0 0 1,0-1 0,13 14-1,-15-19-190,1-1 0,0 1 0,0-1 0,0 0 0,1 0 0,0-1 0,0 0 0,0 0 0,0-1 0,1 0 0,11 4 0,-18-7 42,0 1 1,0-1-1,0 0 1,0 0-1,0 1 1,0-1-1,0 0 1,0 0-1,0 0 1,0 0-1,0 0 1,0 0-1,0 0 1,0-1-1,0 1 1,0 0-1,0 0 1,0-1-1,1 0 1,10-16-6185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1:41.6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1 117 3442,'0'0'4684,"18"12"-4585,62 36 8,-71-43-81,0 0 0,0 0 1,1-1-1,0-1 0,13 4 0,-18-6-36,0 0-1,0-1 0,0 1 1,0-1-1,0 0 0,0-1 1,-1 1-1,1-1 0,8-2 1,-11 2-58,0-1 0,0 1 1,0-1-1,0 1 0,0-1 1,0 1-1,-1-1 0,1 0 1,0 0-1,-1 0 0,1 0 1,-1 0-1,0 0 1,0 0-1,0-1 0,0 1 1,0 0-1,0-1 0,-1 1 1,1 0-1,-1-1 0,0 1 1,1-1-1,-1-2 1,1-10 155,-1-1 0,-1-21 0,0 34-43,1 1 36,0 0 0,0 0 1,-1-1-1,1 1 0,-1 0 1,0 0-1,0 0 0,0 0 1,0 0-1,0 0 0,0 0 1,0 0-1,0 0 0,-1 0 1,1 0-1,-1 1 0,0-1 1,1 1-1,-1-1 1,0 1-1,0 0 0,0 0 1,0-1-1,0 1 0,0 1 1,0-1-1,0 0 0,-1 0 1,1 1-1,0-1 0,0 1 1,0 0-1,-1 0 0,-3 0 1,2 0 15,0 0 1,0 0 0,0 1 0,0-1-1,0 1 1,0 0 0,0 0-1,0 1 1,0-1 0,0 1-1,0 0 1,1 0 0,-1 0 0,1 1-1,0-1 1,0 1 0,-1-1-1,-4 7 1,3-1-61,0 0 0,1 1 0,0-1 1,1 1-1,-1 0 0,2 0 0,-1 0 0,1 0 0,-1 14 1,0 10 75,3 44 1,0-57-102,1-13 0,-1 1-1,1 0 1,0 0 0,1-1-1,0 1 1,0-1 0,1 1 0,-1-1-1,2 0 1,-1 0 0,1 0-1,0-1 1,0 1 0,8 8-1,-8-11-194,0-1-1,0 1 1,0-1-1,0 1 1,1-1-1,-1 0 0,1-1 1,0 1-1,0-1 1,0 0-1,0 0 1,0-1-1,0 1 0,1-1 1,-1 0-1,1-1 1,-1 1-1,0-1 1,1 0-1,-1-1 0,9-1 1,-9 1-8,0-1 0,0 1 0,0-1 0,0-1 1,-1 1-1,1-1 0,-1 0 0,0 0 0,1 0 0,-1 0 0,-1-1 1,1 0-1,0 0 0,-1 0 0,6-8 0,3-8 60,0 0-1,10-27 1,-18 40 105,24-64 206,-17 43 613,23-46 0,-34 73-696,1 0-1,-1 0 0,1 0 0,-1 0 1,1 0-1,0 1 0,-1-1 0,1 0 1,0 0-1,-1 1 0,1-1 0,0 0 1,0 1-1,0-1 0,-1 1 0,1-1 1,2 0-1,-3 1-35,1 0 0,-1 0 1,1 1-1,-1-1 0,1 0 0,-1 0 0,1 0 1,-1 0-1,0 0 0,1 1 0,-1-1 1,1 0-1,-1 0 0,1 1 0,-1-1 0,0 0 1,1 1-1,-1-1 0,0 0 0,1 1 1,-1-1-1,0 1 0,0-1 0,1 1 0,10 32 1249,10 101-316,-16-89-738,1 1-1,15 46 1,-21-92-256,12 30-62,-11-29 59,-1-1 0,0 1 0,0-1 0,0 1 0,0-1 0,0 1 0,0-1 0,1 1 0,-1-1 0,0 1 0,0-1 0,1 1 0,-1-1 0,0 0 0,1 1 0,-1-1 0,1 1 0,-1-1 0,0 0 0,1 0 0,-1 1 0,1-1 0,-1 0 0,1 0 0,-1 1 0,1-1 0,-1 0 0,1 0 0,-1 0 0,1 0 0,-1 0 0,1 0 0,-1 0 1,1 0-1,-1 0 0,1 0 0,-1 0 0,1 0 0,-1 0 0,1 0 0,-1 0 0,1 0 0,-1-1 0,1 1 0,-1 0 0,0 0 0,1-1 0,-1 1 0,1 0 0,-1-1 0,1 1 0,-1 0 0,0-1 0,1 1 0,-1 0 0,0-1 0,6-10 10,-1 0 1,0-1-1,-1 1 0,-1-1 1,1 0-1,1-16 1,4-12 375,4-9 192,32-76-1,-37 107-535,1 0-1,1 0 1,0 1-1,2 1 0,-1 0 1,2 0-1,17-16 0,-24 26-262,0 1-1,1 0 0,-1 0 1,1 0-1,0 1 0,9-3 1,-12 5-745,1 0 1,0 1 0,0-1 0,0 1-1,0 1 1,0-1 0,5 1-1,10 0-2736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1:43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7732,'0'0'3783,"7"21"-3458,7 19-161,-1 1-1,11 75 1,-19-6 177,-5-95-215,0-14-117,0-1 0,0 0 0,1-1 0,-1 1 0,0 0 0,1 0 0,-1 0 0,0 0 0,1 0 0,-1 0 0,0 0 0,0 0 0,1 0 0,-1-1 0,0 1 0,0 0 0,1 0 1,-1 0-1,0-1 0,0 1 0,1 0 0,-1 0 0,0 0 0,0-1 0,0 1 0,0 0 0,1-1 0,-1 1 0,0 0 0,0-1 0,22-66 1698,18-52-827,-33 102-787,0 0 0,2 0 0,0 1 0,18-23 0,-27 38-86,0 0 0,1 1 0,-1-1 0,0 1 0,1-1 0,-1 0 0,0 1-1,1-1 1,-1 1 0,1-1 0,-1 1 0,1-1 0,-1 1 0,1 0 0,0-1 0,-1 1 0,1 0 0,-1-1 0,1 1-1,0 0 1,-1 0 0,1-1 0,0 1 0,-1 0 0,1 0 0,0 0 0,-1 0 0,1 0 0,0 0 0,-1 0 0,1 0 0,0 0-1,-1 0 1,1 0 0,0 1 0,-1-1 0,1 0 0,-1 0 0,1 1 0,0-1 0,-1 0 0,1 1 0,-1-1 0,1 1 0,-1-1-1,1 0 1,-1 1 0,1-1 0,-1 1 0,1 0 0,15 37 206,-14-31-160,10 38 104,-11-35-326,1 0 0,1 0-1,0 0 1,0-1-1,1 1 1,0-1 0,0 0-1,1 0 1,8 10-1,-12-17 50,0-1 0,0 1 0,1-1 0,-1 1 0,1-1 0,-1 0-1,1 0 1,0 1 0,0-1 0,-1 0 0,1-1 0,0 1 0,0 0 0,0 0-1,0-1 1,0 1 0,0-1 0,0 0 0,0 1 0,0-1 0,0 0-1,0 0 1,0-1 0,0 1 0,0 0 0,0 0 0,0-1 0,0 0 0,0 1-1,0-1 1,0 0 0,-1 0 0,1 0 0,0 0 0,1-1 0,7-6-183,-1 0 0,-1 0 0,0 0 0,0-1 0,7-11 0,13-13 242,-27 33 66,-1-1-1,1 0 0,0 1 0,0-1 1,0 1-1,0 0 0,0-1 0,0 1 1,-1 0-1,1-1 0,0 1 0,0 0 1,0 0-1,0 0 0,0 0 0,0 0 1,0 0-1,0 0 0,0 0 0,0 0 1,0 0-1,0 1 0,0-1 0,0 0 1,1 1-1,26 16 154,-6-3-162,-5-8 10,1-1 1,-1 0-1,1-2 1,0 0-1,21 1 1,5-3 69,44-4 1,-63-2 613,-22 4-639,0 0-1,-1 0 1,1 0 0,0 1 0,0-1-1,0 1 1,0 0 0,1 0 0,-1 0-1,0 0 1,0 1 0,4 0 0,3 3 20,1 0 0,-1 1 1,0 0-1,0 1 1,9 7-1,25 14 32,-27-19-229,1 1 0,0-2 0,0-1 0,1 0 0,-1-1 0,1-1 0,0-1 0,0 0 0,31-1 0,-48-2 106,0 0-1,-1 0 0,1-1 1,0 1-1,-1 0 1,1-1-1,0 1 0,-1-1 1,1 0-1,0 0 1,-1 1-1,1-1 0,-1 0 1,0 0-1,1-1 0,-1 1 1,0 0-1,1 0 1,-1-1-1,0 1 0,1-2 1,0 0 6,-1-1 0,1 1 0,-1-1 0,1 1 1,-1-1-1,0 0 0,-1 1 0,1-1 0,0-7 0,-1 6 112,0-1 0,0 0 0,0 0-1,-1 0 1,0 0 0,0 0-1,-1 1 1,1-1 0,-1 1 0,0-1-1,-1 1 1,0-1 0,-4-5 0,1 4 185,0 1 0,-1 0 0,0 0 1,0 0-1,-1 1 0,0 0 1,0 1-1,0 0 0,0 0 0,0 1 1,-14-4-1,3 2-56,0 1 0,0 2 1,0-1-1,-27 2 0,42 1-240,0 0 1,0 0-1,0 0 0,0 1 0,0 0 1,0 0-1,0 0 0,0 0 0,1 1 1,-1-1-1,0 1 0,1 0 1,-1 0-1,-5 4 0,7-4-168,0 0 1,1 1-1,-1-1 1,0 0-1,1 1 0,-1-1 1,1 1-1,0-1 0,0 1 1,0 0-1,0 0 1,0-1-1,1 1 0,-1 0 1,1 0-1,0 0 1,0 0-1,0 0 0,0-1 1,0 1-1,1 5 0,0-6-37,-1-1-1,0 0 0,0 1 0,0-1 0,1 0 0,-1 1 0,1-1 1,-1 0-1,1 1 0,-1-1 0,1 0 0,0 0 0,-1 0 0,1 0 0,0 0 1,0 0-1,0 0 0,0 0 0,0 0 0,0 0 0,0 0 0,0 0 0,1-1 1,-1 1-1,2 0 0,13 3-4509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1:44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187 901 7475,'0'0'1913,"-7"-15"-1686,-21-45 403,26 58-519,0-1 1,0 1-1,0 0 1,0 0-1,-1 0 1,1 0-1,0 1 1,-1-1 0,0 1-1,1-1 1,-1 1-1,0 0 1,0 0-1,1 0 1,-1 0-1,0 1 1,0-1-1,0 1 1,0 0-1,0 0 1,0 0-1,0 0 1,0 0 0,0 1-1,0-1 1,0 1-1,0 0 1,0 0-1,1 0 1,-5 2-1,3 0-91,-1 1-1,1 0 1,0 0-1,0 0 1,0 0-1,1 1 0,0 0 1,0-1-1,0 1 1,0 0-1,1 0 1,-1 1-1,-2 9 1,2-2-25,-1 0 1,2 0 0,0 0-1,-1 27 1,3-39 1,0-1 0,0 1 0,0-1 0,0 1 0,0-1 0,0 1 0,1 0 0,-1-1 0,0 1 0,0-1 0,1 1 0,-1-1 0,0 1 0,1-1 0,-1 1 0,1-1 0,-1 1 0,0-1 0,1 0 0,-1 1 0,1-1 0,-1 0 0,1 1 0,-1-1 0,1 0 0,-1 0 0,2 1 0,22 1-95,-19-2 9,0-1 1,0 1-1,0-1 1,-1 0-1,1-1 1,0 1-1,-1-1 0,5-3 1,-2 0-88,-1 0 0,0-1 0,-1 0 0,1 0 0,-1 0 1,-1-1-1,1 1 0,-1-1 0,5-11 0,1-5-190,15-46-1,-15 28 312,-1-1-1,-2 1 0,1-60 1,-7-130 28,-2 119 39,0-73 343,1 170-96,0 13-129,0-1 0,1 1 1,-1-1-1,-1 1 0,1-1 1,0 1-1,-1-1 0,1 1 1,-1-1-1,0 1 0,0-1 1,0 1-1,0 0 1,-1-3-1,1 5-82,1 0 0,0-1 0,0 1 0,0 0 0,0 0-1,0 0 1,0 0 0,-1 0 0,1-1 0,0 1 0,0 0 0,0 0 0,0 0 0,-1 0 0,1 0 0,0 0 0,0 0 0,0 0 0,-1 0 0,1 0-1,0 0 1,0 0 0,0 0 0,-1 0 0,1 0 0,0 0 0,0 0 0,0 0 0,-1 0 0,1 0 0,0 0 0,0 0 0,0 0 0,-1 0 0,1 0-1,0 0 1,0 0 0,0 0 0,0 1 0,0-1 0,-1 0 0,1 0 0,0 0 0,0 0 0,0 0 0,0 1 0,0-1 0,0 0 0,-1 0 0,1 0 0,0 1-1,0-1 1,0 0 0,0 0 0,0 0 0,0 0 0,0 1 0,0-1 0,0 0 0,0 1 0,-3 6 149,1 1 0,0 0 0,0 1 1,1-1-1,0 0 0,1 11 0,-2 11-38,-10 500 113,13-486-237,2 0-1,14 75 0,-12-100-127,0 1 0,1-1 0,1 0 0,1 0 1,0-1-1,2 0 0,0 0 0,14 17 0,-19-28-356,1-1 0,0 1 0,0-1 1,7 5-1,-12-10 260,-1-1 0,1 1 0,0-1 0,-1 1 0,1-1 0,-1 0 0,1 1 0,0-1 0,-1 0 0,1 1 0,0-1 0,-1 0 0,1 0 0,0 0 0,-1 1 0,1-1 0,0 0 0,0 0 0,-1 0 0,1 0 0,0 0 0,-1 0 0,1-1 0,1 1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1:45.0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1 117 592,'0'0'13206,"15"19"-12984,50 59-158,-61-74-87,0 0 1,-1 0 0,1 0-1,1-1 1,-1 0 0,0 0-1,1 0 1,0 0 0,-1-1-1,10 4 1,-11-5-10,-1-1 1,0 1-1,1-1 1,-1 0-1,0 0 1,1 0-1,-1 0 1,0 0-1,1-1 1,-1 1-1,0 0 1,1-1-1,-1 0 1,0 0-1,0 1 1,0-1-1,3-2 1,0-1-21,-1 0 0,0 0 0,0 0-1,-1 0 1,1 0 0,-1-1 0,0 1 0,0-1 0,0 0 0,-1 0 0,0 0 0,0-1 0,0 1 0,0 0 0,0-7 0,1-9-33,0-1 1,-2-41-1,-1 47 64,0 14 28,0 1 0,0-1 0,0 0 0,0 1 0,0-1 0,0 0 0,-1 1 0,1-1 0,0 1 0,-1-1 0,0 0 0,1 1-1,-1-1 1,0 1 0,0 0 0,0-1 0,0 1 0,0 0 0,0-1 0,0 1 0,0 0 0,-3-2 0,1 2 146,0 0 1,0-1-1,0 2 0,0-1 0,0 0 1,0 1-1,-1-1 0,1 1 1,0 0-1,-7 0 0,8 1-117,0-1-1,0 1 1,-1 0 0,1 0-1,0 0 1,0 0 0,0 0 0,0 0-1,0 0 1,0 1 0,0-1-1,1 1 1,-1-1 0,0 1-1,1 0 1,-1-1 0,1 1-1,0 0 1,-1 0 0,1 0-1,0 0 1,0 0 0,0 1-1,1-1 1,-1 0 0,0 0 0,1 1-1,-1 1 1,-2 11-12,1 0 0,0 0 0,1 16 0,1-31-18,-1 19 28,1-1 1,0 1 0,2-1 0,0 1 0,7 23 0,-7-36-164,0 0 0,0 0 1,1 0-1,0 0 0,0 0 1,0 0-1,1-1 0,-1 1 0,2-1 1,-1 0-1,0 0 0,1-1 1,0 1-1,0-1 0,0 0 0,1-1 1,10 6-1,3-4-4356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1:21.4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105 209 10549,'0'0'5240,"-17"16"-4984,-49 49-192,64-63-62,0 0 0,0 0 0,0 0 0,1 0 1,-1 0-1,1 0 0,-1 0 0,1 0 0,0 1 1,0-1-1,0 0 0,0 1 0,0-1 0,1 1 0,-1-1 1,1 1-1,0-1 0,-1 1 0,1 4 0,1-6-3,-1 0-1,1 0 0,-1 0 1,1 0-1,-1 0 0,1 0 1,0 0-1,0-1 1,-1 1-1,1 0 0,0 0 1,0 0-1,0-1 0,0 1 1,0 0-1,0-1 0,0 1 1,0-1-1,0 1 0,0-1 1,0 0-1,0 1 0,0-1 1,0 0-1,0 0 0,0 0 1,2 0-1,2 1-5,1-1-1,-1 0 1,1 0 0,-1 0-1,0-1 1,1 0 0,-1 0-1,0 0 1,0-1 0,0 1-1,1-1 1,-2-1 0,1 1-1,0-1 1,0 0 0,-1 0-1,0 0 1,0 0 0,1-1-1,-2 0 1,1 0 0,0 0-1,-1 0 1,0 0 0,0-1-1,0 1 1,-1-1 0,1 0-1,-1 0 1,0 0 0,2-9-1,-3 10 23,1 0-1,-1 1 0,0-1 1,-1 0-1,1 0 0,0 0 1,-1 0-1,0 1 1,0-1-1,0 0 0,-1 0 1,1 0-1,-3-7 0,2 9 10,0 0 0,-1 0 0,1 1 0,-1-1 0,1 0 0,-1 1 0,1-1 0,-1 1 0,0 0 0,0-1 0,0 1 0,0 0 0,0 0 0,0 0 0,0 1 0,0-1 0,0 0 0,0 1 0,-1-1 0,1 1 0,0 0 0,0 0 0,-1 0 0,-1 0 0,-4-1 97,1 1 0,-1 0 0,1 1 0,-1 0 0,1 0 0,-1 0 0,1 1 0,-14 5 1,19-6-116,0 0 0,0 0 0,0 0 1,0 1-1,1-1 0,-1 0 1,0 1-1,1-1 0,-1 1 0,1 0 1,-1-1-1,1 1 0,0 0 1,0 0-1,-1 0 0,1 0 0,1 0 1,-1 0-1,0 0 0,0 0 1,1 0-1,-1 1 0,1-1 0,0 0 1,0 0-1,0 0 0,0 1 1,0-1-1,0 0 0,0 0 0,1 0 1,-1 1-1,1-1 0,1 3 1,-1-3-14,0 0 1,0 0 0,0-1 0,0 1 0,0 0 0,0-1-1,0 1 1,1-1 0,-1 0 0,1 1 0,-1-1 0,1 0 0,-1 0-1,1 0 1,0 0 0,0 0 0,-1 0 0,1 0 0,0-1 0,0 1-1,0-1 1,0 1 0,3-1 0,49 2-217,-51-3 207,5 0-87,1 0 1,0-1 0,-1 0 0,1 0-1,-1-1 1,0 0 0,0-1-1,0 0 1,0 0 0,12-9-1,-16 10 63,1-1-1,0 0 1,-1 1-1,0-1 1,0-1-1,0 1 1,-1-1-1,1 1 1,-1-1-1,0 0 1,-1 0 0,1 0-1,-1-1 1,0 1-1,0-1 1,0 1-1,0-9 1,-2 13 60,0-1 0,0 0 0,0 0 1,0 1-1,0-1 0,0 0 1,-1 1-1,1-1 0,-1 0 1,0 1-1,1-1 0,-1 0 1,0 1-1,0-1 0,0 1 1,0-1-1,0 1 0,0 0 1,0-1-1,-1 1 0,1 0 1,0 0-1,-1 0 0,1 0 1,-1 0-1,1 0 0,-1 0 0,1 1 1,-1-1-1,0 0 0,1 1 1,-1 0-1,0-1 0,-1 1 1,-9-2 236,0 0 0,1 1 0,-1 1 0,-12 1 0,8-1 22,8 0-167,-1 1 0,0 0 0,1 1 0,-1-1-1,1 2 1,-16 5 0,21-7-103,1 0-1,-1 0 1,1 1-1,-1-1 1,1 0-1,-1 1 1,1 0-1,0-1 1,-1 1-1,1 0 1,0 0-1,0 0 1,1 1-1,-1-1 0,0 0 1,1 1-1,-1-1 1,1 1-1,0-1 1,0 1-1,0 0 1,0 0-1,0-1 1,0 7-1,1-9-10,0 0 0,0 1 0,0-1-1,0 1 1,1-1 0,-1 1 0,0-1-1,0 1 1,0-1 0,1 1-1,-1-1 1,0 0 0,0 1 0,1-1-1,-1 1 1,0-1 0,1 0 0,-1 1-1,1-1 1,-1 0 0,0 0 0,1 1-1,-1-1 1,1 0 0,-1 0 0,1 1-1,-1-1 1,1 0 0,-1 0-1,1 0 1,19 2-29,-15-2 15,4 0-21,0 0-1,0-1 1,0 0 0,-1 0-1,1-1 1,-1 0-1,1-1 1,-1 0 0,0 0-1,0-1 1,0 0 0,11-7-1,-14 8 9,0 0-1,-1-1 1,1 0-1,-1 0 1,0 0-1,0-1 1,-1 1-1,1-1 1,-1 0 0,0 0-1,0 0 1,0-1-1,-1 1 1,0-1-1,0 1 1,0-1-1,-1 0 1,0 1-1,1-12 1,-2 15 41,0 0 1,-1 0-1,1-1 1,-1 1-1,1 0 1,-1 0-1,0 0 1,0 0-1,0 0 1,0 0-1,0 0 1,0 0-1,0 1 0,-1-1 1,1 0-1,-1 1 1,1-1-1,-1 1 1,0-1-1,1 1 1,-1 0-1,0 0 1,0 0-1,0 0 1,0 0-1,0 0 1,0 0-1,0 1 1,0-1-1,-1 1 1,1-1-1,0 1 0,0 0 1,-3 0-1,-1-1 41,0 1 0,1 0-1,-1 0 1,1 0 0,-1 1-1,1-1 1,-1 1 0,1 1-1,-1-1 1,1 1 0,0 0-1,-1 0 1,-4 4 0,6-3-48,0 1 1,1-1-1,-1 1 1,1 0-1,0 0 1,0 0-1,1 1 1,-1-1-1,1 1 1,0-1 0,-1 6-1,1-7-6,1 0 0,0 0 0,0 1 0,1-1 0,-1 0-1,1 0 1,-1 1 0,1-1 0,0 0 0,1 1 0,-1-1 0,0 0 0,1 0 0,0 1-1,0-1 1,0 0 0,0 0 0,3 5 0,-1-4-3,1 0-1,0-1 1,0 0 0,0 0 0,0 0-1,1 0 1,-1-1 0,1 0 0,-1 0-1,1 0 1,0 0 0,0-1-1,0 0 1,0 0 0,0 0 0,6 0-1,4 0-119,0 0 0,1-1 0,-1 0 0,20-4-1,-29 3 54,-1-1-1,0 1 1,1-1-1,-1-1 1,0 1-1,0-1 1,-1 0-1,1 0 1,0 0 0,-1-1-1,0 1 1,0-1-1,0 0 1,5-7-1,-8 9 74,1 1 1,-1-1-1,0 1 0,0-1 1,0 0-1,-1 0 0,1 1 0,0-1 1,-1 0-1,1 0 0,-1 0 1,1 0-1,-1 0 0,0 0 1,0 1-1,0-1 0,0 0 0,0 0 1,0 0-1,0 0 0,-1 0 1,1 0-1,-1 0 0,1 0 1,-1 1-1,0-1 0,0 0 0,0 0 1,0 1-1,0-1 0,0 1 1,0-1-1,-1 1 0,1-1 1,0 1-1,-1 0 0,1 0 0,-1-1 1,0 1-1,1 0 0,-1 0 1,0 1-1,-3-2 0,-6-3 147,0 1-1,0 0 0,-1 1 1,0 0-1,1 1 0,-1 0 1,-24 0-1,29 2-111,0 0-1,0 0 1,1 0-1,-1 1 1,0 0-1,0 1 1,1-1-1,-1 1 1,1 1-1,-1-1 1,1 1 0,0 0-1,0 0 1,0 1-1,-7 5 1,12-8-38,0 0 0,0 0 0,0-1 0,1 1 0,-1 0 0,0 0 0,0 0 0,1 0 0,-1 0 0,0 1 0,1-1 0,-1 0 1,1 0-1,-1 0 0,1 0 0,0 1 0,0-1 0,-1 0 0,1 0 0,0 1 0,0-1 0,0 2 0,1-2-2,-1 0 1,1 0-1,0 1 0,-1-1 1,1 0-1,0 0 0,0 0 1,0-1-1,0 1 0,0 0 1,0 0-1,0 0 0,0-1 1,0 1-1,0 0 0,0-1 1,3 1-1,3 2-8,1-1 1,0 0-1,0 0 1,0-1-1,11 1 0,90-4-874,-114 3 901,0-1 1,0 1 0,1 0-1,-1 0 1,0 0 0,0 1-1,1 0 1,-1 0 0,-8 5-1,11-6-15,0 0 0,0 0 0,1 1 0,-1-1 0,0 1 0,0-1 0,1 1 0,-1 0 0,1-1 0,-1 1 0,1 0 0,0 0 0,0 0 1,0 0-1,0 0 0,0 1 0,0-1 0,0 0 0,1 0 0,-1 1 0,1-1 0,0 0 0,0 1 0,0 2 0,0-4-8,1 0 0,-1-1 0,1 1 1,0 0-1,0-1 0,0 1 0,-1 0 1,1-1-1,0 1 0,0-1 0,0 0 1,0 1-1,0-1 0,0 0 0,0 1 1,0-1-1,0 0 0,0 0 0,0 0 1,0 0-1,0 0 0,0 0 0,0 0 1,1 0-1,30-2-104,-31 1 95,3 1-28,-1 0 1,0-1 0,0 0 0,1 0 0,-1 0 0,0 0 0,0-1 0,0 1 0,0-1 0,0 1 0,-1-1 0,1 0-1,0 0 1,-1-1 0,0 1 0,1 0 0,-1-1 0,0 1 0,0-1 0,2-4 0,-1 2 15,-1-1 0,0 1 1,0-1-1,0 1 1,0-1-1,-1 0 0,0 0 1,-1 0-1,1 0 1,-1-10-1,-1 14 42,0-1 0,1 1 0,-1 0 0,0 0 0,-1-1 0,1 1 0,0 0 0,0 0 0,-1 0 1,0 0-1,1 1 0,-1-1 0,0 0 0,0 1 0,0-1 0,0 1 0,0-1 0,0 1 0,0 0 0,0 0 0,0 0 0,-1 0 0,1 1 0,0-1 0,-1 0 0,1 1 0,-1 0 0,-2-1 1,1 0 43,-1 1 0,1-1 1,0 1-1,0 0 1,-1 0-1,1 0 0,0 0 1,0 1-1,0 0 1,-1 0-1,1 0 1,0 0-1,0 0 0,0 1 1,1 0-1,-7 3 1,7-1-51,0 0 1,0 1-1,0-1 1,0 1-1,1-1 1,0 1-1,0 0 1,0 0-1,0 0 1,1 0-1,0 0 1,0 0-1,0 11 1,0-13-10,1 0 1,-1 0 0,1 0-1,0 0 1,0 0-1,1 1 1,-1-1 0,1 0-1,-1 0 1,1 0 0,0 0-1,0 0 1,0 0-1,1 0 1,-1-1 0,1 1-1,0 0 1,-1-1-1,1 1 1,0-1 0,0 0-1,1 1 1,-1-1-1,3 2 1,2-1-54,-1-1 0,1 1 0,0-1-1,0 0 1,0-1 0,0 0 0,0 0 0,1 0 0,-1-1-1,0 0 1,0-1 0,0 1 0,13-4 0,-17 3 33,0 1 0,1-1 0,-1 0 0,0-1 1,0 1-1,0 0 0,0-1 0,0 0 0,0 0 1,0 0-1,-1 0 0,1 0 0,-1 0 0,0-1 1,1 1-1,-1-1 0,0 0 0,0 0 0,-1 1 1,1-1-1,0 0 0,-1-1 0,0 1 0,0 0 1,0 0-1,0 0 0,0-1 0,-1 1 0,0 0 1,1-5-1,-1 6 36,-1 0 0,1 0 0,0 0 0,-1 0 0,1 1 0,-1-1 0,0 0 0,1 0 1,-1 0-1,0 1 0,0-1 0,0 0 0,-1 1 0,1-1 0,0 1 0,0 0 0,-1-1 0,1 1 0,-1 0 1,1 0-1,-1 0 0,0 0 0,1 0 0,-1 0 0,0 0 0,0 0 0,1 1 0,-1-1 0,0 1 0,0-1 1,-2 1-1,-8-2 246,-1 0 1,0 1-1,-20 1 1,22 0-100,9 0-148,-1 0 0,1 0 0,-1 0 1,1 0-1,-1 1 0,1-1 0,0 1 0,-1 0 0,1-1 0,0 1 0,0 0 0,0 0 0,-1 1 0,1-1 0,0 0 1,0 1-1,1-1 0,-1 1 0,0 0 0,0-1 0,-2 5 0,2-3-16,0 1 0,0 0-1,1 1 1,-1-1 0,1 0 0,0 0-1,0 1 1,0-1 0,1 0-1,0 1 1,0 5 0,0-8 1,0 1 0,0-1-1,1 1 1,-1-1 0,1 0 0,-1 1 0,1-1 0,0 0-1,0 0 1,0 1 0,0-1 0,0 0 0,1 0-1,-1 0 1,1 0 0,-1 0 0,1-1 0,0 1 0,0 0-1,0-1 1,-1 0 0,1 1 0,1-1 0,-1 0 0,0 0-1,0 0 1,0 0 0,1 0 0,-1 0 0,5 0-1,7 2-128,0-1 0,0-1 0,0 0 1,17-1-1,-18 0-166,-10 0 240,1 0-1,-1 0 1,0 0-1,1-1 0,-1 1 1,0-1-1,0 0 1,0 0-1,1 0 1,-1 0-1,3-2 1,-5 2 52,0 0 0,0 0 0,0 0 0,0 0 1,0 0-1,-1 0 0,1 0 0,0 0 1,0-1-1,-1 1 0,1 0 0,-1-1 0,1 1 1,-1 0-1,0-1 0,1 1 0,-1-1 1,0 1-1,0 0 0,0-1 0,0 1 1,0-1-1,0 1 0,-1 0 0,1-1 0,0 1 1,-1-2-1,0 0 21,0 1-1,0 0 1,0 0 0,-1 0 0,1 0 0,0 0 0,-1 0-1,1 1 1,-1-1 0,0 0 0,0 1 0,1-1 0,-1 1-1,0 0 1,0-1 0,-1 1 0,1 0 0,0 0 0,0 0-1,0 1 1,-1-1 0,1 0 0,-4 1 0,-6-3 207,0 2-1,0-1 1,-15 2 0,3-1-11,-26 2 137,50-1-350,-1 0-1,1 0 1,0 0-1,0 0 1,-1 0-1,1 0 1,0 0-1,0 0 1,0 0-1,-1 1 1,1-1-1,0 0 1,0 0-1,0 0 1,-1 0-1,1 0 1,0 0-1,0 1 1,0-1-1,0 0 1,-1 0-1,1 0 1,0 0-1,0 1 1,0-1-1,0 0 1,0 0-1,0 0 1,-1 1-1,1-1 1,0 0-1,0 0 1,0 0-1,0 1 1,0-1-1,0 0 1,0 0-1,0 1 1,0-1-1,0 0 1,0 0-1,0 0 1,0 1-1,10 6-121,11-3 41,0-2-1,1-1 1,-1 0-1,0-2 1,24-3 0,0-8-322,-44 12 427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9:39.2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1 111 9780,'0'0'1927,"14"-4"-1482,38-7 389,74-6 0,896 0 226,-651 20-944,216 13 39,416 10 1640,-347-16-1042,-564-9-670,-3 1 34,127-14 0,269-23 798,-434 34-904,118-5 85,-149 4-141,0-1-1,0-1 1,0 0 0,-1-2-1,0 0 1,20-10 0,-39 16 30,25-14-965,-14 4-1271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1:45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26 454 10085,'0'0'2841,"14"-14"-2641,-7 7-130,4-5 50,0-1 1,0 1 0,-1-2-1,0 1 1,-1-1 0,-1-1-1,8-18 1,-6 2 18,-1-1 0,-1 0-1,-2 0 1,-1 0 0,-2-1 0,-1-47-1,-2 79-104,0-1-1,0 1 1,0-1-1,0 1 1,-1 0-1,1-1 1,0 1-1,-1 0 1,1-1-1,-1 1 0,1 0 1,-1-1-1,0 1 1,0 0-1,1 0 1,-1 0-1,0 0 1,0 0-1,0 0 1,0 0-1,0 0 1,0 0-1,0 0 1,-1 0-1,1 1 1,0-1-1,0 1 0,-1-1 1,1 1-1,0-1 1,-1 1-1,1-1 1,0 1-1,-1 0 1,1 0-1,-1 0 1,1 0-1,-3 0 1,0 0 32,1 1 0,-1-1 0,1 1 0,0 0 0,-1 0 1,1 0-1,0 0 0,-1 0 0,1 1 0,0 0 0,0-1 0,0 1 1,0 0-1,0 0 0,-4 5 0,0 2-39,1 1 1,0-1-1,0 1 0,1 0 1,0 0-1,1 1 0,0 0 1,-2 12-1,-16 95 15,15-38-25,2 0 0,8 94 0,-2-158-6,1 0 0,0 1 1,1-1-1,1 0 0,0-1 1,2 1-1,-1-1 0,2 1 0,9 15 1,-12-25-66,0 1 0,1-1 1,0 1-1,0-1 0,1-1 1,-1 1-1,1-1 0,0 0 1,1 0-1,-1-1 1,1 1-1,0-2 0,0 1 1,0-1-1,1 0 0,-1 0 1,1-1-1,-1 0 0,1 0 1,14 0-1,-16-2-251,0 0-1,0-1 1,0 1 0,0-1-1,0-1 1,0 1-1,-1-1 1,1 0 0,-1-1-1,1 1 1,-1-1 0,0 0-1,0 0 1,0-1 0,0 1-1,-1-1 1,1 0-1,6-9 1,-2 3-776,-1-1 1,0 0-1,0-1 1,-1 0-1,-1 0 1,9-23-1,-8-3-1318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1:46.6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261 0 5042,'0'0'10421,"-18"5"-9327,9-3-976,-7 1 121,0 1 0,-21 10 1,30-12-180,1 1 0,0 0 0,0 1 0,1 0 1,-1 0-1,1 0 0,-1 0 0,1 1 0,1 0 1,-1 0-1,-4 6 0,6-5-36,-1 0 0,1 0 0,0 0 0,1 0 0,0 0 0,0 1 0,0-1 0,1 1 0,-1 0-1,2-1 1,-1 1 0,1 9 0,2 5-21,0 0-1,10 33 0,-7-33 20,-1 0 0,2 26 0,-6-41-14,1 0 0,-1-1 0,-1 1-1,1 0 1,-1 0 0,0-1 0,-2 7 0,2-9-4,-1 0 0,1 0 0,-1 0 1,0 0-1,-1 0 0,1-1 0,0 1 0,-1 0 1,1-1-1,-1 0 0,0 0 0,-4 3 1,4-3-227,0 1 0,0-1 1,-1 0-1,1 0 1,0 0-1,-1-1 0,0 1 1,1-1-1,-1 0 1,0 0-1,0 0 0,0 0 1,0 0-1,0-1 1,-5 0-1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2:06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0 127 9492,'0'0'1718,"2"23"-1568,17 371-3,-19-360-134,0-23-13,-1 1 1,2 0 0,0-1 0,0 1 0,1 0-1,6 20 1,-6-50-449,-4-127-1222,5-178 1430,-3 311 337,1 0 0,0 0 1,2 0-1,-1 0 0,1 0 0,1 0 0,0 1 1,8-16-1,-10 22-63,1 1 0,1-1 0,-1 0 1,0 1-1,1 0 0,0 0 0,0 0 0,0 0 0,1 1 1,-1 0-1,1 0 0,0 0 0,0 0 0,0 1 1,0 0-1,0 0 0,0 0 0,1 0 0,-1 1 0,7-1 1,-1 0-13,-1 1 0,1 0 0,-1 1 0,1 0 1,0 1-1,20 3 0,-27-3-11,0 1 0,1 0 0,-1-1 0,0 1 0,0 0-1,0 1 1,0-1 0,-1 1 0,1 0 0,-1 0 0,1 0 0,-1 0 0,0 1 0,0-1 0,0 1 0,-1 0 0,1-1 0,2 8-1,-1-1-30,0 1 0,0 0 0,-1 0 0,0 0 0,-1 1-1,0-1 1,-1 1 0,-1 23 0,0-27-22,-1 0-1,1 1 1,-2-1 0,1 0 0,-1 0-1,0 0 1,-1 0 0,0 0 0,-1 0-1,1-1 1,-1 1 0,-10 12-1,2-8 123,0-1 0,-1 0 0,0-1 0,-1 0-1,0-1 1,-1-1 0,0 0 0,0-1 0,0-1 0,-1 0-1,-17 3 1,32-9-29,1 0 1,-1 1-1,0-1 0,0 0 1,1 0-1,-1 1 0,0-1 1,0 1-1,1-1 0,-1 0 1,1 1-1,-1-1 0,0 1 0,1 0 1,-1-1-1,1 1 0,-1-1 1,1 1-1,-1 0 0,1-1 1,0 1-1,-1 1 0,1-1-43,0 0-1,0 0 1,0 0-1,0 1 1,0-1 0,0 0-1,1 0 1,-1 0-1,0 0 1,1 0-1,-1 0 1,1 0 0,-1 0-1,1 0 1,-1 0-1,1 0 1,0 0-1,-1-1 1,2 2-1,19 20 114,1-1 0,34 25 0,10 8 66,-9 2-60,52 43 152,-97-93-92,-9-4-1516,-2-2 1208,-1 0 0,0 0 0,1 0 0,-1 0 0,0 0 1,1 0-1,-1 0 0,0 0 0,1 0 0,-1 0 0,0 0 1,1 0-1,-1 0 0,0 0 0,0 0 0,1 0 1,-1 0-1,0 0 0,1-1 0,-1 1 0,1-1-241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2:06.8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1 149 8900,'0'0'3780,"9"5"-3905,0-2 111,-1 1 0,1-1 0,0-1-1,0 0 1,0 0 0,1-1 0,-1 0 0,0 0-1,1-1 1,-1 0 0,0-1 0,0 0 0,1 0 0,-1-1-1,0-1 1,0 1 0,0-1 0,8-5 0,-11 5-138,0 0-1,-1-1 1,1 0 0,-1 0 0,0 0 0,0-1 0,-1 1 0,9-12 0,-11 13 63,0-1-1,0 1 1,0-1-1,-1 0 1,0 0 0,1 0-1,-1 0 1,0 0 0,-1 0-1,1 0 1,-1-1-1,0 1 1,0 0 0,0 0-1,-1-5 1,1 8 90,-1-1-1,1 1 1,0 0-1,-1-1 1,0 1-1,1 0 1,-1-1 0,0 1-1,1 0 1,-1 0-1,0 0 1,0 0 0,0 0-1,0 0 1,0 0-1,0 0 1,-1 0-1,1 0 1,0 0 0,-2 0-1,-1-1 65,0 0 0,-1 1-1,1-1 1,-1 1 0,0 0 0,-6-1-1,1 1 155,-1 1-1,0 0 1,0 0 0,1 1-1,-14 2 1,19-1-109,-1 0 1,1 0-1,0 0 1,0 1 0,0 0-1,0 0 1,0 0-1,0 1 1,1-1-1,-1 1 1,1 0 0,0 0-1,1 1 1,-1-1-1,1 1 1,0 0-1,0 0 1,-5 10-1,6-11-76,1 0-1,-1 1 1,1-1 0,0 1-1,0-1 1,0 1-1,0 0 1,1-1-1,0 1 1,0 0-1,0-1 1,1 1-1,-1 0 1,1-1-1,0 1 1,0-1-1,1 1 1,0-1-1,-1 1 1,1-1 0,1 0-1,-1 0 1,6 7-1,0-2-14,1-1 0,0 0 0,0-1 0,0 0-1,1 0 1,0-1 0,1 0 0,0 0 0,-1-2 0,2 1-1,-1-1 1,18 3 0,2-1-718,-1-1 0,1-1 1,45-2-1,-61-3-1764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2:09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245 30 5266,'0'0'6337,"1"-3"-5372,-1 2-930,1 0 0,-1 1 0,0-1 0,0 0 0,0 1-1,0-1 1,0 0 0,0 1 0,-1-1 0,1 0 0,0 1-1,0-1 1,0 0 0,-1 1 0,1-1 0,0 0 0,-1 1-1,1-1 1,0 1 0,-1-1 0,1 1 0,-1-1 0,1 1-1,-1-1 1,1 1 0,-1-1 0,1 1 0,-1 0 0,1-1-1,-1 1 1,0 0 0,1-1 0,-1 1 0,0 0 0,1 0-1,-2 0 1,-4-2 125,0 0 0,1 1 0,-1 0 0,0 1 0,-9-1 0,7 1-44,-1 0-1,1 0 0,0 1 1,-1 0-1,1 1 0,0 0 1,0 0-1,-15 6 0,19-4-98,0 0-1,1 0 1,-1 0-1,1 0 1,0 0-1,0 1 1,0-1 0,0 1-1,1 0 1,0 0-1,0 0 1,0 0-1,1 0 1,0 0-1,0 1 1,0-1-1,0 0 1,1 11-1,0 5-25,1 1 0,0-1 0,7 29 0,13 41-31,-11-48-475,9 68 0,-15-66-547,-5 83 0,1-123 990,-1 0-1,0 0 0,-1 1 0,1-1 0,-1 0 1,0 0-1,-1 0 0,1-1 0,-1 1 1,0 0-1,0-1 0,0 0 0,-6 6 1,7-8 122,0 1 1,-1-1-1,1 0 0,-1 0 1,0 0-1,0 0 1,0-1-1,0 1 1,0-1-1,0 1 0,0-1 1,0 0-1,0 0 1,-1-1-1,1 1 1,0-1-1,0 0 0,-1 1 1,1-2-1,-1 1 1,1 0-1,-6-2 1,8 2-48,0-1 1,1 0 0,-1 0-1,0 0 1,0 0-1,1 0 1,-1 0 0,0 0-1,1 0 1,-1 0 0,1 0-1,0 0 1,-1 0-1,1 0 1,0 0 0,-1 0-1,1 0 1,0-1 0,0 1-1,0 0 1,0 0-1,0 0 1,0 0 0,1 0-1,-1-1 1,1-1 0,-1-5 15,0-11-18,1-1 0,1 0 1,1 0-1,1 0 0,0 1 0,2 0 1,0 0-1,1 0 0,1 1 0,11-19 0,13-22-245,3 1-1,3 1 0,72-83 0,-110 140 227,0-1-1,1 1 0,-1-1 1,1 1-1,-1-1 0,1 1 1,-1 0-1,1-1 0,-1 1 0,1 0 1,-1-1-1,1 1 0,0 0 1,-1 0-1,1 0 0,-1 0 1,1-1-1,0 1 0,-1 0 1,1 0-1,-1 0 0,1 0 1,0 0-1,-1 0 0,1 0 1,-1 1-1,1-1 0,0 0 1,-1 0-1,1 0 0,-1 1 1,1-1-1,-1 0 0,1 1 0,-1-1 1,1 0-1,-1 1 0,1-1 1,-1 1-1,1-1 0,-1 0 1,1 1-1,-1-1 0,1 2 1,19 34 414,-2-5-259,-16-29-204,0 0-1,0 0 1,0 0-1,0-1 0,1 1 1,-1-1-1,1 1 0,-1-1 1,1 0-1,0 0 0,-1 0 1,1 0-1,0-1 0,0 1 1,-1-1-1,1 0 0,0 1 1,0-1-1,0-1 0,-1 1 1,1 0-1,0-1 1,0 1-1,0-1 0,-1 0 1,1 0-1,0 0 0,-1 0 1,1 0-1,-1-1 0,1 1 1,-1-1-1,0 1 0,0-1 1,0 0-1,0 0 0,0 0 1,0 0-1,0-1 0,0 1 1,1-4-1,13-19-1402,22-50 0,-2 6 7038,-35 76-5562,-1-2 300,1 9-147,0 0 0,1 0 0,1 0 0,0-1 0,11 27 0,-12-34-180,1 0 0,0 0 0,0 0 0,1-1 1,-1 1-1,1-1 0,1 0 0,-1 0 0,1 0 0,-1-1 0,1 1 0,0-1 0,1-1 0,9 6 0,2-5-2169,-2-4-2425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2:12.6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0 736 9845,'0'0'2481,"16"-20"-2271,108-133 132,-108 134-316,-1 0 0,-2-2-1,0 0 1,-1 0 0,-1-1 0,-1-1 0,-1 0 0,-1 0 0,-1 0-1,-1-1 1,-1 0 0,3-42 0,-8 53 18,2-10-69,-2 0 0,-5-42 1,4 58 87,0 1 0,0 0 0,-1-1 0,0 1 0,0 0 0,-1 0 0,0 1 0,0-1 0,0 0 1,0 1-1,-1 0 0,0 0 0,0 0 0,-1 0 0,-5-4 0,8 7 15,0 0 1,0 1-1,-1 0 0,1-1 1,0 1-1,-1 0 0,1 0 0,-1 1 1,1-1-1,-1 0 0,1 1 1,-1-1-1,1 1 0,-1 0 0,1 0 1,-1 0-1,0 0 0,1 0 0,-1 1 1,1-1-1,-1 1 0,1 0 1,-1 0-1,1 0 0,0 0 0,-1 0 1,1 0-1,0 0 0,0 1 1,0-1-1,0 1 0,0 0 0,0 0 1,0-1-1,0 1 0,1 0 1,-1 1-1,1-1 0,-1 0 0,-1 5 1,-6 14-27,1 2 0,0-1 0,2 1 0,1 0 0,0 0 1,-1 27-1,1 149 71,5-151-70,0-16-26,1 0 0,2 0 0,1 0 0,2 0 0,18 60 0,-20-79-51,2-1 0,-1 1 1,1-1-1,1 0 1,0 0-1,1-1 0,0 0 1,1-1-1,0 1 0,1-2 1,0 1-1,0-1 1,1-1-1,0 0 0,1-1 1,18 10-1,-17-11-304,1-1 1,0-1-1,0 0 0,0 0 0,0-2 1,1 0-1,-1 0 0,1-1 0,0-1 1,-1-1-1,19-2 0,-21 1-124,-1 0 1,1-1-1,-1 0 1,0-1-1,0 0 0,0-1 1,-1 0-1,0 0 1,0-2-1,0 1 1,0-1-1,-1 0 0,13-14 1,-19 18-84,-1 0 0,1-1 0,-1 1 0,0 0 0,0-1 0,0 0 0,2-6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2:12.9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77 448,'0'0'13110,"-14"-15"-11933,-1-1-730,-28-23-1,42 39-415,0-1-1,0 0 0,-1 0 0,1 1 1,0-1-1,-1 1 0,1-1 0,-1 1 1,1-1-1,0 1 0,-1 0 0,1 0 0,-1 0 1,1 0-1,-1 0 0,1 0 0,-1 0 1,1 0-1,-1 1 0,1-1 0,0 0 0,-1 1 1,1 0-1,0-1 0,-1 1 0,1 0 1,0-1-1,0 1 0,-1 0 0,1 0 0,0 0 1,0 0-1,0 0 0,0 0 0,0 0 1,0 0-1,1 1 0,-1-1 0,0 0 0,0 3 1,-2 0 50,-2 3-50,1 0 0,-1 1 0,2 0-1,-1 0 1,1 0 0,1 1 0,-1-1 0,1 0 0,1 1 0,-1 0-1,2-1 1,-1 1 0,1 0 0,0 0 0,3 11 0,-3-17-61,1-1 1,0 0-1,0 1 1,0-1 0,0 0-1,0 0 1,0 0-1,0 0 1,1 0 0,-1 0-1,1 0 1,0-1-1,0 1 1,-1-1 0,1 1-1,0-1 1,0 1-1,0-1 1,0 0-1,1 0 1,-1 0 0,0 0-1,5 1 1,-4-1-123,0 0 0,0-1 0,1 1 0,-1 0 0,0-1 0,1 0 0,-1 0 0,0 0 0,1 0 0,-1-1 0,0 1 0,1-1 0,-1 0 0,0 0 0,1 0 0,-1 0 0,4-2 0,-2-2-84,0 1 1,0-1-1,-1 1 1,1-1-1,-1-1 0,0 1 1,-1 0-1,1-1 1,3-9-1,24-62-1272,-24 58 1266,0 4 5091,-7 30-3959,0 16-735,-1-3-7,1 0 1,2 0-1,6 37 1,-7-59-228,0 0 1,0 0 0,1-1-1,0 1 1,0-1 0,0 1 0,1-1-1,0 0 1,0 0 0,0 0-1,1 0 1,-1-1 0,1 1-1,0-1 1,1 0 0,-1 0 0,1 0-1,-1-1 1,1 1 0,0-1-1,10 4 1,-1-5-2849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2:13.3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 8564,'0'0'5968,"0"17"-5741,11 125-140,-8-123-105,0 0 0,1 0 1,1 0-1,1-1 0,1 0 0,12 25 0,-9-33-1531,-5-17 126,0-26 143,-5 25 1667,2-10-248,17-113 1293,-15 115-1226,0-1 0,1 1 0,1 0 0,1 0-1,14-26 1,-20 40-207,1 0 0,0-1 1,0 1-1,-1 0 0,1 0 0,1 0 0,-1 0 0,0 0 0,0 0 0,1 1 1,-1-1-1,1 1 0,-1 0 0,1 0 0,4-2 0,-5 3-416,1-1 0,0 1 0,0-1-1,0 1 1,-1 0 0,1 0 0,0 1 0,0-1 0,5 1-1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2:15.8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 9476,'0'0'4338,"-23"137"-4146,23-83-96,0-8-32,0-6-64,4-15-304,9-11-1056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2:16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8980,'0'0'2913,"42"-10"-13685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9:39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0 128,'0'0'192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2:16.4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9588,'0'0'6302,"4"2"-6307,4 2 15,0-1 1,0 0-1,1 0 1,-1-1-1,0 0 1,1-1-1,15 1 1,-16-2-22,1 1 1,-1 0 0,0 0 0,0 1-1,1 0 1,-1 1 0,-1-1-1,1 1 1,0 1 0,12 7-1,-17-8-62,-1-1 0,0 1 0,0 0 0,0 1 0,0-1 0,0 0 0,0 0 0,-1 1 0,0-1 0,0 1 1,0-1-1,0 1 0,0 0 0,-1-1 0,1 1 0,-1 0 0,0-1 0,0 1 0,-2 7 0,2-2-1,-2-1 0,1 1 0,-1-1 0,-1 1 0,0-1 0,0 0 0,-5 10 0,-35 41 11,31-44 347,1 0-1,-16 27 0,27-41-273,-1 0 0,1 0 0,0 0 0,-1-1 0,1 1 0,0 0 0,-1 0 0,1 0 0,0 0 0,0 0 0,0 0 0,0 0 0,0 0 0,0 0 0,0 0 0,0-1 0,0 1 0,1 0 0,-1 0 0,0 0 0,1 0 0,-1 0 0,0 0 0,1-1 0,-1 1 0,1 0 0,-1 0 0,1-1 0,0 1 0,-1 0 0,1 0 0,0-1 0,-1 1 0,1-1 0,0 1 0,0-1 0,-1 1 0,1-1 0,0 1 0,0-1 0,0 0 0,1 1 0,5 1-30,0 0 1,0 0-1,0-1 1,9 1-1,-11-1 32,13 1-758,0 0 1,0-1-1,-1-1 1,1-1-1,0 0 1,0-1-1,-1-1 1,34-10-1,-29 0-2293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2:17.1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138 584 5442,'0'0'9335,"-17"-2"-8278,0-1-845,0 2-1,-19 0 1,34 1-196,-1 0 1,1 1 0,0-1-1,0 1 1,0-1 0,0 1-1,0 0 1,0 0-1,0 0 1,1 0 0,-1 0-1,0 1 1,0-1-1,1 0 1,-1 1 0,1-1-1,-1 1 1,1 0-1,0-1 1,0 1 0,0 0-1,0 0 1,0 0-1,0 0 1,0 0 0,0 0-1,0 2 1,-1 4-7,1 0-1,-1 0 1,2 0 0,-1 15-1,1-22-10,0 3-14,0 0-1,0-1 1,0 1-1,1 0 0,-1 0 1,1 0-1,0 0 1,0-1-1,1 1 1,-1 0-1,1-1 1,0 1-1,0-1 1,0 1-1,4 4 1,-4-6-144,0 0 0,1-1 0,-1 1 0,1 0 0,-1-1 0,1 0 0,0 1 0,0-1 0,-1 0 0,1-1 0,0 1 0,0 0 0,0-1 0,0 0 0,0 1 0,0-1 0,0 0 0,0-1 0,0 1 0,0 0 0,3-2 0,-3 1 30,-1 0 0,1 0 0,-1 0 0,1 0 0,-1-1 0,0 1 0,1-1 0,-1 0 0,0 0 0,0 0 0,0 0 0,0 0 0,-1 0 0,1 0 0,0 0 0,-1-1 0,0 1 0,1-1 0,0-3 0,1-1 200,-1 1 0,1 0 1,-2-1-1,1 1 0,-1-1 0,0 0 0,0-8 2452,16 15-1888,39 6-500,-42-4-517,0 0 1,-1-1 0,19-1 0,-28 0 177,1-1 0,-1 1 0,0-1 0,0 0 0,0-1 0,0 1 0,0-1 0,0 1 0,0-1 0,0 0 1,-1-1-1,1 1 0,-1-1 0,1 1 0,2-4 0,5-7 24,-1-1 1,0 0 0,-1 0-1,0-1 1,-1 0 0,-1 0-1,0-1 1,-2 0-1,1 0 1,-2 0 0,5-32-1,-2-14 1430,-1-113 0,-6 170-1168,1-26 465,-1-47 768,0 74-1173,-1 0 0,1 0 0,-1 0-1,0 1 1,0-1 0,0 0 0,-1 0 0,1 1 0,-1-1 0,0 1 0,0-1 0,0 1 0,0 0 0,-1-1 0,-3-2 0,6 5-80,0 1 0,-1 0 0,1-1 0,0 1 0,-1-1-1,1 1 1,-1 0 0,1-1 0,0 1 0,-1 0 0,1-1 0,-1 1 0,1 0 0,-1 0 0,0-1 0,1 1 0,-1 0 0,1 0 0,-1 0 0,1 0 0,-1 0-1,1 0 1,-1 0 0,0 0 0,1 0 0,-1 0 0,1 0 0,-1 0 0,1 0 0,-1 0 0,1 1 0,-1-1 0,0 0 0,1 0 0,-1 1 0,1-1 0,0 0-1,-1 1 1,1-1 0,-1 0 0,1 1 0,-1 0 0,-7 24 498,0 57-447,5 146 1,5-122-179,-1-39-315,1-32-756,-2-1 0,-7 59 0,6-88 745,0 0-1,-1 0 1,1 0 0,-1 0 0,-1 0-1,1-1 1,-4 6 0,6-10 341,-1 1 0,1 0 0,-1 0 0,1-1 0,-1 1 0,1 0 0,-1-1 0,0 1 0,1 0 0,-1-1 0,0 1 0,1-1 0,-1 1 0,0-1 0,0 1 0,0-1 0,0 0 0,1 0 0,-1 1 0,0-1 0,0 0 0,0 0 0,0 0 0,0 0 0,0 0 0,1 0 0,-1 0 0,0 0 0,0 0 0,0 0 0,0 0 0,0-1 0,0 1 0,1 0 0,-1-1 0,0 1 0,0 0 0,0-1 0,1 1-1,-1-1 1,0 0 0,1 1 0,-1-1 0,0 1 0,1-1 0,-1 0 0,1 0 0,-1 1 0,1-1 0,-1 0 0,0-1 0,-9-15 155,1 0-1,1-1 1,0 1-1,-9-39 1,-3-4 2024,-6-2 3434,359 54-5139,-326 8-446,0 0 0,0 0 0,0 1 0,0 0 0,0 0 0,0 0 0,-1 1 0,1 0 0,0 1-1,-1 0 1,0-1 0,0 2 0,0-1 0,0 1 0,0 0 0,0 0 0,-1 1 0,0 0 0,0-1 0,0 2 0,-1-1 0,0 1 0,0-1 0,0 1 0,0 0 0,-1 0 0,0 1 0,-1-1 0,1 1 0,-1-1-1,0 1 1,-1 0 0,2 12 0,1 43-662,-4-24-4093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2:17.4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12502,'0'0'2561,"86"94"-8564,-75-75-800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2:17.8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22 8052,'0'0'5533,"-3"17"-4879,-2 1-499,2-8-106,1 0-1,0 0 1,0 0-1,1 0 1,0 0-1,1 0 1,0 0-1,2 13 1,-1-21-46,0 0 0,0 0 0,0 0 1,0 0-1,0 0 0,0-1 0,0 1 1,1 0-1,-1 0 0,1-1 0,-1 1 0,1-1 1,0 0-1,-1 1 0,1-1 0,0 0 1,0 0-1,0 0 0,0 0 0,0 0 0,0-1 1,0 1-1,0 0 0,0-1 0,0 0 1,4 1-1,9 1-38,0-1 0,25-1 0,-27 0-54,-11 0 62,1 0 0,-1 1 1,1-2-1,-1 1 0,1 0 0,-1 0 0,0-1 0,1 1 0,-1-1 1,0 0-1,1 0 0,-1 0 0,0 0 0,0 0 0,0 0 0,1-1 1,-1 1-1,-1-1 0,1 1 0,0-1 0,0 0 0,-1 0 0,1 0 1,-1 0-1,1 0 0,-1 0 0,0 0 0,1-3 0,0-2 192,0-1 0,-1 1 1,0-1-1,0 1 0,-1-1 0,0 1 0,0-1 0,-2-7 0,2 11 24,-1 0 0,0 0 1,-1 0-1,1 0 0,-1 0 0,0 0 0,0 1 1,0-1-1,0 0 0,-1 1 0,1 0 0,-1 0 1,0 0-1,0 0 0,0 0 0,0 0 0,-6-3 1,-5-6 1508,14 12-1658,0-1-54,0 0-39,35-4 18,-7 3 51,38 1 0,-64 1-22,0 1-1,0-1 0,0 0 0,0 1 0,0-1 1,-1 1-1,1 0 0,0 0 0,0-1 0,-1 1 1,1 0-1,0 1 0,-1-1 0,1 0 0,-1 0 1,0 1-1,1-1 0,-1 1 0,0-1 0,2 3 1,17 41-325,1 0-39,-20-43 355,0-1 1,1 1 0,-1 0-1,1-1 1,-1 1 0,1 0 0,-1-1-1,1 0 1,0 1 0,0-1-1,0 0 1,-1 0 0,1 0 0,0 0-1,0 0 1,1-1 0,-1 1-1,3 0 1,-1-1-22,0 1-1,1-1 1,-1 0-1,1 0 1,-1-1-1,0 0 1,1 1-1,-1-1 1,0-1 0,0 1-1,8-4 1,38-29-677,-44 29 652,0 1 0,-1-1 0,1 1 0,1 0-1,-1 0 1,0 1 0,1 0 0,0 0 0,0 0 0,0 1-1,0 0 1,0 1 0,12-2 0,-17 3 73,0 1 1,0-1-1,0 1 0,1 0 0,-1-1 1,0 1-1,0 0 0,0 0 1,0 1-1,0-1 0,-1 0 1,1 1-1,0-1 0,0 1 1,-1-1-1,1 1 0,-1 0 0,0 0 1,1-1-1,-1 1 0,0 0 1,0 0-1,0 0 0,0 1 1,-1-1-1,2 3 0,2 9 146,0 0-1,4 28 0,-6-32-115,5 60 203,-2-28-3545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2:49.1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 4850,'0'-1'9553,"3"6"-9267,11 52 281,-2 1 0,-3 1-1,2 68 1,-5-57-1188,-2-113-8524,-4 4 5989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2:49.5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27 139 3153,'0'0'9077,"53"-87"-8773,-13 72-64,3 1-192,1 2 112,-4 5-160,-6 4-608,-11 3-1441</inkml:trace>
  <inkml:trace contextRef="#ctx0" brushRef="#br0" timeOffset="1">0 276 8692,'0'0'7011,"15"56"-7043,48-56 32,7 0 112,-1-8-112,-5 3 0,-9 5-1136,-45 0-2498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2:49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11893,'0'0'2802,"133"58"-2914,-68-50 80,1-1-224,-43-7-4178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2:50.4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 0 6707,'0'0'5053,"-16"5"-4277,3-2-638,7-3-88,0 2-1,0-1 1,0 1-1,0-1 0,0 2 1,0-1-1,1 1 1,-1 0-1,1 0 0,0 0 1,0 1-1,0 0 1,0 0-1,0 0 0,-6 8 1,6-5-18,-1 1-1,1 1 1,1-1 0,-1 0 0,1 1 0,1 0 0,0 0-1,0 0 1,1 0 0,0 1 0,0-1 0,1 1 0,0 14-1,1-23-36,0-1-1,0 1 1,0-1-1,1 1 0,-1-1 1,0 1-1,0-1 1,0 1-1,1-1 0,-1 1 1,0-1-1,0 0 0,1 1 1,-1-1-1,0 1 1,1-1-1,-1 0 0,1 1 1,-1-1-1,0 0 1,1 0-1,-1 1 0,1-1 1,-1 0-1,1 0 1,-1 0-1,0 0 0,1 1 1,0-1-1,22 1-421,-16-1 193,0-1 1,0 0-1,-1-1 0,13-3 1,-1-6-161,-1 0-1,0-1 1,-1 0 0,19-20 0,-6 6-258,-28 25 661,0 0 0,-1 0 0,1 1 0,0-1-1,0 0 1,0 0 0,0 0 0,0 1 0,0-1-1,0 1 1,0-1 0,0 1 0,0-1 0,0 1-1,0 0 1,0-1 0,0 1 0,0 0 0,1 0-1,-1 0 1,0 0 0,0 0 0,0 0 0,0 0-1,0 0 1,1 0 0,-1 0 0,0 1 0,0-1-1,0 0 1,0 1 0,0-1 0,0 1 0,0 0-1,0-1 1,0 1 0,0 0 0,0-1 0,0 1-1,0 0 1,0 1 0,3 4 333,-1 0-1,1 0 1,-2 0-1,1 1 1,3 12 0,3 6-99,-6-18-177,1 1-1,0-1 1,0 0 0,1 0-1,0-1 1,8 10-1,-11-14-225,0 0 0,1 0 0,-1-1 0,0 1-1,1 0 1,0-1 0,-1 1 0,1-1-1,0 0 1,-1 0 0,1 0 0,0 0 0,0-1-1,0 1 1,0-1 0,0 1 0,0-1-1,0 0 1,0 0 0,0 0 0,4-2 0,5-2-2975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2:50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66 3618,'0'0'6106,"3"16"-5831,1 7-126,1 8 108,9 32 0,-13-56-234,1 0 1,1-1 0,-1 1 0,1 0 0,0-1 0,1 0 0,-1 0 0,1 0 0,0 0 0,1 0 0,6 6 0,-10-11-26,0 0 0,0 0 0,0-1 0,0 1 0,-1 0 0,1-1 0,0 1 0,0 0 0,0-1 0,0 1 0,1-1 0,-1 0 0,0 1 0,0-1 0,0 0 0,0 0 0,0 1 0,0-1 0,1 0 0,-1 0 0,0 0 0,0 0 0,0-1 0,0 1 0,0 0 0,0 0 0,1-1 0,-1 1 0,0-1 0,0 1 0,0-1 0,0 1 0,0-1 0,0 0 0,0 1 0,-1-1 0,1 0 0,0 0 0,0 0 0,0 1 0,-1-1 0,1 0 0,0 0 0,-1 0 1,1 0-1,-1 0 0,0 0 0,1-1 0,-1 1 0,1-1 0,2-9 4,1-1 1,-2 1 0,1-1 0,0-11 0,-2 9 92,1 1 279,1-1-1,0 1 1,1 0-1,9-23 1,-10 31-310,0 0 0,1-1-1,-1 1 1,1 0 0,0 0 0,1 1 0,-1-1-1,1 1 1,0 0 0,0 0 0,0 1-1,10-6 1,-4 3-130,0 0 0,1 1 0,19-6 0,0 7-2975,-17 4-1769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2:51.2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1 391 9044,'0'0'1099,"21"-7"-2342,-9 3 1089,-5 3 127,-1 0 0,1-1-1,-1 0 1,1-1 0,-1 1 0,0-1-1,0-1 1,0 1 0,0-1 0,-1 0 0,1 0-1,-1 0 1,0-1 0,0 0 0,-1 0-1,0 0 1,0-1 0,0 1 0,0-1 0,3-8-1,2-8 83,0 0 0,-2-1 0,-1 0 0,-1 0 0,-1 0-1,-1-1 1,-1 0 0,-1-44 0,-2 66 58,1 1 0,0-1 0,-1 0 0,1 0 0,-1 0 0,0 0 0,0 1 0,0-1 0,0 0 0,0 1 0,0-1 0,0 0 0,0 1 0,0-1 0,-1 1 0,1 0 0,-1-1 0,1 1 0,-1 0 0,1 0 0,-1 0 0,0 0 0,1 0 0,-1 1 0,0-1 0,0 0 0,0 1 1,0-1-1,0 1 0,0 0 0,1 0 0,-4 0 0,2-1 10,1 1 0,-1 0 1,0 1-1,0-1 0,0 0 0,1 1 1,-1 0-1,0 0 0,1 0 1,-1 0-1,0 0 0,1 0 1,-1 0-1,1 1 0,0 0 1,0-1-1,-1 1 0,1 0 0,0 0 1,0 0-1,0 0 0,-1 3 1,-7 13-98,2 1 0,0 1 1,1-1-1,0 1 0,2 1 1,0-1-1,-2 29 0,3-5-19,2-1-1,6 68 0,-3-102-32,0-1 0,0 0 0,1 0 0,0 0 0,0-1 0,1 1 0,0 0 0,1-1 0,-1 0-1,2 0 1,-1 0 0,6 6 0,-6-8-15,0-1-1,0 1 0,1-1 1,0 0-1,-1-1 1,2 1-1,-1-1 1,0 0-1,1 0 0,-1-1 1,1 0-1,0 0 1,-1 0-1,1 0 0,0-1 1,10 1-1,0-1-128,-1-1 0,0 0 0,1-1 0,-1 0 0,0-1 0,0-1 0,0-1 0,0 0 0,0-1 0,18-9 0,41-17-313,-73 31 691,12 0 11,-3 0-235,44-1-93,1 2-1,-1 3 1,97 18 0,-146-20 148,1 0 0,-1 0 0,1 0 0,-1 1 0,0 0 0,0 0 0,0 0 0,0 1 0,-1-1 0,1 1 0,-1 0 0,0 0 0,0 1 0,-1 0 0,1-1 0,-1 1 1,0 0-1,0 0 0,0 1 0,-1-1 0,0 0 0,3 10 0,0 10 277,-1-1-1,0 0 1,-2 1 0,-1 28-1,0-16-409,1 2 43,1 0 1,17 71-1,-13-90-2081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9:42.0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10 256,'-2'-5'9439,"2"5"-9428,0 0-1,0 0 1,0 0 0,0 0-1,0 0 1,0-1 0,0 1-1,0 0 1,0 0 0,0 0-1,0 0 1,0 0 0,0-1-1,0 1 1,0 0 0,0 0-1,0 0 1,0 0 0,0 0-1,0 0 1,0-1 0,-1 1-1,1 0 1,0 0 0,0 0-1,0 0 1,0 0 0,0 0-1,0 0 1,0-1-1,0 1 1,-1 0 0,1 0-1,0 0 1,0 0 0,0 0-1,0 0 1,0 0 0,0 0-1,-1 0 1,1 0 0,0 0-1,0 0 1,0 0 0,0 0-1,0 0 1,-1 0 0,1 0-1,0 0 1,0 0 0,0 0-1,0 0 1,0 0 0,-1 0-1,1 0 1,0 0 0,0 0-1,0 0 1,0 0 0,0 0-1,0 0 1,0 1-1,-1-1 1,1 0 0,0 0-1,-3 15 238,2 24-58,1-37-144,1 68 125,-4 0 0,-12 72 0,-28 52 9668,42-194-9871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2:51.8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201 0 10245,'0'0'2366,"-20"4"-1526,-69 15-279,84-17-537,0-1 0,0 1 0,0 0 1,0 1-1,0-1 0,1 1 0,-1 0 1,1 0-1,0 0 0,-1 1 0,2-1 1,-1 1-1,0 0 0,1 0 0,-1 1 0,1-1 1,1 0-1,-1 1 0,0 0 0,1 0 1,0 0-1,0 0 0,-1 6 0,2-6-20,1 0-1,-1 0 1,1 1-1,0-1 0,1 0 1,-1 0-1,1 0 1,0 1-1,0-1 1,0 0-1,1 0 0,0-1 1,0 1-1,0 0 1,1 0-1,-1-1 1,1 0-1,0 1 1,1-1-1,6 7 0,6 3-4,-5-4 11,0 1 0,0-1 0,-1 2-1,14 20 1,-23-30-5,1 0-1,-1 0 1,0 1-1,1-1 0,-1 1 1,0-1-1,-1 1 1,1-1-1,0 1 1,-1 0-1,1-1 1,-1 1-1,0 0 1,0-1-1,0 1 0,0 0 1,-1 0-1,1-1 1,-1 1-1,1-1 1,-1 1-1,0 0 1,0-1-1,0 1 1,0-1-1,-1 0 0,1 1 1,-1-1-1,1 0 1,-1 0-1,0 0 1,-3 3-1,-1 1-165,-1-1 0,0 0 0,0 0-1,-1 0 1,1-1 0,-1 0 0,0 0 0,0-1-1,0 0 1,-1 0 0,-17 2 0,47-37-12301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2:52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11621,'0'0'1057,"42"-3"-4819,-27 3 2369,-6 5-2128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2:52.4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 9764,'0'0'4418,"0"106"-4017,2-31-225,2 9-16,0 1-112,-2 2 32,-2-1-48,0-10 16,0-6-48,2-11-240,-2-15-1105,0-15-1872</inkml:trace>
  <inkml:trace contextRef="#ctx0" brushRef="#br0" timeOffset="1">67 686 3794,'0'0'6083,"-62"-89"-3330,58 80-1088,4 4-817,0 2-656,26-4-128,22 0 272,11 0-240,9 2-96,4 4-464,-3 1-1585,-49 0-2241,-6 0-800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2:53.2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0 7635,'0'0'6865,"-15"19"-6625,-46 63-115,58-78-118,0 0 0,0 1 0,1-1 0,0 1-1,0-1 1,0 1 0,0 0 0,1 0 0,0 0-1,0 0 1,0 0 0,0 0 0,1 0 0,0 0-1,0 0 1,2 10 0,0 8 32,-2-21-40,0 1 0,0 0 0,0 0 0,1-1 1,-1 1-1,1-1 0,0 1 0,0 0 0,0-1 0,0 1 0,0-1 0,1 0 0,-1 1 0,1-1 0,-1 0 0,1 0 0,0 0 0,0 0 1,0 0-1,0-1 0,0 1 0,0 0 0,1-1 0,-1 0 0,0 1 0,1-1 0,-1 0 0,1 0 0,-1 0 0,1-1 0,0 1 0,-1-1 0,1 1 1,0-1-1,4 0 0,-1 0-26,-1 0 0,1 0 0,0 0 0,-1-1 0,1 0 0,-1 0 0,1 0 0,-1-1 1,0 0-1,0 0 0,0 0 0,0-1 0,0 0 0,0 0 0,0 0 0,7-7 0,-8 7 28,0-1-1,-1 0 0,1-1 0,-1 1 1,0-1-1,0 1 0,0-1 0,-1 0 1,0 0-1,0 0 0,0 0 0,0-1 1,-1 1-1,0 0 0,0-1 0,0 1 1,-1-1-1,0 1 0,0-1 0,-1-6 1,0 10 8,1 0 0,0 0 0,-1 0 0,0 0 0,1 0 0,-1 1 1,0-1-1,0 0 0,0 1 0,0-1 0,-1 1 0,1-1 0,0 1 0,-1-1 1,1 1-1,-1 0 0,-2-3 0,-34-12 594,33 14-494,1 1 0,-1 0-1,1-1 1,0 0 0,0 0 0,0 0 0,0-1-1,0 1 1,1-1 0,-1 0 0,-3-3 0,8 5-122,0 1 0,0-1 0,0 1 0,0-1 0,0 1 0,0-1 0,0 1 1,0 0-1,0 0 0,1 0 0,-1-1 0,0 1 0,0 0 0,0 0 0,0 1 0,2-1 1,-2 0 4,16 0 30,-1 1 0,1 1 0,0 0 1,0 1-1,-1 1 0,0 1 0,1 0 0,19 10 0,-26-10-14,0 1 0,0 0-1,0 0 1,-1 1 0,0 0-1,0 1 1,-1 0 0,0 0-1,0 1 1,-1 0 0,0 1-1,-1-1 1,7 14 0,-2 1 3,-2 0 0,0 1 0,-2 0 0,5 29 0,11 108 4,-8-37-454,15 16-478,-29-217-193,-14-165 1032,-1-5 431,14 241-341,0-1 0,0 0 0,0 0 1,0 0-1,1 1 0,0-1 0,1 0 1,-1 1-1,1-1 0,0 1 0,0-1 1,1 1-1,0 0 0,0 0 0,0 0 1,0 0-1,1 1 0,0-1 0,0 1 0,0 0 1,0 0-1,1 1 0,-1-1 0,1 1 1,0 0-1,0 0 0,0 0 0,0 1 1,1 0-1,-1 0 0,1 0 0,0 1 1,7-2-1,-2 1 10,0 0 0,0 1 0,1 0 0,-1 0 0,0 1 0,1 1 0,-1 0 0,17 4 0,-24-4 2,-1 0 0,0 0 0,0 0 0,1 1 0,-1-1 1,0 1-1,0 0 0,0 0 0,0 0 0,-1 0 0,1 1 1,0-1-1,-1 1 0,0 0 0,0-1 0,0 1 1,0 0-1,0 0 0,0 0 0,-1 1 0,1-1 0,-1 0 1,0 0-1,0 1 0,0-1 0,-1 1 0,1-1 0,-1 1 1,0-1-1,0 6 0,0-4 6,-1 0 0,0 0 0,0 1-1,0-1 1,-1 0 0,1-1 0,-1 1 0,-1 0 0,1 0 0,-1-1-1,1 0 1,-1 1 0,0-1 0,-1 0 0,1 0 0,-1-1 0,0 1 0,-4 3-1,1-2-25,0 0-1,0 0 0,0-1 0,-1 0 1,0 0-1,0 0 0,0-1 0,0-1 0,0 1 1,-13 1-1,21-4-96,-1 0 0,0 0 1,0 1-1,0-1 0,0 0 1,0 0-1,0 0 0,0 0 1,0-1-1,1 1 0,-1 0 0,0 0 1,0 0-1,0-1 0,0 1 1,1 0-1,-1-1 0,0 1 0,0-1 1,0 1-1,1-1 0,-1 1 1,0-1-1,1 0 0,-1 1 0,1-1 1,-1 0-1,1 0 0,-1 1 1,1-1-1,-1 0 0,1 0 1,-1 0-1,1 1 0,0-1 0,0 0 1,-1 0-1,1 0 0,0-1 1,-1-19-6906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2:55.1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9460,'0'0'2193,"2"20"-1942,44 363 1563,-35-178-1480,-12-217-560,0 0 1,-1-1-1,-7-22 1,-2-10-231,4 2 415,2 0 0,1 0 0,3 0-1,7-80 1,-4 113 45,0 0-1,0 0 1,1 0-1,0 0 1,1 1-1,0-1 1,0 1-1,1 0 0,10-14 1,-12 19 28,1-1-1,0 0 1,1 1 0,-1 0 0,1 0-1,-1 0 1,1 1 0,0 0-1,1 0 1,-1 0 0,0 0 0,1 1-1,0 0 1,-1 0 0,1 0 0,0 1-1,10-1 1,-6 0 68,1 2 0,0 0 0,0 0 0,0 1 0,21 3 0,-30-3-88,1 0 0,0 0-1,0 0 1,0 0-1,-1 0 1,1 1-1,-1-1 1,1 1-1,-1 0 1,1 0 0,-1 0-1,0 0 1,0 0-1,0 0 1,0 0-1,0 1 1,-1-1-1,1 1 1,-1-1 0,1 1-1,-1 0 1,0-1-1,0 1 1,0 0-1,0 0 1,0 4-1,-1-2 22,1 0 0,-1-1 0,0 1-1,0 0 1,0 0 0,0 0 0,-1-1-1,0 1 1,0 0 0,0-1 0,-1 1-1,0-1 1,0 1 0,0-1 0,0 0-1,0 0 1,-5 6 0,-3 0 143,0 1 0,0-2-1,-1 1 1,-16 10 0,-6 5 90,23-18-225,9-6-48,-1-1 0,1 1 0,-1 0 0,1 0 0,-1 0 0,1 0 0,0 0 0,0 0 0,-1 0 0,1 1 0,0-1 0,0 0 0,0 1-1,0-1 1,1 1 0,-1-1 0,-1 3 0,3-3-68,-1-1-1,1 1 0,0-1 1,-1 1-1,1-1 1,0 1-1,-1-1 1,1 1-1,0-1 1,-1 0-1,1 1 0,0-1 1,0 0-1,0 1 1,-1-1-1,1 0 1,0 0-1,0 0 0,0 0 1,-1 0-1,1 0 1,2 0-1,25 0-744,-24 0 468,3-1 9,1 0 0,0 0 0,0-1 0,-1 0 0,1 0 0,-1-1 0,0 1 0,1-2 0,-1 1 0,-1-1 1,1 0-1,0-1 0,-1 0 0,0 0 0,9-10 0,9-10-794,-2-1-1,25-39 1,-19 27-244,-13 16 793,-8 11 478,1 1 0,0 0-1,0 0 1,16-9 8053,-21 27-5102,-3 14-3060,0-17 1029,-4 137-583,4-141-469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2:55.4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6659,'0'0'5392,"10"8"-5502,-2-1 19,4 4-405,1 0 0,1 0 0,0-1 0,0-1-1,1 0 1,0-1 0,1-1 0,27 9 0,-13-11 496,1-1 0,33-1 1,-36-3 22,1 2 1,48 9 0,-56-5 168,1 1 1,-1 1 0,-1 0-1,1 2 1,-2 1 0,1 0-1,-1 1 1,-1 1 0,0 1-1,-1 0 1,-1 2 0,18 20-1,-15-13-288,-1 0-1,-1 2 0,-2 0 1,0 1-1,-1 1 1,-2 0-1,0 1 1,11 46-1,-7-7-2365,-4-11-1351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2:55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8 788 464,'0'0'12310,"-7"-129"-11782,7 53 865,0 1-353,34-2-832,9 0-144,9 1-32,3 2-16,2 9-16,2 9-96,-1 11-928,7 8-1361,-46 37-2129,0 0-2674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3:53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0 512,'0'0'13799,"-109"27"-13191,94-8-176,4 5-288,3 2 64,6-2-208,2 5 0,0-4 0,14 3 0,10-3-32,7-1-240,5-7-1089,5-10-1056,-25-7-1697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3:55.2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17 498 8692,'0'0'2353,"15"-4"-2233,-11 3-104,5 0 24,0-1 0,0 0 1,0-1-1,-1 0 0,1 0 0,-1-1 1,0 0-1,0 0 0,0-1 0,0 0 1,-1-1-1,8-6 0,-5 0-7,-1 1 0,0-1 0,-1 0 0,-1-1 1,1 0-1,-2 0 0,0-1 0,-1 1 0,0-1 0,3-19 0,-2 6-17,-3 0 1,0-1-1,-1 1 0,-4-45 1,2 67 0,-1 0 0,0 1 1,0-1-1,0 0 0,0 1 0,-1-1 1,0 0-1,0 1 0,0 0 1,0-1-1,-1 1 0,0 0 1,1 0-1,-2 1 0,1-1 1,-7-5-1,7 6 73,0 1 0,0 0 0,0 0 0,0 1-1,-1-1 1,1 1 0,0 0 0,-1-1 0,1 1 0,-1 1 0,0-1 0,1 1 0,-1-1-1,0 1 1,1 0 0,-1 0 0,0 1 0,1-1 0,-1 1 0,0-1 0,1 1 0,-1 0-1,-3 2 1,2 0-34,0 0-1,0 0 1,1 1-1,-1 0 1,1 0-1,-1 0 1,1 0 0,0 0-1,1 1 1,-1 0-1,1 0 1,0 0-1,0 0 1,1 0-1,-4 8 1,-2 9-15,1 0 0,-8 36-1,5 4-20,3 1-1,2 0 1,6 99-1,0-148-11,0 0-1,1 0 1,0 0 0,1 0-1,1 0 1,0-1 0,1 0 0,1 0-1,0 0 1,0 0 0,14 18 0,-14-23-86,0-1 1,0 1 0,1-1 0,0 0 0,1-1 0,0 0 0,0 0 0,0-1 0,0 0 0,1 0 0,0-1 0,0 0 0,0 0 0,0-1 0,1-1 0,-1 1 0,14 0 0,-9-1-473,-1-1 1,0-1-1,18-1 1,-28 0 303,0 1 1,-1 0-1,1-1 1,0 1 0,0-1-1,0 0 1,0 0-1,-1 0 1,1 0-1,-1-1 1,1 1-1,-1-1 1,1 1-1,-1-1 1,0 0 0,0 0-1,0 0 1,0 0-1,0 0 1,0-1-1,1-2 1,8-22-4392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3:55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1 184 8532,'0'0'2641,"17"1"-2523,-5-1-120,-7 1-20,0 0-1,1-1 0,-1 1 1,0-1-1,1 0 0,-1-1 1,0 0-1,0 1 0,1-2 1,-1 1-1,0 0 0,0-1 0,0 0 1,0-1-1,-1 1 0,1-1 1,-1 1-1,1-1 0,-1-1 1,6-5-1,-4 3-164,0-1-1,-1 0 1,0-1 0,0 1-1,-1-1 1,0 0 0,0 0-1,-1-1 1,0 1 0,-1 0-1,0-1 1,0 0 0,1-16-1,-3 24 251,0 0-1,0 0 0,0 0 0,0 0 1,0 0-1,-1 1 0,1-1 0,0 0 1,-1 0-1,1 0 0,0 0 0,-1 1 0,1-1 1,-1 0-1,1 0 0,-1 1 0,1-1 1,-1 0-1,0 1 0,1-1 0,-1 1 1,0-1-1,0 1 0,1-1 0,-1 1 1,-1-1-1,-1 0 144,0 0-1,0 0 1,0 1 0,0-1 0,0 1 0,0 0 0,0 0 0,-5 0 0,2 1 53,0-1 0,0 1 0,0 1 0,0-1-1,0 1 1,0 0 0,0 0 0,-7 5 0,7-3-170,1 1 0,-1 0 0,1 0 0,0 0 0,0 1 0,1-1 0,0 1 0,0 1 0,0-1 0,1 0 0,0 1 0,-4 12 0,3-5-70,0 0 0,1 1 0,1-1 0,1 1-1,0 19 1,1-26-26,1 0-1,0-1 0,0 1 1,1-1-1,0 1 0,0-1 0,1 0 1,0 0-1,0 0 0,0 0 1,1 0-1,0-1 0,1 1 0,-1-1 1,1 0-1,0-1 0,1 1 1,0-1-1,-1 0 0,2 0 0,-1-1 1,9 5-1,-4-2-307,1-2-1,-1 1 1,1-2 0,1 1-1,-1-2 1,0 1 0,1-2-1,0 0 1,0 0 0,0-1-1,-1-1 1,24-2 0,-30 1-147,1 0 0,-1 0 0,0-1 0,0 1 0,9-5 0,-13 5 140,0-1 0,-1 1 0,1 0 1,0 0-1,-1-1 0,1 1 0,-1-1 0,1 1 1,-1-1-1,0 0 0,1-1 0,-1 2 246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9:42.6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95 158 144,'0'0'10517,"-15"-2"-9047,-47-7-694,61 9-766,0-1-1,0 1 1,1 0-1,-1 0 1,0 0-1,1 0 1,-1 0-1,0-1 1,1 1 0,-1 0-1,0-1 1,1 1-1,-1 0 1,0-1-1,1 1 1,-1-1-1,1 1 1,-1-1-1,1 1 1,-1-1-1,1 0 1,-1 1-1,1-1 1,0 1 0,-1-1-1,1 0 1,0 0-1,0 1 1,-1-1-1,1 0 1,0 1-1,0-1 1,0 0-1,0 0 1,0 1-1,0-1 1,0 0-1,0 1 1,0-2-1,10-18 34,-5 14-37,1-1-1,1 1 0,-1 0 0,1 1 1,0 0-1,0 0 0,1 0 0,0 1 0,8-4 1,9-3 1,42-12 0,-44 18 26,0 1 0,0 1-1,0 1 1,36 2 0,-57 0-26,-1 0-7,-1 1 0,1-1 1,0 1-1,-1-1 0,1 1 0,-1-1 1,1 1-1,-1-1 0,1 1 0,-1 0 0,1-1 1,-1 1-1,0 0 0,1 0 0,-1-1 1,0 1-1,0 0 0,1 0 0,-1-1 1,0 1-1,0 0 0,0 0 0,0-1 0,0 1 1,0 0-1,0 0 0,0 0 0,-1-1 1,1 1-1,0 1 0,-7 28-76,1-21-82,-1-1 1,-1 1 0,1-1 0,-1 0 0,-1-1 0,0 0 0,-16 11 0,11-8 74,14-10 70,-1 0 0,0 1 1,0-1-1,1 1 0,-1-1 0,0 1 0,1-1 0,-1 1 0,1 0 0,-1-1 0,0 1 0,1 0 0,-1-1 1,1 1-1,0 0 0,-1 0 0,1-1 0,0 1 0,-1 0 0,1 0 0,0 0 0,0 0 0,0-1 0,0 1 1,0 0-1,0 0 0,0 0 0,0 0 0,0-1 0,0 1 0,0 0 0,0 0 0,1 0 0,-1 0 0,0-1 1,1 1-1,-1 0 0,0 0 0,1-1 0,-1 1 0,1 0 0,-1-1 0,1 1 0,0 0 0,-1-1 1,1 1-1,0-1 0,-1 1 0,1-1 0,0 1 0,0-1 0,0 1 0,7 4-74,0-1 1,0 0-1,16 5 0,-19-7 70,5 2-8,4 1 3,-1 0-1,0 1 1,18 11-1,-28-15 38,0 0-1,-1 0 0,1 0 0,0 1 1,-1-1-1,1 1 0,-1 0 0,0 0 1,1-1-1,-1 1 0,-1 1 0,1-1 1,0 0-1,-1 0 0,0 1 0,0-1 1,0 0-1,0 1 0,0 4 1,0-2 81,-1 0 0,0 0 1,0 0-1,-1 0 1,0 0-1,0 0 1,0 0-1,-1 0 1,0-1-1,0 1 1,0 0-1,-1-1 1,-4 7-1,0-2 68,-1 0 0,0-1 0,0 0 0,-1-1 0,-18 14 0,-9 3 154,-60 32-1,65-39-245,25-15-82,6-3 1,-1 0-1,0 0 1,0 1 0,0-1 0,0 1-1,0-1 1,1 1 0,-1-1 0,0 1-1,0-1 1,1 1 0,-1 0 0,0-1-1,1 1 1,-1 0 0,1 0 0,-1-1-1,1 1 1,-1 0 0,1 0 0,0 0-1,-1 0 1,1 1 0,0-2-176,1 0 1,-1 1-1,1-1 1,-1 0-1,1 1 0,0-1 1,-1 0-1,1 0 1,0 0-1,-1 1 1,1-1-1,0 0 0,-1 0 1,1 0-1,0 0 1,-1 0-1,1 0 1,0 0-1,-1 0 1,2-1-1,0 1-715,20 0-4638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3:56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35 3554,'0'0'10490,"-15"1"-9765,6 0-624,5-2-84,0 1 0,0 0 0,1 0 0,-1 1 1,0-1-1,1 1 0,-1 0 0,0-1 0,1 2 0,-1-1 1,1 0-1,0 1 0,-1 0 0,1-1 0,0 1 0,0 1 1,0-1-1,0 0 0,0 1 0,1-1 0,-1 1 0,1 0 1,-4 5-1,1 3 6,1 0 1,1 0-1,-1 1 1,2-1-1,0 1 1,0 0-1,1-1 0,0 1 1,2 14-1,-2-25-31,1 0 0,0 0 0,0 0 0,0 0-1,0 1 1,0-1 0,0 0 0,1 0 0,-1 0 0,0 0-1,1 1 1,-1-1 0,0 0 0,1 0 0,-1 0-1,1 0 1,0 0 0,-1 0 0,1 0 0,0 0-1,0 0 1,-1-1 0,1 1 0,0 0 0,0 0 0,0-1-1,0 1 1,0 0 0,0-1 0,0 1 0,0-1-1,1 1 1,-1-1 0,0 0 0,0 0 0,0 1-1,0-1 1,0 0 0,1 0 0,-1 0 0,0 0 0,0 0-1,2-1 1,0 1-97,0-1 0,0 0 0,0 0-1,0 0 1,0 0 0,0-1 0,0 1-1,0-1 1,0 0 0,0 0 0,-1 0 0,1 0-1,-1 0 1,0 0 0,4-5 0,9-18-722,-1 0 0,-1-2 0,-2 1 1,12-37-1,-9 23 193,-13 39 928,-1 9 2296,-2 50-1578,0-32-831,1 1 0,2 0 1,4 31-1,-4-56-183,0 1 0,0 0 0,0-1-1,1 1 1,-1-1 0,0 1 0,1-1 0,0 0-1,0 1 1,-1-1 0,1 0 0,0 0 0,1 0 0,-1-1-1,0 1 1,0 0 0,1-1 0,-1 0 0,1 1-1,-1-1 1,1 0 0,0 0 0,0-1 0,-1 1 0,1 0-1,0-1 1,0 0 0,0 1 0,-1-1 0,1 0-1,0-1 1,0 1 0,0 0 0,-1-1 0,1 0 0,0 0-1,0 1 1,-1-1 0,1-1 0,-1 1 0,1 0-1,-1-1 1,3-1 0,3-5-38,0 0 0,-1 0 0,0-1 0,-1 0 0,0 0 0,0 0-1,7-17 1,1-6 38,11-38 0,-23 48 1682,-1 22-1658,0 0-24,-1 1 1,1-1 0,0 0-1,-1 1 1,1 0 0,0-1-1,-1 1 1,1-1 0,-1 1-1,1 0 1,-1-1 0,1 1-1,-1 0 1,1 0 0,-1-1-1,0 1 1,1 0 0,-1 0-1,0-1 1,0 1 0,1 0-1,-1 0 1,0 0 0,0 0-1,0 1 1,3 27 273,-3-25-229,-1 51 157,0-42-170,1 0 0,0 0 0,1 0-1,3 19 1,-4-32-37,0 0-1,0 1 1,0-1-1,0 0 1,0 0-1,0 1 1,1-1-1,-1 0 1,0 0-1,0 0 1,0 1-1,1-1 0,-1 0 1,0 0-1,0 0 1,0 0-1,1 0 1,-1 1-1,0-1 1,0 0-1,1 0 1,-1 0-1,0 0 1,1 0-1,-1 0 1,0 0-1,0 0 1,1 0-1,-1 0 0,0 0 1,0 0-1,1 0 1,-1 0-1,0 0 1,1 0-1,-1 0 1,0 0-1,0-1 1,1 1-1,-1 0 1,0 0-1,0 0 1,0 0-1,1-1 1,-1 1-1,0 0 1,0 0-1,0 0 0,1-1 1,-1 1-1,0 0 1,0 0-1,0 0 1,0-1-1,1 1 1,30-62-133,-22 43 140,20-34 1,-24 47-4,-1 0 0,1 0 0,0 0 0,1 1 0,0-1 0,0 1 0,0 1 0,13-9 0,-12 9-4,1 0-1,0 1 0,0 0 0,1 0 1,-1 0-1,18-2 0,-23 5 14,0-1 0,1 1 0,-1 0 1,0 0-1,1 1 0,-1-1 0,0 0 0,0 1 0,1 0 0,-1 0 1,0 0-1,0 0 0,0 1 0,0-1 0,0 1 0,0-1 0,0 1 1,-1 0-1,1 0 0,4 5 0,3 7 53,0 1-1,0 0 1,-2 1 0,0-1-1,0 2 1,9 31-1,-4 16-3493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3:57.5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3394,'0'0'6205,"-2"17"-5020,-1 6-762,1-12-119,0 1 1,0 0-1,2 0 0,-1 0 0,1 0 1,4 21-1,2-5-60,1 0 0,2-1 0,0 0 0,2-1 0,15 27 0,-22-46-229,0 0-1,0-1 1,1 0-1,0 0 0,0 0 1,1 0-1,12 9 1,-16-14-50,0 1 1,0-1-1,0 1 1,1-1-1,-1 0 1,0 0 0,0 0-1,1 0 1,-1-1-1,1 1 1,-1 0-1,1-1 1,-1 0 0,1 0-1,-1 0 1,1 0-1,-1 0 1,1 0-1,-1 0 1,1-1 0,-1 0-1,1 1 1,-1-1-1,0 0 1,1 0-1,-1 0 1,0 0 0,0-1-1,4-1 1,4-9-206,0 1 0,-1-2 0,0 1 0,-1-1 0,0 0 0,-1-1 1,6-15-1,-5 12-178,8-15-316,-5 12 230,-2 0-1,0 0 1,9-33 1427,-19 63 1398,-2 1-2212,0-1-1,0 1 0,2 0 1,-1-1-1,1 1 0,0 0 1,1 0-1,1 0 0,2 18 1,-2-27-108,0-1 1,-1 1-1,1-1 0,0 1 1,0-1-1,0 0 1,0 0-1,0 1 1,0-1-1,0 0 1,0 0-1,0 0 1,1 0-1,-1 0 1,1 0-1,-1 0 0,0-1 1,1 1-1,1 0 1,2 1-85,0 0 1,1-1 0,-1 0-1,1 0 1,9 0-1,0-1-405,0-1-1,0 0 0,22-5 1,9-10-644,-39 12 1097,0 1 0,1 0 0,0 0 0,0 1 1,-1 0-1,1 0 0,1 1 0,-1 0 0,0 1 0,16 0 0,-23 1 78,1-1 0,-1 1 0,0-1-1,1 1 1,-1 0 0,0 0 0,0 0-1,0 0 1,0-1 0,0 1 0,0 1-1,0-1 1,0 0 0,0 0 0,0 0-1,-1 0 1,2 3 0,9 26 680,-7-20-511,12 47 519,17 106 0,-5-15-632,-21-121 159,7 32-1174,-13-54 528,-3-7-15,-10-29-346,-4-14 566,2 1 1,2-2-1,2 1 1,-7-79-1,15 98 223,2 0 1,0-1-1,2 1 0,1 0 0,11-46 1,-11 64 10,-1 1 0,1-1 1,0 1-1,1-1 0,-1 1 0,2 0 1,-1 1-1,1-1 0,0 1 1,0 0-1,0 0 0,1 0 1,0 1-1,0 0 0,1 0 0,0 0 1,-1 1-1,1 0 0,1 1 1,-1-1-1,0 1 0,1 1 1,9-3-1,-2 2 158,1 0-1,-1 2 1,0 0 0,1 0 0,26 4 0,-32-2-172,0 0 1,0 1-1,1 1 0,-2-1 1,1 2-1,0-1 1,-1 2-1,1-1 1,10 8-1,-19-11-23,1 0 0,0 0 0,-1 0-1,0 0 1,1 0 0,-1 0 0,0 0 0,1 1-1,-1-1 1,0 0 0,0 1 0,0-1 0,0 1-1,0-1 1,0 1 0,-1 0 0,1-1 0,-1 1-1,1 0 1,-1 0 0,1-1 0,-1 1 0,0 0-1,0 0 1,0-1 0,0 1 0,0 0 0,0 0-1,0 0 1,-1-1 0,1 1 0,-1 0 0,1 0-1,-1-1 1,0 1 0,0-1 0,1 1 0,-1 0-1,-2 1 1,-2 3 76,0-1 1,0 0-1,0 0 0,0 0 0,-1-1 0,0 0 0,0 0 0,-11 5 1,-6 1-8,-1 0 1,0-2-1,0-1 1,-1-1 0,-50 6-1,72-12-351,-5 0 62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3:58.6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145 561 11493,'0'0'1481,"-19"7"-331,-64 26-737,80-32-405,0 1 1,1 0-1,-1 0 0,0-1 0,1 2 0,-1-1 0,1 0 0,0 0 1,0 1-1,0 0 0,0-1 0,0 1 0,1 0 0,-1 0 0,1 0 0,0 0 1,-2 4-1,2 0 3,0 0 0,0 0 0,0 0 0,1 1-1,1 8 1,-1-2-7,0-10-79,0-1-1,-1 0 0,2 1 0,-1-1 0,0 1 0,1-1 0,-1 0 0,1 1 1,0-1-1,0 0 0,0 1 0,1-1 0,-1 0 0,1 0 0,0 0 0,0 0 0,0-1 1,0 1-1,0 0 0,0-1 0,1 1 0,0-1 0,-1 0 0,1 0 0,0 0 1,0 0-1,0-1 0,0 1 0,0-1 0,0 1 0,0-1 0,1 0 0,-1 0 1,0-1-1,1 1 0,-1-1 0,1 0 0,-1 0 0,1 0 0,-1 0 0,0 0 0,7-2 1,-7 1-28,0 1 1,0-1-1,0 0 1,0 0 0,0 0-1,-1 0 1,1-1-1,0 1 1,-1-1 0,1 0-1,-1 1 1,0-1-1,1 0 1,-1-1 0,0 1-1,0 0 1,-1-1-1,4-4 1,1-4-19,0 0 0,-1-1 0,5-14 0,-8 21 107,13-43-483,-2 0 0,-2-2 0,6-68 0,0-153 240,-17 246 440,3-115 7060,-2 146-7032,0 0 0,0 0 0,-1 1 0,0-1 0,0 8 0,0 20-183,1-21-63,6 84 322,5-1 1,31 128-1,-33-191-435,2 0 1,0 0 0,2-1-1,20 31 1,-22-43-316,1-1 0,1 0 0,1-1-1,1 0 1,0-2 0,1 0 0,20 14 0,-33-26 80,1 0 1,0-1 0,0 0-1,1 0 1,-1 0-1,1-1 1,-1 0-1,1 0 1,0 0 0,0-1-1,0 1 1,0-1-1,0-1 1,0 1 0,0-1-1,7-1 1,-8 0 206,-1 0 0,0 0-1,0-1 1,0 0 0,1 1 0,-1-2 0,-1 1 0,1 0 0,0-1 0,-1 1 0,1-1-1,-1 0 1,0 0 0,0-1 0,0 1 0,0-1 0,0 1 0,-1-1 0,0 0 0,0 0-1,3-8 1,1-6 861,-1 0 1,0-1-1,-2 1 0,0-1 0,-1 0 0,-1 0 0,-2-26 0,1 44-678,0-1 90,1 0 1,-2-1-1,1 1 0,0 0 0,0 0 1,-1-1-1,1 1 0,-1 0 1,0 0-1,1 0 0,-1 0 0,0 0 1,0 0-1,-1 0 0,1 0 0,0 0 1,-1 0-1,1 0 0,-1 1 0,1-1 1,-1 1-1,0-1 0,0 1 0,0 0 1,0-1-1,-2 0 0,-1 0 276,0 1 0,0 0-1,0-1 1,0 2 0,-1-1-1,1 0 1,0 1 0,-1 0 0,1 1-1,-7 0 1,10 0-322,-1-1 1,1 1-1,0 0 1,0 0-1,0 0 0,0 0 1,0 0-1,0 0 1,0 0-1,1 1 1,-1-1-1,0 1 0,1-1 1,-1 1-1,1 0 1,-1-1-1,1 1 1,0 0-1,0 0 0,0 0 1,0 0-1,0 0 1,0 0-1,1 1 0,-1-1 1,0 2-1,0 3-52,0-1 0,0 1 0,0 0 0,1-1 0,0 1 0,0 0-1,2 11 1,-1-16-52,0 1 0,1 0 0,-1-1 0,0 0 0,1 1 0,0-1 0,0 0 0,0 0 0,0 0 0,0 0 0,0 0 0,0 0 0,0 0-1,1-1 1,-1 1 0,1-1 0,-1 0 0,1 0 0,0 0 0,0 0 0,2 1 0,8 2-453,0-1 0,0 0 0,16 1 0,-27-4 461,1-1-1,-1 2 1,0-1-1,1 0 1,-1 0-1,0 1 1,0-1-1,1 1 1,-1 0-1,0 0 1,0 0-1,0 0 0,0 0 1,0 0-1,0 0 1,0 1-1,0-1 1,-1 1-1,1-1 1,0 1-1,-1 0 1,1-1-1,-1 1 1,0 0-1,0 0 0,0 0 1,0 0-1,1 3 1,0-2 16,0-1 1,0 1 0,0 0-1,0-1 1,0 1-1,0-1 1,1 0-1,-1 1 1,1-1 0,0 0-1,0-1 1,0 1-1,-1 0 1,2-1-1,-1 0 1,0 0-1,0 0 1,0 0 0,0 0-1,1 0 1,-1-1-1,0 0 1,1 1-1,-1-1 1,0-1 0,1 1-1,-1 0 1,0-1-1,1 0 1,-1 0-1,0 0 1,0 0-1,0 0 1,0 0 0,0-1-1,0 0 1,0 1-1,0-1 1,-1 0-1,4-3 1,3-6-183,0 0 1,-1-1-1,-1 0 1,0 0-1,0 0 0,-1-1 1,-1 0-1,0 0 1,3-15-1,2-15 333,9-70 0,-12-96 2616,-8 153-1274,-2 41-575,1 12 146,0 11 1016,-1 161-1597,5-137-675,1-1 1,1 0 0,13 47 0,-10-54-481,15 62-1919,-15-29-4093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3:59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155 277 2161,'0'0'4522,"-19"-19"-3201,-63-65 237,75 76-1127,0 1 0,0-1 0,1 0 0,1-1 0,-9-15 0,12 19-281,1 1 1,0-1 0,0 1-1,0-1 1,0 1 0,1-1-1,0 0 1,0 1 0,1-10-1,0 12-149,-1-1 0,1 1 0,0-1 0,0 1 0,0-1 0,1 1 0,-1 0-1,0-1 1,1 1 0,0 0 0,-1 0 0,1 0 0,0 0 0,0 1 0,0-1 0,0 0-1,0 1 1,1-1 0,-1 1 0,0 0 0,1 0 0,-1 0 0,1 0 0,-1 0 0,1 0 0,0 1-1,-1-1 1,4 1 0,11-3-23,1 1-1,0 1 0,18 1 1,-25 0 1,0 0 28,-1 1 1,1 1 0,0-1-1,-1 2 1,1-1-1,-1 2 1,14 5 0,68 41 235,-37-19-280,85 44-1511,-148-70 4165,-41 6-2128,29-9 7,20-2-616,12 0-478,59-5-808,-70 5 1402,0 1 0,0-1 0,0 0 0,0 1 0,0-1 0,0 0 0,0 1 0,0-1-1,0 1 1,0 0 0,-1-1 0,1 1 0,0 0 0,0 0 0,0-1 0,-1 1 0,1 0 0,-1 0-1,1 0 1,0 0 0,-1 0 0,0 0 0,1 1 0,10 30 41,-9-24-34,9 34 15,-6-21 58,0 0 0,14 32 1,-18-49-86,1 0-1,0 0 1,0-1 0,0 1 0,0-1 0,1 0 0,-1 1 0,1-1-1,0 0 1,0 0 0,0-1 0,0 1 0,0-1 0,1 1-1,-1-1 1,1 0 0,-1 0 0,1-1 0,6 3 0,10-4-1445,1-10-2076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4:50.4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8180,'0'0'1771,"21"2"-1792,302 6 464,-12-11-187,383 9 584,-29 0-523,-88-5 89,-415 14-376,275 58 1,-271-39 463,238 18 0,-276-48-2887,-119-4-1460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6:33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5 302 8404,'0'0'2236,"-4"-6"-2044,3 3-185,1 0 0,0 0 0,1 0 0,-1 0 1,0 0-1,1 0 0,-1 0 0,1 0 0,0 0 1,0 0-1,2-4 0,21-38 97,-10 19-78,6-16-25,1 2 0,44-63-1,-64 122-69,-10 263 309,8-268-364,0 54-519,4-27-4611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6:33.6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0 48,'0'0'13718,"-15"0"-19192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6:55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387 1 1777,'0'0'48,"-106"50"-640,74-30 383,-3-1-159,-3 1 368,-1-2 128,-2 1 785,6-2 143,3 1-608,8-1-448,20-14-624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7:05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90 8596,'0'0'3756,"-4"-6"-3694,3 5-53,0 0 0,0 0 1,1-1-1,-1 1 1,0 0-1,0-1 0,1 1 1,-1 0-1,1-1 1,-1 1-1,1 0 1,0-1-1,-1 1 0,1-1 1,0 1-1,0-1 1,0 1-1,0-1 0,0 1 1,1-1-1,-1 1 1,0 0-1,1-1 0,-1 1 1,1-1-1,-1 1 1,2-2-1,1 0 18,-1 0-1,1 0 1,0 0 0,0 1 0,0-1-1,1 1 1,-1 0 0,1 0 0,-1 0-1,1 0 1,-1 1 0,7-2 0,-3 0-14,1 1 0,1 0 0,-1 0 0,0 1 0,0 0 0,13 0 0,-18 1-3,0 0 0,0 0-1,0 0 1,0 1-1,0-1 1,0 1 0,0 0-1,0 0 1,-1 0-1,1 0 1,0 1 0,-1-1-1,1 1 1,0-1-1,-1 1 1,0 0 0,1 0-1,-1 0 1,0 0-1,3 5 1,1 4 17,0 0-1,-1 0 1,0 1-1,0 0 1,-1 0-1,-1 0 1,0 0-1,1 15 1,0 14-509,-2 47 0,-2-83 423,0 10 98,-1 0 1,0 0-1,-1 0 1,-1-1-1,0 1 1,-1 0-1,-1-1 1,0 0-1,-1 0 1,0-1-1,-1 1 1,-1-1-1,0-1 1,-1 0-1,0 0 0,0 0 1,-2-1-1,1-1 1,-17 13-1,27-23 3,0 0-1,0 0 0,-1 0 0,1 1 0,0-1 0,0 0 0,0 0 0,0 0 0,-1 0 0,1 0 1,0 1-1,0-1 0,0 0 0,0 0 0,0 0 0,-1 0 0,1 1 0,0-1 0,0 0 1,0 0-1,0 0 0,0 1 0,0-1 0,0 0 0,0 0 0,0 0 0,0 1 0,0-1 0,0 0 1,0 0-1,0 1 0,0-1 0,0 0 0,0 0 0,0 0 0,0 1 0,0-1 0,0 0 1,0 0-1,0 0 0,1 1 0,-1-1 0,0 0 0,0 0 0,0 0 0,0 0 0,0 1 0,1-1 1,-1 0-1,0 0 0,0 0 0,0 0 0,1 0 0,-1 0 0,0 1 0,0-1 0,0 0 1,1 0-1,-1 0 0,25 7 360,32 0-642,-55-7 298,156 21-4123,-133-16-1600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7:05.8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15543,'0'0'1857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9:43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215 357 5971,'0'0'8830,"-19"0"-7634,7 0-1017,5 0-112,0-1 0,-1 1 0,1 0-1,0 1 1,-1 0 0,1 0 0,0 0 0,0 1-1,0 0 1,0 0 0,0 1 0,1 0 0,-1 0 0,1 1-1,0 0 1,-6 4 0,4-1-5,0 1 1,1 0-1,-1 0 0,-5 10 1,10-15-54,1 1 0,0 0 0,1-1 0,-1 1 0,1 0 0,-1 0 0,1 0 0,0 0 0,1 0 0,-1 0 0,1 0 0,0 0-1,0 7 1,0-9-14,1 0 0,-1 0-1,1 0 1,0 0 0,0 0-1,0 0 1,0 0-1,0 0 1,0 0 0,1 0-1,-1 0 1,0-1-1,1 1 1,0 0 0,-1-1-1,1 0 1,0 1-1,0-1 1,0 0 0,-1 0-1,1 0 1,0 0 0,1 0-1,-1 0 1,0-1-1,0 1 1,0-1 0,3 1-1,8 1-233,0 0-1,1-1 1,18 0 0,-28-1 125,10-1-171,0 0-1,0-1 1,-1-1-1,1 0 1,-1-1-1,1 0 1,-1-1 0,0 0-1,-1-1 1,1-1-1,-1 0 1,0-1-1,-1 0 1,16-14-1,-10 9 1595,-16 26 1078,-1 5-2871,0-15 468,0 1-1,0-1 0,0 0 0,1 0 1,0 0-1,-1 0 0,1 1 0,0-1 1,1 0-1,-1 0 0,0-1 0,1 1 1,0 0-1,0 0 0,-1-1 0,2 1 1,-1-1-1,0 0 0,0 1 0,1-1 1,-1 0-1,1 0 0,5 2 0,-2-1-444,0 0 0,1-1-1,-1 0 1,1 0-1,-1 0 1,1-1 0,0 0-1,0-1 1,-1 1 0,11-2-1,-13 1 168,-1-1 1,0 0-1,0 1 0,1-2 0,-1 1 1,0 0-1,0-1 0,0 1 0,-1-1 1,1 0-1,0 0 0,-1 0 0,1 0 1,-1 0-1,1-1 0,-1 1 0,0-1 0,0 1 1,0-1-1,0 0 0,1-4 0,5-9-412,-1 1-1,9-34 0,-11 36 838,54-196 3916,-50 166-1290,-2 0-1,-2 0 1,0-47 931,-1 119-2429,8 94-1201,4 71-13,-12-67-5091,-18-133-202,2-15 5443,0 0 1,2 0-1,-10-29 1,-6-13 2343,24 59-2108,0 0 0,0-1 0,0 1-1,1-1 1,0 0 0,-1 0-1,2 1 1,-2-11 0,3 15-426,-1-1 0,1 0 0,-1 0 0,1 0 0,0 0 0,0 1 0,-1-1 0,1 0 0,0 1 0,0-1 0,0 0 0,0 1 0,0-1 0,0 1 0,0-1-1,0 1 1,0 0 0,0-1 0,0 1 0,0 0 0,0 0 0,0 0 0,0 0 0,0 0 0,1 0 0,35-3-46,-32 3 36,73-1-3402,-59 1-2196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7:14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99 199 7395,'0'0'5077,"-16"4"-3865,-50 8-105,50-9-504,24-2-587,1-1 1,0 0 0,-1 0-1,1 0 1,0-1 0,-1-1-1,1 0 1,-1 0 0,14-5-1,3 0 119,189-42 954,2 9-1,259-13 1,-347 46-876,-37 4-56,163-28 1,-218 25-128,0 1 0,1 2 0,-1 2 0,1 2 0,-1 0 0,0 3 0,45 10 0,83 7 50,-14-2 85,348 73 398,-65-3-29,-419-85-582,1-2-1,-1 0 1,1 0-1,0-1 1,-1-1 0,25-3-1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7:25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1 704,'0'0'0,"13"114"-704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7:25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1 163 7764,'0'0'4642,"45"-92"-3810,-12 60-480,-1 8-112,-2 12-208,-4 9 0,-4 3 48,1 0-32,-1 19-16,-2 7-32,-1 5-48,-2 1-1008,-2-7-1393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7:26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 6787,'0'0'7812,"-25"112"-7764,37-40-16,4 1-32,-1-1 16,-4-3-16,-1-4 0,-5-3-64,-1-3 64,-2-7-817,-2-44-1232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7:28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168 5 11301,'0'0'3741,"-16"-1"-3544,-64-3-8,78 6-195,0-1-1,1 1 1,-1 0-1,0-1 1,1 1-1,-1 0 1,1 0-1,0 0 0,0 0 1,-1 0-1,1 0 1,1 1-1,-1-1 1,0 0-1,0 4 1,-2 2-10,-7 20-4,2 1-1,1-1 0,1 1 1,2 1-1,1-1 0,1 1 1,4 50-1,-1-66-49,0 1 0,1-1 0,1 1 0,0-1 0,2 0-1,-1 0 1,1-1 0,1 1 0,1-1 0,9 15 0,10 10-289,60 66 1,-58-73-114,-1 1 1,35 56-1,-58-81 459,0 0-1,-1 0 0,0 0 1,0 0-1,-1 1 1,0-1-1,0 1 0,-1-1 1,0 1-1,0 0 0,-1 0 1,0-1-1,0 1 1,-1 0-1,0 0 0,0-1 1,-4 13-1,0-7 65,0-1 0,-1 0 1,-1 0-1,1 0 0,-2 0 0,0-1 0,0-1 1,-1 1-1,-11 9 0,-14 11 319,-1 0-1,-2-3 1,-75 45-1,112-73-368,-1 1 0,0-1 0,1 0-1,-1 1 1,1-1 0,-1 0 0,1 1 0,-1-1 0,1 1-1,-1-1 1,1 1 0,-1-1 0,1 1 0,0-1-1,-1 1 1,1 0 0,0-1 0,-1 1 0,1 0 0,0-1-1,0 1 1,0 0 0,0-1 0,-1 1 0,1 0 0,0-1-1,0 1 1,0 0 0,1-1 0,-1 1 0,0 0 0,0-1-1,0 1 1,0 0 0,1-1 0,-1 1 0,0-1-1,0 1 1,1 0 0,-1-1 0,0 1 0,1 0 0,24 23-53,-20-19 47,-2-3 5,18 16-58,38 42 1,-53-53 46,-1 0 1,0 0 0,-1 1 0,1-1 0,-1 1-1,-1 0 1,1 0 0,-1 0 0,-1 1 0,0-1-1,2 9 1,-2 5 10,-1 0 0,-1 0 0,-2 0 0,1 0 0,-10 37 0,-37 103 59,-2 5-43,40-103-31,2-1-1,3 1 1,5 100 0,3-130-43,1 0 0,2 0 0,1-1 0,1 0 1,16 41-1,78 156 33,-67-156 39,-18-39-6,7 20-8,4-1 0,49 75 0,-72-123-14,0 1 0,0-1 1,1 0-1,0-1 0,0 1 0,1-1 0,-1-1 1,1 1-1,0-1 0,0 0 0,1 0 0,-1-1 0,1 0 1,-1-1-1,1 1 0,0-2 0,0 1 0,0-1 0,0 0 1,1-1-1,-1 1 0,0-2 0,0 1 0,0-1 1,0 0-1,0-1 0,0 0 0,0 0 0,0-1 0,-1 0 1,1 0-1,10-8 0,-14 9-241,-1-1-1,1 1 1,-1-1 0,0 0-1,0 0 1,4-6-1,12-18-3719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7:37.6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25 2369,'0'0'8004,"-7"-4"-7305,-18-13-190,18 13-237,6 4-264,4 15-88,84 223 747,-70-184-619,71 227 110,-65-192-110,15 110 0,-31-143-13,16 118 57,1 186 0,-29-186-70,-56 339 0,-84 161 11,145-674-33,-30 115-113,13-57-556,3 1 1,-10 90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7:51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3108 944,'0'0'12369,"-1"-9"-12713,0-17 257,10 38 27,17 65 28,-16-30 125,-2 0 0,-2 1-1,0 57 1,-13 149 61,-55 228-77,17-180-66,22-62 208,8 287 0,16-488-190,2 0 0,1 0 0,2-1 0,1 0 0,22 65-1,-23-86-27,1 0 0,1 0-1,1 0 1,1-1-1,0 0 1,0-1-1,2 0 1,0 0 0,1-2-1,0 1 1,1-2-1,0 0 1,31 20-1,-31-25-9,0 0 1,0-1-1,1-1 0,0 0 0,0-1 0,0 0 0,0-1 0,0-1 0,1-1 0,-1 0 0,1-1 0,-1 0 0,1-2 0,-1 0 1,0 0-1,0-1 0,0-1 0,0-1 0,0 0 0,-1-1 0,0 0 0,0-1 0,0-1 0,-1 0 0,22-19 0,-4-1-96,-1-2 0,-2-1 0,-1-2 0,-2 0-1,-1-2 1,-1 0 0,19-43 0,107-277-102,64-293 358,-90 260 293,-117 370-419,71-193 163,-66 186-154,1 0 0,2 1 1,0 1-1,1 0 0,36-41 1,-17 36 6,-33 27-43,0 0 0,0 1 0,0-1 0,0 1 0,0-1 0,0 1 1,0-1-1,1 1 0,-1 0 0,0 0 0,0 0 0,0-1 0,0 1 0,0 0 0,2 1 0,-2-1-4,-1 0 1,1 1-1,-1-1 1,1 0-1,0 1 1,-1-1-1,1 1 1,-1-1-1,1 1 1,-1 0-1,1-1 1,-1 1-1,0-1 1,1 1-1,-1 0 1,0-1-1,0 1 1,1 0-1,-1-1 1,0 1-1,0 0 1,0 0-1,0-1 1,0 1-1,0 0 1,0-1-1,0 2 1,2 69 271,-4 0 0,-11 74 0,-34 142 187,27-176-448,-94 662 607,66 6-506,48-733-95,2 0 0,2-1 0,1 1 0,23 84 0,-23-115-20,0 1-1,1-1 0,0 0 1,1-1-1,1 1 1,0-2-1,1 1 0,1-1 1,0 0-1,1-1 1,0 0-1,1-1 0,0 0 1,0-1-1,1-1 1,1 1-1,17 8 0,-20-14-20,-1 1 0,1-1 0,0-1 0,0 0 0,0 0 0,1-1 0,-1-1 0,0 0 0,1 0 0,-1-1 0,1-1 0,-1 0 0,1 0 0,-1-1 0,0-1-1,0 0 1,0 0 0,0-1 0,0 0 0,-1-1 0,0-1 0,17-10 0,1-5-83,-1-1 1,0-1-1,-2-2 0,-1 0 0,-1-2 1,24-35-1,13-25-170,90-178 0,22-112 166,48-91 584,-198 427-257,1 1 1,3 1 0,1 2 0,45-49 0,-60 73-180,1 1 0,1 0 0,0 1 0,1 0 0,0 1 0,0 1 1,1 0-1,0 1 0,1 1 0,-1 1 0,2 0 0,-1 1 0,0 1 0,23-3 0,-26 5-27,1 1 0,-1 1-1,0 0 1,1 1-1,-1 0 1,0 1 0,0 1-1,0 0 1,0 1 0,-1 0-1,0 2 1,1-1 0,-2 1-1,1 1 1,-1 0-1,0 1 1,0 1 0,-1-1-1,0 2 1,-1-1 0,0 2-1,0-1 1,-1 1-1,12 20 1,-1 2 3,-1 0 1,-2 1-1,-2 0 1,-1 2-1,-2-1 1,-1 2-1,10 60 0,-7 5 12,2 165-1,-17-43 22,-37 268 0,30-426-39,-6 35 6,5 0 1,4 123 0,5-217-8,0 0-1,1 0 1,0 0 0,0 0-1,1 0 1,0-1-1,0 1 1,0-1 0,1 1-1,0-1 1,0 0-1,1 0 1,4 7 0,-5-11-1,0 1 1,0-1-1,0 0 1,0 0-1,0 0 1,0 0-1,0 0 1,1-1-1,-1 1 1,1-1-1,-1 0 1,1 0-1,0-1 1,-1 1-1,1-1 1,0 1-1,-1-1 1,1 0-1,0-1 1,-1 1-1,1-1 0,0 1 1,-1-1-1,1 0 1,4-2-1,2-1-2,-1 0 0,1 0 0,-1-1-1,0 0 1,0 0 0,0-1-1,-1 0 1,0-1 0,9-9-1,8-11 14,31-42 0,243-391 39,-34 47-7,-193 315-36,150-157 1,-189 222-7,2 1 0,2 2 0,1 1 0,0 2 0,3 2 0,0 1 0,68-28 0,-87 44-4,0 1-1,0 1 0,0 1 1,0 1-1,1 1 1,-1 1-1,1 1 1,24 2-1,-35 0 4,1 0-1,-1 2 1,1-1-1,-1 1 1,0 1-1,0 0 1,-1 1 0,1 0-1,-1 1 1,0 0-1,-1 1 1,1 0-1,-1 1 1,-1 0 0,16 16-1,-6-1 5,-2 2-1,0 0 1,-2 1 0,0 0-1,-2 2 1,-1-1 0,-2 1-1,11 45 1,3 30 42,9 109 0,-32-208-44,35 413 306,-11-102-72,23-8-78,-42-278-149,2-1 0,1 0 1,1 0-1,1-1 0,2 0 0,0-1 0,25 35 1,-27-47-6,0 0 1,1-1-1,1 0 1,0-1-1,0 0 1,1-1-1,1-1 1,0 0-1,0-1 1,1-1-1,0 0 1,0-1-1,25 6 1,-19-6-8,1-2 1,0-1 0,0 0 0,1-2 0,-1-1 0,0 0 0,1-2 0,-1-1 0,0 0 0,1-2 0,-1-1 0,-1-1 0,1 0 0,-1-2 0,0-1-1,-1 0 1,0-2 0,-1 0 0,28-21 0,-12 3-36,-2-2 0,-1-1-1,-1-1 1,-2-2 0,-2-1 0,32-52-1,1-16-125,58-138 0,190-545-199,3-5 317,-175 512 153,76-74 391,-196 329-391,2 0 1,0 1 0,38-35 0,-54 57-104,-1-1 1,1 1 0,0 0 0,0-1 0,1 1 0,-1 1 0,0-1-1,1 0 1,-1 1 0,1 0 0,-1 0 0,1 0 0,-1 0 0,5 0 0,-5 1-4,-1 0 0,1 0 1,-1 1-1,0-1 1,1 1-1,-1 0 1,0-1-1,1 1 1,-1 0-1,0 0 0,0 1 1,0-1-1,0 0 1,0 1-1,0-1 1,3 4-1,2 4 3,0 0 0,-1 1 0,0 0-1,0 0 1,-1 1 0,-1-1 0,7 22 0,9 38 53,-2 2 1,-4 0-1,6 89 1,-3 232 287,-15-317-282,2 328 310,13 301-120,-15-665-257,1 0 1,3 0-1,1 0 0,23 74 0,-28-108 1,1-1 0,-1 0-1,1 0 1,0 0 0,0 0-1,1 0 1,-1-1 0,1 1-1,0-1 1,0 0 0,0 0-1,1 0 1,0-1 0,6 4-1,-8-5-8,0-1 0,0 0 1,0 0-1,0-1 0,0 1 0,1 0 0,-1-1 0,0 0 0,0 0 0,0 0 0,1 0 0,-1-1 0,0 1 0,0-1 0,0 0 0,0 0 1,0 0-1,0 0 0,0 0 0,0-1 0,0 1 0,0-1 0,-1 0 0,1 0 0,0 0 0,-1 0 0,4-4 0,4-6-50,0 0 0,-1 0 0,0-1 0,-1 0 0,8-19-1,15-35-107,-2-1-1,29-105 0,19-154-349,-71 298 488,116-589-197,124-513 313,-188 931 279,138-320 1,-154 431-307,3 2 1,4 2-1,4 2 1,3 2 0,114-123-1,-152 185-58,1 0-1,40-28 1,-50 41-7,0 1 0,0 0 0,0 0 0,1 1 1,-1 0-1,1 1 0,0 0 0,0 1 0,19-3 0,-26 5 4,-1 0-1,1-1 1,0 1-1,-1 0 1,1 1 0,-1-1-1,1 0 1,-1 1-1,1 0 1,-1-1-1,1 1 1,-1 0-1,1 0 1,-1 0-1,0 1 1,0-1-1,0 0 1,0 1-1,0 0 1,0-1 0,0 1-1,2 3 1,1 2-5,-1 0 1,-1 0 0,1 1 0,-1-1 0,0 1 0,3 13 0,3 17 0,-2 0 1,4 57-1,-4 93 98,-7-184-85,-23 936 921,10-632-759,13-65-97,1-216-54,0 1-1,2 0 1,11 46 0,-13-69-17,1 0 1,0 0 0,0 0-1,0 0 1,1-1 0,-1 1-1,1-1 1,0 0 0,0 0-1,1 0 1,-1 0-1,6 4 1,-6-6-11,1 0 0,-1 0 0,0 0 0,1 0 0,-1-1 0,1 1 0,0-1 0,-1 0 0,1 0 0,0-1 0,0 1 0,-1-1 0,8 0 0,-1-1-7,0-1-1,0 0 1,0-1-1,0 0 1,-1 0-1,1-1 1,-1 0 0,0-1-1,0 0 1,-1 0-1,15-13 1,4-4 8,-1-2 0,-2 0 0,27-35 0,62-98-62,-7-18-275,-8-4 0,134-342 0,81-402-161,-302 889 514,68-218 94,9-20 1400,-68 213-309,-19 58-1188,0 1 0,-1-1 0,1 1 0,-1-1-1,1 1 1,0-1 0,-1 1 0,1-1 0,0 1 0,0 0-1,-1-1 1,1 1 0,0 0 0,0 0 0,0-1 0,-1 1-1,1 0 1,0 0 0,0 0 0,0 0 0,-1 0 0,1 0 0,1 1-1,20 2-101,-16 1 103,-1-1 0,1 1 0,-1 0 0,0 0 0,0 1 0,0-1 0,0 1 0,-1 0 0,0 1 0,0-1 0,5 10 0,-4-7 6,1 0 0,-1-1 0,1 1 0,1-1 0,9 8 0,-13-13-8,0 0 1,0 0-1,0-1 0,0 1 1,0-1-1,0 0 1,0 0-1,0 0 0,0 0 1,1 0-1,-1-1 0,0 1 1,1-1-1,-1 0 1,0 0-1,0-1 0,1 1 1,-1 0-1,6-3 1,-2 1-2,0 0 0,-1-1 0,1 0 0,-1 0 0,0 0 0,0-1 0,0 0 0,0 0 0,-1 0 0,8-8 0,4-7 0,26-37 0,-29 37 0,92-134-27,-6-4 1,-7-5 0,-7-3 0,-8-4-1,87-273 1,-140 357-112,-2-1 0,-5-2 0,-4 0-1,7-175 1,-21 248 138,0 1 0,-1-1 0,-3-22 0,3 36-2,1-1-1,-1 1 1,1-1 0,-1 1-1,1-1 1,-1 1 0,0 0-1,0-1 1,0 1 0,0 0-1,0 0 1,-2-2 0,3 2 0,-1 1 0,1 0 0,-1 0 0,1-1 1,-1 1-1,1 0 0,-1 0 0,0-1 0,1 1 0,-1 0 1,0 0-1,1 0 0,-1 0 0,1 0 0,-1 0 1,0 0-1,1 0 0,-1 0 0,0 0 0,1 1 1,-2-1-1,0 2-106,-1-1 1,1 1-1,0-1 1,0 1-1,0 0 1,0 0-1,0 0 1,0 0-1,0 0 1,0 0-1,-2 5 1,-22 48-4840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6:36.8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1 8228,'0'0'7054,"-19"3"-6966,-57 14 64,73-16-150,-1 1 1,1 0 0,0 0-1,0 1 1,0-1-1,0 1 1,0-1-1,0 1 1,1 0 0,-1 0-1,1 0 1,0 0-1,0 0 1,0 1 0,0-1-1,0 1 1,1-1-1,0 1 1,0 0-1,0 0 1,0-1 0,0 8-1,-1-2 5,0-3-22,-2 21 8,4-27-21,1 1 1,-1 0-1,0-1 1,0 1-1,0 0 0,1-1 1,-1 1-1,0-1 0,1 1 1,-1-1-1,1 1 1,-1-1-1,0 1 0,1-1 1,-1 1-1,1-1 1,-1 1-1,1-1 0,0 0 1,-1 1-1,1-1 1,-1 0-1,1 1 0,0-1 1,-1 0-1,1 0 1,-1 0-1,1 0 0,0 0 1,-1 0-1,1 1 0,0-1 1,-1-1-1,1 1 1,1 0-1,7-1-188,0 0 0,0 0 0,0-1 0,0-1 0,0 0 0,0 0 0,0 0 0,-1-1 0,0 0 0,0-1 0,12-8 0,23-13 119,-42 26 100,-1-1 0,1 1-1,-1 0 1,1-1 0,-1 1 0,1-1 0,-1 1 0,1 0 0,0 0 0,-1-1-1,1 1 1,0 0 0,-1 0 0,1 0 0,-1 0 0,1 0 0,0-1-1,-1 1 1,1 0 0,0 0 0,-1 1 0,1-1 0,0 0 0,-1 0 0,1 0-1,0 0 1,-1 1 0,1-1 0,-1 0 0,1 0 0,-1 1 0,1-1 0,0 0-1,-1 1 1,1-1 0,-1 1 0,0-1 0,1 1 0,-1-1 0,1 1 0,-1-1-1,0 1 1,1-1 0,-1 1 0,0 0 0,0-1 0,1 1 0,-1-1 0,0 1-1,0 0 1,0 41 558,-2-25-508,2-13-43,0 1 8,0 1 0,0 0 1,1 0-1,-1-1 0,1 1 1,3 8-1,-4-13-26,1 1 0,0-1 1,0 1-1,0-1 0,0 1 0,0-1 0,0 0 0,1 0 0,-1 1 0,0-1 0,0 0 1,1 0-1,-1 0 0,1 0 0,-1-1 0,1 1 0,-1 0 0,1-1 0,0 1 1,-1-1-1,1 1 0,0-1 0,-1 0 0,1 0 0,0 1 0,1-2 0,3 1-122,0 0 0,-1 0-1,1-1 1,0 0-1,-1-1 1,1 1-1,-1-1 1,0 0-1,0 0 1,1-1-1,-1 1 1,-1-1 0,1 0-1,0-1 1,4-4-1,9-8-318,-1-1 0,20-25 0,-12 13 220,-15 18 74,-5 5-119,0 0 0,0 0 0,1 1 0,0 0 0,0 0 0,1 0 0,9-5 0,-16 10 287,-1 0 1,1 0 0,0 0 0,0 0 0,0 1-1,0-1 1,0 0 0,0 0 0,0 0 0,0 1-1,0-1 1,0 0 0,0 0 0,0 0-1,0 0 1,0 1 0,0-1 0,1 0 0,-1 0-1,0 0 1,0 0 0,0 0 0,0 1-1,0-1 1,0 0 0,0 0 0,0 0 0,1 0-1,-1 0 1,0 0 0,0 1 0,0-1 0,0 0-1,0 0 1,1 0 0,-1 0 0,0 0-1,0 0 1,0 0 0,0 0 0,1 0 0,-1 0-1,0 0 1,0 0 0,0 0 0,0 0 0,1 0-1,-1 0 1,0 0 0,0 0 0,0 0-1,0 0 1,1 0 0,-1 0 0,0 0 0,0 0-1,0 0 1,0 0 0,0 0 0,1-1-1,-1 1 1,0 0 0,0 0 0,0 0 0,0 0-1,0 0 57,-7 25 2294,6-23-2135,0 1 1,0-1-1,0 1 1,0-1-1,0 0 0,1 1 1,-1 0-1,1-1 1,0 1-1,-1-1 0,1 1 1,1 3-1,23 20 1404,-2 26-1555,-18-39-108,1-1 1,0 1 0,1-1-1,0 0 1,1-1-1,15 20 1,-21-30-3,0 0 0,0 1 0,0-1-1,0 0 1,1 0 0,-1 0 0,1 0 0,-1-1 0,0 1 0,1 0-1,-1 0 1,1-1 0,0 1 0,-1-1 0,1 0 0,-1 1 0,1-1-1,0 0 1,-1 0 0,1 0 0,0 0 0,-1 0 0,1 0 0,0-1-1,-1 1 1,1 0 0,-1-1 0,1 0 0,-1 1 0,1-1 0,-1 0 0,1 1-1,-1-1 1,1 0 0,-1 0 0,2-2 0,4-3-168,-1-1 0,0 0 1,0 0-1,0 0 0,4-9 0,-7 12 184,105-146 1025,-90 143-1234,-8 10-4056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6:37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37 8228,'0'0'6072,"-11"11"-5893,2-3-160,5-5-19,0 0 0,1 0 1,-1 0-1,1 1 0,-1-1 0,1 1 1,1 0-1,-1 0 0,0 0 0,1 0 1,0 1-1,0-1 0,0 1 1,1-1-1,-1 1 0,1-1 0,-1 7 1,1 3-14,0-8-26,1 0 0,0 0 1,0 0-1,0 0 0,0 0 0,3 8 1,-3-12 19,1-1 1,-1 0 0,1 1-1,0-1 1,0 0 0,-1 1-1,1-1 1,0 0-1,0 0 1,0 0 0,0 0-1,1 0 1,-1 0 0,0 0-1,0 0 1,1 0-1,-1 0 1,0-1 0,1 1-1,-1-1 1,1 1 0,-1-1-1,1 1 1,-1-1-1,1 0 1,-1 0 0,1 0-1,-1 0 1,3 0 0,2 0-78,1 0-1,-1-1 1,1 0 0,-1 0 0,1 0 0,-1-1 0,1 0 0,-1 0 0,0-1 0,0 1 0,0-2 0,-1 1 0,1 0 0,7-7 0,-5 3 85,0-1 0,0 0 1,-1 0-1,0-1 0,0 0 1,-1 0-1,10-19 1,-14 23 2,0 0 1,0-1-1,0 1 1,-1 0 0,0 0-1,0-1 1,0-7 0,0 12 41,-1-1 1,0 1 0,0-1 0,0 1 0,0-1 0,0 1 0,-1-1 0,1 1-1,0-1 1,-1 1 0,1 0 0,-1-1 0,0 1 0,1-1 0,-1 1 0,0 0-1,0 0 1,0-1 0,0 1 0,0 0 0,0 0 0,0 0 0,0 0 0,0 0-1,0 0 1,-1 0 0,1 0 0,-2 0 0,-7-2 571,0 0 0,0 1 0,0 1 0,0 0 0,-16 0 0,26 1-552,3 0-254,0 1 152,0 0-1,0-1 1,1 0 0,-1 0 0,0 0 0,0 0 0,6-1 0,4 0-37,49 0-118,75 2-624,-134-1 798,0 1-1,-1-1 1,1 0-1,0 1 0,0-1 1,0 1-1,0 0 1,0 0-1,-1 0 1,1 0-1,0 1 1,-1-1-1,1 1 0,-1-1 1,0 1-1,1 0 1,3 4-1,-4-2 34,-1-1-1,1 1 1,0 0-1,-1 0 0,0 0 1,0 0-1,0 1 1,-1-1-1,1 0 1,-1 0-1,-1 9 0,-5 59 227,3-50-216,0 39 1,3-58-93,0-1 1,0 0-1,0 0 0,0 0 0,1 0 0,-1 0 1,1 0-1,0 0 0,0 0 0,-1 0 0,1 0 1,0 0-1,1 0 0,1 2 0,-2-3-221,0 0-1,0 0 1,0-1 0,0 1-1,0 0 1,0-1 0,0 1-1,0-1 1,1 1 0,-1-1-1,0 1 1,0-1-1,1 0 1,-1 0 0,0 1-1,3-1 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6:37.8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6835,'0'0'5651,"39"0"-10726,-20 20 2466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9:43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213 459 2577,'0'0'9618,"-20"-4"-9111,-66-9-24,83 13-453,-1-1 0,1 1 1,-1 0-1,0 0 0,1 0 1,-1 0-1,0 1 0,1 0 1,-1-1-1,1 1 0,-1 1 1,1-1-1,-1 0 0,1 1 1,0 0-1,0-1 0,0 2 0,0-1 1,0 0-1,0 0 0,0 1 1,1-1-1,-1 1 0,1 0 1,0 0-1,0 0 0,0 0 1,0 0-1,0 1 0,1-1 1,-1 0-1,0 7 0,-1 1-17,0 0 0,1 0 0,1 0 0,0 1 0,0-1 0,1 1 0,1-1 1,2 14-1,-2-21-14,0 0 1,0-1 0,0 1-1,1 0 1,0-1 0,-1 1-1,1-1 1,1 0 0,-1 0-1,0 0 1,1 0 0,0 0-1,-1 0 1,1 0 0,0-1-1,1 0 1,-1 1 0,0-1-1,1 0 1,-1-1 0,1 1-1,-1-1 1,1 1 0,0-1-1,0 0 1,-1-1 0,6 2-1,3 0-3,0-1 1,1 0-1,-1-1 0,1 0 0,-1 0 0,1-2 0,18-3 1,-18 1-32,0-1 1,0 0 0,0-1 0,-1-1-1,0 0 1,0 0 0,0-1 0,-1-1 0,0 0-1,-1 0 1,0-1 0,-1 0 0,10-14-1,7-11-32,-2-1 0,-2-1 1,18-41-1,32-89 126,-64 144 140,-2 0 1,0-1-1,-2 1 1,0-1 0,0-37-1,-3 60-136,-1-1 0,0 1 0,0 0 0,0-1 0,0 1 0,0 0 0,-1-1 0,1 1 0,0 0 0,-1-1 0,1 1 0,0 0 0,-1 0 0,0-1 0,1 1 0,-1 0 0,0 0 0,0 0 0,1 0 0,-1 0 0,0 0 0,0 0 0,0 0 0,0 0 0,0 0 0,-1 1 0,1-1 1,0 0-1,0 1 0,0-1 0,-1 1 0,1-1 0,0 1 0,-1-1 0,-1 1 0,1 0-46,0 0 0,0 0 0,0 1 1,0-1-1,0 0 0,1 1 0,-1 0 1,0-1-1,0 1 0,1 0 0,-1 0 1,0 0-1,1 0 0,-1 0 0,1 0 1,-1 1-1,1-1 0,0 0 0,-1 1 1,1-1-1,0 1 0,0-1 0,0 1 1,-1 3-1,-5 11-8,2 0 0,0 1 0,0 0 0,2 0-1,-3 31 1,4 90-42,2-124 34,0-6-29,1 0 1,-1 1-1,2-1 0,-1 0 0,1 1 0,0-1 0,1 0 0,0 0 0,0-1 0,1 1 0,0-1 1,0 1-1,1-1 0,0-1 0,0 1 0,11 10 0,-7-9-102,1-1-1,0 0 1,0 0 0,0-1-1,1 0 1,0-1 0,0 0-1,0-1 1,1 0 0,-1-1-1,15 2 1,21 2 99,53 0 0,-61-6 89,0 2 0,56 12 0,-91-14-11,0 0-1,1 1 1,-1 0-1,0 0 0,0 0 1,0 0-1,0 1 1,-1-1-1,1 1 1,-1 0-1,6 7 1,-7-8-167,0 0 1,-1 0 0,0 0-1,1 0 1,-1 1 0,0-1-1,0 1 1,0-1 0,1 5 0,-2-5-335,0 0 1,0 0 0,0 0-1,0 0 1,0 0 0,0 0-1,0 0 1,-1 0 0,1 0-1,-1 1 1,0-2 0,1 1 0,-2 3-1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6:38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91 354 5458,'0'0'7748,"-13"14"-7302,-40 48-177,50-60-265,1 1 0,0 0 0,0-1 0,0 1 0,0 0 0,0 0 0,1 1 1,-1-1-1,1 0 0,0 0 0,0 1 0,0-1 0,0 1 0,0-1 0,1 1 0,0-1 0,0 1 0,0-1 0,0 5 0,1 5-2,-1-10-37,0 0 1,1 0-1,-1 0 1,1 0-1,0 0 1,-1 0-1,1 0 1,1-1-1,-1 1 1,0 0-1,1-1 1,-1 1-1,1-1 1,0 0-1,0 1 1,0-1-1,0 0 1,0 0-1,0 0 1,0 0-1,1-1 1,3 3-1,-3-2-197,0-1 0,1 1 0,-1-1 0,1 1 1,0-1-1,-1 0 0,1 0 0,0-1 0,0 1 0,0-1 0,0 0 0,-1 0 1,1 0-1,0-1 0,0 1 0,0-1 0,4-1 0,-5 1 100,-1-1 1,1 1-1,-1 0 0,0-1 0,0 0 1,0 1-1,0-1 0,0 0 0,0 0 1,0 0-1,-1 0 0,1 0 0,-1-1 1,1 1-1,-1 0 0,0-1 0,0 1 1,1-4-1,11-50-644,-12 54 731,6-66 911,-3 0 0,-5-90-1,-1 51 775,2 50-370,0 35 2200,3 72-2911,2 0 0,14 59 0,-8-53-424,56 241-21,-27-179-3630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6:43.3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 9348,'0'0'1294,"0"18"-787,0 137-427,0-153-92,0-1 1,0 1-1,0 0 1,0-1-1,0 1 0,0-1 1,1 1-1,-1-1 0,1 1 1,-1 0-1,1-1 0,0 0 1,-1 1-1,1-1 1,0 1-1,0-1 0,0 0 1,0 0-1,0 1 0,0-1 1,0 0-1,1 0 0,-1 0 1,3 1-1,-3-1-30,1-1 0,0 0 0,-1 0-1,1 1 1,-1-1 0,1 0 0,0 0 0,-1 0-1,1-1 1,0 1 0,-1 0 0,1-1 0,-1 1 0,1-1-1,-1 1 1,1-1 0,-1 0 0,1 1 0,-1-1-1,0 0 1,1 0 0,-1 0 0,0 0 0,0-1 0,1 1-1,0-2 1,12-13-200,-1-1 1,-1-1-1,-1 0 1,11-23-1,-11 19-65,2 0 0,32-38 3558,-43 70-2272,-2 15-1392,0-22 665,0 10-272,-1-8 28,1 1 0,0 0 0,1 0 0,-1 0 0,3 6 0,-3-10-25,1-1 1,-1 1-1,1-1 1,-1 0-1,1 1 1,0-1-1,0 0 1,0 1-1,0-1 1,0 0-1,0 0 1,0 0-1,0 0 1,0 0-1,0 0 1,1 0-1,-1 0 1,0 0-1,1-1 1,-1 1-1,1 0 1,-1-1-1,1 1 1,1-1-1,4 2-295,1-2 0,-1 1 0,1-1 0,-1 0-1,1 0 1,-1-1 0,1 0 0,-1-1 0,0 1 0,1-1-1,-1-1 1,0 1 0,0-1 0,-1-1 0,1 1 0,-1-1-1,1 0 1,8-8 0,-10 8 308,0-1-1,0 0 1,0 0 0,-1 0-1,0-1 1,0 1 0,0-1-1,-1 0 1,0 0 0,0-1-1,0 1 1,-1-1 0,2-6-1,-6 50 7242,3-28-7329,-1 0-1,1 0 1,1 0-1,0 0 1,0 0-1,1-1 1,0 1-1,0-1 1,7 11-1,-9-17-12,1 0 0,-1-1 0,0 1 0,1-1 0,-1 0 0,1 1 0,0-1-1,-1 0 1,1 0 0,0 0 0,0 0 0,0 0 0,0 0 0,0-1-1,0 1 1,0-1 0,0 1 0,0-1 0,0 0 0,0 0 0,0 0-1,0 0 1,0 0 0,0 0 0,0-1 0,0 1 0,0 0 0,0-1-1,3-1 1,2-1 21,-1 0 0,0 0 0,0-1 1,0 0-1,-1 0 0,0 0 0,7-7 0,-9 9 72,3-5 0,1 1-1,0 0 0,0 0 1,15-9-1,-21 14 18,1 1 0,-1-1 0,1 0 1,-1 0-1,1 1 0,-1-1 0,1 1 0,0-1 0,-1 1 0,1 0 0,0 0 0,0 0 0,-1 0 0,1 0 1,0 0-1,-1 0 0,1 0 0,0 1 0,-1-1 0,1 1 0,0-1 0,-1 1 0,1 0 0,-1-1 1,1 1-1,-1 0 0,1 0 0,-1 0 0,0 0 0,1 0 0,-1 1 0,0-1 0,2 2 0,28 47 407,-22-34-429,22 29 0,-28-40-383,1-1 0,0 0 0,0 0 0,1 0 0,-1-1 0,6 4 0,3-1-4584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6:44.2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133 476 4130,'0'0'4981,"-4"0"-3711,-51-2 3572,54 2-4653,0 29-429,0-21-151,0 0 0,1 0 1,0 0-1,0 0 0,2 11 0,-1-18 275,-1 0 0,0-1 0,0 1 0,0 0-1,1-1 1,-1 1 0,0-1 0,0 1 0,1-1-1,-1 1 1,1-1 0,-1 1 0,0-1 0,1 1 0,-1-1-1,1 1 1,-1-1 0,1 0 0,-1 1 0,1-1 0,-1 0-1,1 1 1,0-1 0,-1 0 0,1 0 0,-1 1 0,1-1-1,0 0 1,-1 0 0,1 0 0,1 0 737,-1-1-416,-1-1 0,0 1 0,0-1 1,0 1-1,0-1 0,0 1 0,-1-1 0,1 1 0,0-1 0,-1 1 0,1-1 0,-1 1 1,1 0-1,-1-1 0,0 1 0,0 0 0,1-1 0,-1 1 0,0 0 0,0 0 0,0 0 0,-2-2 1,0 2-68,-1 0 1,1 0 0,0 0-1,0 0 1,-1 1 0,1-1-1,-1 1 1,1 0 0,-5 0-1,5 1-149,1 1-1,0-1 1,-1 0-1,1 0 1,0 1-1,0 0 1,0-1 0,0 1-1,0 0 1,1 0-1,-1 0 1,1 0-1,-1 0 1,1 0-1,-1 1 1,1-1-1,0 0 1,0 1-1,0-1 1,1 0-1,-1 1 1,0 0-1,1-1 1,0 1-1,0-1 1,-1 1 0,1-1-1,1 1 1,0 4-1,1-6-46,1 0 1,-1 0-1,1-1 0,0 1 1,0-1-1,-1 1 0,1-1 1,0 0-1,0 0 0,-1 0 1,1 0-1,0-1 0,0 1 0,-1-1 1,4-1-1,-2 1-46,-1-1 1,1 0-1,0 0 1,0 0-1,-1 0 1,0-1-1,1 0 1,-1 1-1,0-1 0,0 0 1,0-1-1,-1 1 1,4-6-1,27-52-556,-32 58 620,11-26-273,-2-1 1,-1 0-1,-1 0 1,-1 0-1,3-47 1,-2-158 2295,-8 198-298,2 38-705,1 16-979,2 191 528,10 110-580,-12-299-349,0 0 0,10 28 1,-12-42 52,1 0 0,0 0 0,0 0 0,0 0 0,1-1 0,-1 1 0,1-1 0,1 1 0,-1-1 0,0 0 1,1 0-1,0-1 0,6 5 0,-1-5-2495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6:44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0 295 4434,'0'0'6819,"8"-3"-6672,16-9-66,-1-1 0,0 0 0,-1-2 0,26-21 0,-41 30-69,-1 0 0,1-1 1,-1 1-1,0-1 0,0-1 0,-1 1 0,0-1 0,-1 0 0,1 0 0,-1 0 0,-1-1 0,0 1 0,0-1 1,-1 0-1,0 0 0,2-17 0,-4 24 5,0-1 0,1 0 0,-1 0 0,0 0 0,-1 0 0,1 1 0,0-1 0,-1 0 0,0 0 1,1 0-1,-1 1 0,0-1 0,-2-3 0,1 5 71,1 0 1,-1 0 0,0-1-1,0 1 1,0 0 0,0 1-1,1-1 1,-1 0 0,-1 1-1,1-1 1,0 1 0,0-1-1,0 1 1,0 0 0,0 0-1,0 0 1,0 0 0,-3 0-1,3 1-28,-1-1 0,1 0-1,-1 0 1,1 1-1,-1 0 1,1-1 0,-1 1-1,1 0 1,0 0 0,-1 0-1,1 1 1,0-1-1,0 0 1,0 1 0,0-1-1,-3 4 1,2-1-25,-1 0 1,1 1-1,0-1 0,0 1 0,0 0 1,0 0-1,-2 7 0,1 0-46,0 0-1,1 1 1,1-1 0,0 1-1,-1 24 1,2-33 11,1 0 0,1 1-1,-1-1 1,0 0 0,1 0 0,0 0 0,0 0 0,0 0 0,0 0 0,1 0 0,3 6 0,-4-9-32,1 1-1,0 0 1,0 0 0,0 0-1,0-1 1,0 1-1,0-1 1,0 0 0,0 0-1,1 0 1,-1 0-1,0 0 1,1 0 0,-1 0-1,1-1 1,-1 1-1,1-1 1,-1 0 0,6 0-1,-1 0-163,0 0 0,0 0 1,0-1-1,0 0 0,0 0 0,0-1 0,0 0 0,0 0 0,-1-1 0,1 0 0,-1 0 0,8-4 0,3-5-418,0-1 0,26-26 0,14-11 343,-57 50 319,1 0 0,-1 0 0,0-1 0,0 1 0,0 0 0,0 0 1,1 0-1,-1 0 0,0 0 0,0 0 0,0 0 0,0 0 1,1-1-1,-1 1 0,0 0 0,0 0 0,0 0 0,1 0 1,-1 0-1,0 0 0,0 0 0,0 0 0,1 0 0,-1 0 1,0 0-1,0 1 0,0-1 0,0 0 0,1 0 0,-1 0 1,0 0-1,0 0 0,0 0 0,0 0 0,1 0 0,-1 0 0,0 1 1,0-1-1,0 0 0,1 0 0,2 12 766,-3 23-579,0-25 58,0 85-232,0-95-94,0 0 0,0 0 0,0 1 0,0-1 0,0 0 0,0 0 0,0 0 1,0 1-1,0-1 0,0 0 0,0 0 0,0 0 0,0 0 0,0 1 0,1-1 0,-1 0 0,0 0 0,0 0 0,0 0 0,0 1 0,0-1 0,0 0 0,1 0 0,-1 0 0,0 0 1,0 0-1,0 0 0,0 0 0,0 1 0,1-1 0,-1 0 0,0 0 0,0 0 0,0 0 0,1 0 0,-1 0 0,0 0 0,0 0 0,0 0 0,1 0 0,-1 0 0,0 0 0,0 0 1,0 0-1,0 0 0,1 0 0,-1 0 0,0-1 0,0 1 0,0 0 0,1 0 0,9-7-727,-2-3 645,0-1-1,-1-1 1,9-18 0,-10 17 407,1 0 0,1 0 0,10-12 0,-15 20-177,1 1 1,0 1 0,0-1 0,0 0 0,1 1 0,-1 0 0,1 0 0,-1 0 0,1 1 0,0-1 0,0 1 0,8-2 0,12-1-469,1 0-1,-1 1 0,1 2 0,36 1 0,-37 1-3677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6:45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33 133 9060,'0'0'4002,"-26"128"-3458,20-81-256,6-5-112,0-7-96,0-8-80,19-13-1184,-10-14-2354</inkml:trace>
  <inkml:trace contextRef="#ctx0" brushRef="#br0" timeOffset="1">90 1 5875,'0'0'0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6:46.8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62 534 10277,'0'0'1723,"21"-21"-1573,-12 12-138,29-27-4,-2-3 0,43-58 1,-63 75-290,-2-1-1,0-1 1,12-30 0,-22 44 263,-1 0 1,0 0-1,0 0 0,-1 0 1,0 0-1,-1-1 1,0 1-1,-1-1 0,0 1 1,0-1-1,-4-15 0,3 22 154,0 1-1,0-1 1,0 0-1,-1 1 1,1 0-1,-1-1 1,0 1-1,0 0 1,0 0-1,0 0 1,-1 0-1,1 0 1,-1 0-1,0 1 1,0-1 0,1 1-1,-2 0 1,1 0-1,0 0 1,0 0-1,-1 1 1,1-1-1,-1 1 1,1 0-1,-1 0 1,0 0-1,1 0 1,-1 1-1,0-1 1,0 1-1,1 0 1,-1 0-1,-7 2 1,9-1-93,0 0 0,1 0 1,-1 1-1,0-1 0,1 1 0,-1-1 1,1 1-1,0-1 0,0 1 1,-1 0-1,1 0 0,0 0 0,0-1 1,1 1-1,-1 0 0,0 0 1,1 0-1,-1 0 0,1 0 0,-1 1 1,1-1-1,0 0 0,0 0 1,0 3-1,-1 5 51,-6 69-82,4 133 0,4-118-1,0 33 3,1 3-412,-17 145 0,13-256 223,-1-1-1,0 0 1,-1 1-1,-1-2 1,-13 30-1,16-42 181,0-1 0,-1 0 0,1 0 0,-1 0-1,0 0 1,0-1 0,0 1 0,0-1 0,-1 1-1,1-1 1,-1 0 0,0-1 0,0 1 0,0-1-1,0 1 1,-1-1 0,1 0 0,-1-1 0,1 1 0,-1-1-1,1 0 1,-1 0 0,0 0 0,0-1 0,1 0-1,-10 0 1,12 0 17,1-1 0,-1 1 0,0 0 0,1-1 0,-1 1-1,1-1 1,-1 1 0,1-1 0,-1 0 0,1 0 0,-1 0 0,1 0-1,0 0 1,0 0 0,-1 0 0,1 0 0,0 0 0,0 0 0,0-1 0,0 1-1,0-1 1,0 1 0,1 0 0,-1-1 0,0 1 0,1-1 0,-1 0-1,1 1 1,0-1 0,-1 1 0,1-4 0,-1-4 17,1 0 1,0 1-1,0-1 1,1 0-1,1-9 1,2 2-37,0 0 0,0 0 0,2 1 0,0-1 0,1 1 0,0 1 0,1-1 0,14-18 0,12-11-17,47-46 0,-75 84 15,12-14-91,10-10-373,1 1 0,1 1 0,38-27-1,-19 21-3601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6:47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0 7828,'0'0'9204,"0"24"-9028,0 43-16,-1 15-96,1-2-32,-2-4-32,-2-7 16,0-9-48,-1-14-1121,-3-14-831,-1-17-1410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6:47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1 311 6883,'0'0'7796,"97"-85"-7956,-30 83 240,8 0-80,7 1-1601,4-10-608,-3-10-640,-58 7-897</inkml:trace>
  <inkml:trace contextRef="#ctx0" brushRef="#br0" timeOffset="1">719 7 5523,'0'0'10196,"30"-6"-10100,-30 43-64,0 15 192,0 16-96,0 3-128,0-1-192,0-4-480,0-7-769,-6-12-1024,-5-42-800,-2-5-1281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6:48.1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72 7251,'0'0'6179,"2"-12"-6419,-2 10 232,0-2 4,0 1-1,1-1 1,-1 0-1,1 0 1,0 1-1,0-1 0,1 1 1,-1-1-1,2-3 1,-1 6 7,-1-1 1,1 1 0,-1-1 0,1 1-1,-1 0 1,1-1 0,0 1-1,0 0 1,0 0 0,0 0 0,0 0-1,0 1 1,0-1 0,0 1-1,0-1 1,0 1 0,0-1 0,0 1-1,0 0 1,0 0 0,0 0-1,4 1 1,79 3-699,108 21 0,-185-24 625,0 1 0,-1 0 0,1 0 0,0 1 0,-1 0 1,0 1-1,1 0 0,-1 0 0,-1 0 0,1 1 0,-1 0 0,1 0 0,-2 0 0,10 11 0,-10-9 107,0 1-1,0 0 1,-1 1-1,0-1 1,0 1 0,-1 0-1,0 0 1,-1 0-1,1 0 1,-2 0-1,1 1 1,-1 9-1,0-4 10,-2-9-78,1 0-1,0 0 0,1-1 1,0 1-1,0 0 1,0 0-1,0-1 1,1 1-1,0-1 1,4 9-1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6:48.5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7107,'0'0'1150,"12"9"-3508,76 68 1629,-85-75 728,0 0 0,0 0 0,0 0-1,0 0 1,0-1 0,0 1 0,1-1 0,-1 0-1,1 0 1,-1 0 0,1-1 0,-1 1-1,1-1 1,-1 0 0,6 0 0,-4 0 28,1 1-1,0-1 1,0 1 0,-1 0 0,7 2 0,-6 0 98,0 0 0,-1 0 0,1 1-1,-1-1 1,0 1 0,0 0 0,0 1 0,0-1 0,-1 1 0,0 0 0,0 0 0,0 0 0,-1 1 0,1-1 0,-1 1 0,0 0 0,-1 0-1,0 0 1,2 8 0,4 14 78,-3 1 0,0-1-1,0 33 1,-1-26 7,7 132 1836,-11-194-1911,1 0 0,2 0 0,6-30 0,-7 47-812,1-1 0,0 1-1,1-1 1,0 1 0,1 1 0,0-1-1,0 0 1,1 1 0,0 0-1,12-13 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0:00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5 7379,'0'0'4965,"-3"0"-4284,-9 0-353,9 0-259,6 0-240,90 0 100,616-4 65,-392 4 83,-133 1-90,-3 14 26,1-1 1,585-12 135,-719-2-128,0 3 1,55 9-1,-25-3 104,-28-5 76,-49-4-196,1 0 0,0 0 0,0 0 1,0 1-1,0-1 0,-1 1 0,1-1 0,0 1 1,0 0-1,-1 0 0,1-1 0,-1 1 1,1 0-1,2 2 0,0 10-3042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6:49.2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4 4402,'0'0'9858,"-2"4"-9730,-1 4-96,0 0 0,1 1 0,1-1 0,-1 0 0,1 1 0,1-1 0,-1 0 0,2 1 0,-1-1 0,1 1 0,0-1 0,1 0 0,0 0 0,0 1 0,4 7 0,-6-15-46,1 0-1,0-1 1,0 1-1,0-1 1,-1 1-1,1 0 1,0-1-1,0 0 0,0 1 1,0-1-1,0 1 1,0-1-1,0 0 1,0 0-1,0 0 1,0 1-1,0-1 1,0 0-1,0 0 1,0 0-1,0-1 1,0 1-1,0 0 1,0 0-1,0 0 1,0-1-1,0 1 1,-1-1-1,1 1 1,1-1-1,27-14-167,-6-2 204,-11 8-7,0 0-1,23-13 1,-29 20-14,-1 0-1,0 0 1,1 0 0,0 1 0,-1-1 0,1 1-1,0 1 1,-1-1 0,1 1 0,11 1 0,-14-1-1,0 1 0,1 0 0,-1 0 0,0 0 0,0 1 0,0-1 0,-1 1 0,1-1 0,0 1 0,0 0 0,-1 0 0,1 1 0,3 3 0,32 43 95,-10-13-161,-25-32-2,1-1 1,-1 0-1,1 0 1,0 0-1,0-1 1,0 1-1,0-1 1,0 0-1,1 0 1,-1 0-1,1-1 1,-1 1-1,1-1 1,4 0-1,-5 0-24,-1-1 0,0 0-1,0 0 1,0-1 0,0 1 0,0-1 0,0 1-1,0-1 1,0 0 0,0 0 0,0 0 0,0-1-1,0 1 1,-1-1 0,1 0 0,0 1 0,-1-1-1,1 0 1,-1 0 0,0-1 0,4-3 0,9-17 31,0 0 1,17-37-1,9-16 157,-41 76-79,0 0 0,0 0-1,0 0 1,0-1 0,0 1-1,0 0 1,1 0 0,-1 0 0,0 0-1,0 0 1,0 0 0,0 0-1,0 0 1,0-1 0,0 1-1,0 0 1,1 0 0,-1 0 0,0 0-1,0 0 1,0 0 0,0 0-1,0 0 1,0 0 0,0 0 0,1 0-1,-1 0 1,0 0 0,0 0-1,0 0 1,0 0 0,0 0-1,1 0 1,-1 0 0,0 0 0,0 0-1,0 0 1,0 0 0,0 0-1,0 0 1,1 0 0,-1 0 0,0 0-1,0 0 1,0 1 0,0-1-1,0 0 1,0 0 0,0 0 0,0 0-1,1 0 1,-1 0 0,0 0-1,0 0 1,0 1 0,0-1-1,0 0 1,0 0 0,5 14 696,2 25 135,-7-34-735,55 538 1747,-52-160-2706,-11-303-217,7-72 811,-1-1 0,0 1 0,0-1 0,-1 0 1,1 1-1,-2-1 0,1 0 0,-5 6 0,8-12 293,-1-1 0,1 1 0,0-1 0,-1 1 0,1 0 0,0-1-1,-1 1 1,1-1 0,-1 1 0,1-1 0,-1 1 0,1-1 0,-1 0 0,1 1-1,-1-1 1,1 0 0,-1 1 0,0-1 0,1 0 0,-1 0 0,0 1 0,1-1-1,-1 0 1,0 0 0,1 0 0,-1 0 0,0 0 0,1 0 0,-1 0 0,0 0-1,0-1 32,0 0-1,0 1 1,0-1-1,0 0 1,1 0-1,-1 0 0,0 0 1,0 0-1,1 0 1,-1 0-1,1 0 1,-1 0-1,1 0 0,0 0 1,-1-2-1,-6-45 649,7 36-630,0-1 1,1 1 0,0-1 0,1 1-1,1-1 1,0 1 0,1 0 0,0 0-1,1 1 1,10-19 0,5-4 64,3 1 0,28-33 0,-44 57-132,252-286 98,-139 177-4484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7:18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10101,'0'0'1819,"17"2"-1627,688 9 2100,-492-12-2193,469-12 125,-117-11-137,1 37-161,-488-8-1225,-63-4-2105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7:19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208 52 7507,'0'0'3506,"-18"-4"-2153,-57-14-233,72 17-1054,-1 0 0,1 1-1,-1-1 1,1 1 0,-1 0 0,1 0-1,-1 0 1,1 0 0,0 1-1,-1 0 1,1-1 0,-1 1 0,1 0-1,0 0 1,0 1 0,0-1-1,0 1 1,0 0 0,0 0 0,0 0-1,0 0 1,0 0 0,1 0 0,-1 1-1,1-1 1,0 1 0,0 0-1,0 0 1,-3 4 0,2 1-31,-1-1 1,1 1-1,0 1 1,1-1-1,0 0 1,0 1-1,1-1 1,0 1-1,0 10 1,2-17-40,-1 0 0,0 0 0,0 0 0,1 0 1,-1 0-1,1 0 0,-1 0 0,1 0 1,0 0-1,0 0 0,0 0 0,0-1 1,0 1-1,0 0 0,0 0 0,1-1 0,-1 1 1,1-1-1,-1 0 0,4 3 0,-1-2-5,0 1-1,0-1 1,1 0-1,0 0 0,-1 0 1,1-1-1,0 0 0,8 2 1,-5-2-6,1 0 0,-1-1 0,1 0 0,-1 0 0,0-1 0,1 0 0,-1 0 0,0-1 0,0 0 0,13-5 0,-18 5-19,-1 0 0,1 1 1,-1-1-1,1 0 0,-1 0 1,0-1-1,0 1 0,0 0 1,0-1-1,0 1 0,-1-1 0,1 0 1,-1 0-1,1 1 0,0-6 1,-1 6 39,0-1 1,-1 1 0,0 0 0,1 0-1,-1 0 1,0 0 0,0 0 0,0 0-1,0 0 1,-1-1 0,1 1-1,-1 0 1,1 0 0,-1 0 0,1 0-1,-1 0 1,0 0 0,0 0 0,0 1-1,0-1 1,-1 0 0,1 0-1,0 1 1,-4-4 0,-16-11 3,16 13-18,0 0-1,1-1 1,-1 0-1,1 0 1,-1 0-1,-3-6 1,7 8-223,0 0 1,-1 0 0,1 0-1,0 0 1,1 0 0,-1 0-1,0-1 1,1 1-1,-1 0 1,1-1 0,0 1-1,-1-3 1,1-16-3446,0 7 151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7:19.9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3426,'0'0'5599,"17"18"-4102,49 61-769,-60-70-641,-1-1 0,0 1-1,0 0 1,-1 1 0,0-1-1,-1 1 1,4 18-1,-6-23-74,0 1 0,0 0 0,1-1-1,0 1 1,0-1 0,0 0 0,1 0-1,0 0 1,0 0 0,0 0 0,0-1-1,6 7 1,-7-9-59,0-1 1,0 1-1,0-1 0,1 1 0,-1-1 0,0 0 1,1 0-1,-1 0 0,1 0 0,-1 0 0,1 0 0,-1-1 1,1 1-1,0-1 0,-1 0 0,1 0 0,0 0 1,-1 0-1,1 0 0,-1 0 0,1-1 0,0 1 1,-1-1-1,1 0 0,-1 0 0,1 0 0,-1 0 0,0 0 1,1-1-1,-1 1 0,0-1 0,3-2 0,7-5-335,0-1 1,-1-1-1,0 0 0,11-15 0,-15 17 336,107-131-151,-113 139 125,0 0 1,0 0-1,0 1 1,0-1 0,0 0-1,0 0 1,1 1 0,-1-1-1,0 1 1,0-1-1,0 1 1,1-1 0,-1 1-1,0 0 1,0 0 0,1 0-1,-1-1 1,0 1 0,2 1-1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7:20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1 194 3922,'0'0'2876,"17"1"-1838,55-2-363,-68 0-650,-1 0 1,1 0 0,-1 0 0,1 0 0,-1 0 0,0-1 0,0 1 0,0-1 0,0 0 0,0 0 0,0 0 0,0 0 0,-1-1 0,1 1 0,-1-1-1,1 0 1,-1 0 0,0 1 0,2-5 0,0-1 31,0 0 1,0-1-1,-1 1 0,0-1 0,2-9 0,-3 9-44,-1 0-1,1 1 1,-2-1 0,1 0-1,-1 0 1,-2-9-1,2 17 32,-1-1 0,0 1 0,0 0 0,1-1 0,-1 1 0,0 0 0,0 0 0,0 0 0,0 0 0,-1 0 0,1 0 0,0 0 0,0 1 0,-1-1 0,1 0 0,0 1 0,-1-1 0,1 0 0,-1 1 0,1 0 0,0-1 0,-1 1 0,1 0 0,-1 0 0,1 0 0,-1 0 0,-2 0 0,-3 0 342,-1 0 1,1 0-1,0 1 1,-12 2-1,15-2-336,1 1-1,0-1 1,0 1-1,0 0 0,0 0 1,0 0-1,0 1 1,1-1-1,-1 1 0,1-1 1,-1 1-1,1 0 0,0 0 1,0 0-1,0 0 1,1 0-1,-1 1 0,1-1 1,0 0-1,0 1 1,-1 3-1,-1 6-16,0 0 0,1 0 0,0 0 0,1 19 0,0-23-29,1-1 0,1 0 0,0 0 0,0 1 1,0-1-1,3 9 0,-2-14-6,-1-1 0,0 1 0,1-1 0,-1 1 1,1-1-1,0 1 0,0-1 0,-1 0 0,2 0 0,-1 0 0,0 0 0,0-1 0,1 1 0,-1 0 0,1-1 1,-1 0-1,1 1 0,-1-1 0,1 0 0,5 1 0,-2 0-142,0-1-1,-1 0 1,1 0-1,0 0 1,0 0-1,0-1 1,0 0-1,0 0 1,0-1-1,0 0 1,0 0-1,0 0 1,0-1-1,0 0 1,-1 0-1,1 0 1,-1-1-1,8-4 0,0-3-279,0-1 0,0 0-1,-1-1 1,-1 0-1,11-15 1,14-15 524,-36 42-89,0-1-1,0 1 1,1-1-1,-1 1 0,0 0 1,0-1-1,1 1 1,-1-1-1,0 1 0,1 0 1,-1-1-1,0 1 1,1 0-1,-1-1 0,1 1 1,-1 0-1,0 0 1,1-1-1,-1 1 0,1 0 1,-1 0-1,1 0 1,-1 0-1,1 0 0,-1-1 1,1 1-1,-1 0 1,1 0-1,-1 0 1,1 0-1,-1 1 0,1-1 1,-1 0-1,1 0 1,-1 0-1,0 0 0,1 0 1,-1 1-1,1-1 1,-1 0-1,1 0 0,-1 1 1,0-1-1,1 0 1,-1 0-1,1 1 0,-1-1 1,0 1-1,1-1 1,-1 0-1,0 1 0,0-1 1,1 1-1,-1-1 1,0 0-1,0 1 0,0-1 1,0 1-1,1-1 1,-1 1-1,0 0 1,6 38 966,-6-30-743,2 0-132,-2-1-50,1-1 0,0 0 0,0 1 0,1-1 0,0 0-1,0 0 1,1 0 0,-1 0 0,2-1 0,4 9-1,-7-14-69,-1-1-1,1 1 0,-1 0 0,1-1 0,0 1 0,-1-1 0,1 1 0,0-1 0,0 0 0,-1 1 0,1-1 0,0 1 0,0-1 0,-1 0 0,1 0 0,0 0 1,0 1-1,0-1 0,0 0 0,0 0 0,-1 0 0,1 0 0,0 0 0,0-1 0,0 1 0,0 0 0,-1 0 0,1 0 0,0-1 0,0 1 0,0 0 1,-1-1-1,1 1 0,0-1 0,0 1 0,-1-1 0,1 1 0,-1-1 0,1 0 0,0 1 0,-1-1 0,1-1 0,22-32-1112,-22 32 1129,11-21 526,2 0 1,20-27-1,-28 42-184,1 1 0,0 0 0,1 0 0,-1 1 0,1-1 0,1 2 0,-1-1 0,1 1 0,13-5 0,-9 4-644,0 1 1,1 0 0,-1 1-1,1 1 1,0 0 0,18-1-1,-10 3-3860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7:21.0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1 222 6547,'18'-1'123,"265"-39"1947,-122 15-589,703-83 1514,7 61-2978,-781 46-90,108 2-88,-154 1-550,0 2 0,47 10 0,-77-8-1367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7:58.4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2433 7251,'0'0'182,"18"6"-406,4 1 196,-7-2 51,0 0 0,0 1 0,-1 0-1,0 1 1,19 13 0,21 11 187,98 42 1,-106-54-90,-1 2 1,-1 2-1,73 51 1,-60-26 227,68 76 0,-77-72-230,98 79 1,-92-92 26,-2 3 1,-1 2 0,47 55-1,-28-14 317,78 84 155,-128-151-575,0 0 0,2-1-1,0-1 1,0-1-1,1-1 1,36 15 0,24 2 174,154 34 0,-17-6-115,5 22 84,-119-40 179,2-5 1,118 24 0,278-3 208,5-50-406,-421-13-123,0-4 0,112-28 0,-25 4-15,-49 15-16,139-1-1,-179 19-11,1 3-1,132 22 1,633 169 73,-788-178-73,1-2 1,0-3-1,1-3 0,-1-3 0,97-5 0,-133-2 3,0 0 0,0-2-1,-1 0 1,0-3-1,0 0 1,0-2-1,-1 0 1,-1-2 0,37-22-1,-17 3-1,-1-1-1,-2-3 1,77-78-1,20-34 27,168-164 54,-275 282-98,2 2 0,1 1 0,1 1-1,1 3 1,1 1 0,74-29 0,-53 30 15,0 2 1,1 3-1,1 2 1,72-4-1,-92 13 1,76-18 1,-97 16 9,0 0 1,-1-2-1,0-1 1,0 0 0,24-16-1,106-83 37,9-5 1,-47 43-62,189-124-11,-216 133 58,110-101 1,-152 122-25,-2 3-30,-1-2 0,-2-1 0,60-83 0,-1-42-77,10-16-152,-82 146 286,0 0 0,57-58 0,169-121-43,-6 6-12,-183 148 35,-3-2-1,-3-3 1,-3-3-1,-3-1 1,77-142-1,42-200 752,-150 367-799,42-72 0,-26 52-1729,-25 39-3215,-9 6-748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8:06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80 3522,'0'0'5391,"-4"0"-5287,-7-1-133,11-1 61,21-3 157,5-1 86,-6-1 64,7-3-109,0 1 0,0 1 0,1 1 0,-1 2 0,55-4-1,221-1 134,90 10-187,-362 2-180,1 1 0,59 14 0,-58-9 17,0-2 0,49 3 0,158-9 1020,-235 1-1103,0 0 0,0 0 0,0 0 0,0 1 0,0 0 0,-1 0 0,1 0 1,0 0-1,-1 1 0,0-1 0,0 1 0,1 1 0,-2-1 0,1 0 0,0 1 1,-1 0-1,0 0 0,0 0 0,0 0 0,5 9 0,-4-2-2907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8:11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6675,'0'0'3495,"0"0"-3485,0 0 0,0 0 1,-1 0-1,1 0 0,0 0 0,0 0 0,0 0 1,-1 0-1,1 0 0,0 0 0,0 1 0,0-1 1,-1 0-1,1 0 0,0 0 0,0 0 0,0 0 1,0 1-1,0-1 0,-1 0 0,1 0 0,0 0 1,0 1-1,0-1 0,0 0 0,0 0 1,0 0-1,0 1 0,0-1 0,0 0 0,0 0 1,0 1-1,0-1 0,0 0 0,0 0 0,0 1 1,0-1-1,0 0 0,0 0 0,2 2 58,0 0 0,1 0 0,-1-1-1,0 1 1,1-1 0,0 0 0,-1 1-1,1-1 1,0 0 0,-1-1 0,1 1 0,4 0-1,43 7 277,-41-7-238,98 7 416,151-6 0,-120-4-472,620 2-135,-721 2 86,1 2 1,-1 2-1,67 19 1,-67-15 4,0-1 1,0-2-1,70 4 1,-69-11 28,0 1 0,-1 3 0,0 1 0,0 1 0,0 2 0,44 16 0,-3 3 269,16 6-3620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8:57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27 450 5170,'0'0'5776,"-4"0"-5351,-14 0-143,14 0-252,17-1-172,44-18 763,101-47 1,-77 30-389,580-196 231,-560 206-428,1 5 0,201-16 0,214 25 97,-471 12-126,818 7 20,-819-5-24,-1 1 1,1 3 0,0 2 0,67 20 0,170 74 80,-121-40 272,-71-29 36,164 54 287,-213-76-662,0-2 0,1-1-1,0-2 1,52 0 0,-91-6-525,13 0 415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0:02.2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28 184 3570,'0'0'1166,"-3"15"-908,-6 36 24,-6 100-1,15-141-69,0 20 241,0 1 1,2-1 0,1 0-1,1 0 1,9 31 0,-11-55-432,0 1 1,1 0 0,-1-1-1,1 0 1,1 0 0,-1 0-1,1 0 1,0 0 0,0 0-1,1-1 1,0 0 0,0 0-1,0 0 1,0-1 0,1 0-1,0 0 1,-1 0 0,2-1-1,-1 1 1,0-2 0,1 1-1,-1-1 1,1 0 0,0 0-1,0 0 1,-1-1 0,1 0 0,8 0-1,-8-1-8,0 0 0,0 0-1,1 0 1,-1-1 0,0 0-1,0 0 1,0-1 0,0 1-1,0-2 1,0 1 0,0-1-1,-1 0 1,1 0 0,-1-1-1,0 0 1,0 0 0,0-1-1,-1 1 1,1-1 0,-1-1-1,0 1 1,-1 0 0,5-8-1,2-2 44,-1-2 0,0 1-1,-1-1 1,-1-1-1,-1 1 1,0-1 0,-1-1-1,-1 1 1,4-34 0,-3 2 442,-3 0 1,-5-76-1,2 119-380,-1 1-1,0 0 0,-1-1 0,1 1 1,-1 0-1,-1 0 0,1 0 0,-1 0 1,0 1-1,0-1 0,-1 1 1,1-1-1,-1 1 0,0 0 0,-1 1 1,1-1-1,-9-6 0,-8-4 201,-1 1-1,0 0 1,-28-12 0,-17-11-233,61 33-75,3 2-9,0 0 0,0 0 0,0 0 0,0 0 1,0 1-1,-1-1 0,1 1 0,-1 0 0,-4-1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8:58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1 130 9172,'0'0'624,"0"21"-506,5 164 26,-6-170-129,1 23 17,0-37-31,0 1-1,0-1 0,0 1 1,1-1-1,-1 1 0,0-1 0,1 1 1,-1-1-1,1 1 0,0-1 1,-1 0-1,1 1 0,0-1 1,0 0-1,0 0 0,0 1 1,0-1-1,1 1 0,-1-1-16,-1-1 0,0 0 0,0 0 0,1 0 0,-1 1 0,0-1-1,1 0 1,-1 0 0,0 0 0,1 0 0,-1 0 0,1 0 0,-1 0 0,0 0 0,1 0-1,-1 0 1,0 0 0,1 0 0,-1 0 0,0 0 0,1 0 0,-1 0 0,0 0 0,1 0-1,-1 0 1,0-1 0,1 1 0,-1 0 0,0 0 0,1 0 0,-1-1 0,0 1 0,0 0-1,1 0 1,-1-1 0,0 1 0,0 0 0,1 0 0,-1-1 0,0 1 0,0 0-1,0-1 1,6-18-617,-5 14 535,31-201-444,-15 82 2607,-17 120-1930,1 0-1,0 0 1,-1 0-1,1 1 1,0-1 0,1 0-1,-1 1 1,1-1 0,2-3-1,-2 5-141,-1 1 0,1-1 0,0 1 0,-1 0 0,1 0 0,0 0-1,0 0 1,0 0 0,0 0 0,0 0 0,0 1 0,0-1 0,0 1 0,0-1 0,0 1 0,0 0-1,0 0 1,3 0 0,9-1-690,-10 1 297,1-1-1,-1 1 1,1 0-1,-1 0 1,1 0-1,-1 1 1,0-1-1,1 1 0,-1 0 1,0 0-1,1 1 1,3 1-1,5 7-4684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8:59.2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1 195 11733,'0'0'-82,"16"5"-265,-1-1 261,1 0 1,21 2 0,-33-6 16,0 0-1,-1 0 1,1-1 0,-1 0 0,1 0 0,-1 0 0,1 0-1,-1 0 1,1-1 0,-1 0 0,0 1 0,0-1 0,0 0-1,0-1 1,0 1 0,-1 0 0,1-1 0,0 0 0,-1 1-1,0-1 1,3-4 0,-1 2-130,2-2-35,1 0 1,-2-1-1,1 0 0,-1 0 1,0-1-1,-1 1 0,0-1 1,0 0-1,-1 0 0,0 0 1,0-1-1,-1 1 0,-1-1 0,0 1 1,0-1-1,0-9 0,-2 18 382,0 0 0,0 0-1,0 0 1,0 0-1,0 1 1,0-1-1,0 0 1,0 1 0,0-1-1,-1 0 1,1 1-1,0 0 1,0-1-1,0 1 1,-1 0-1,1-1 1,0 1 0,0 0-1,-1 0 1,1 0-1,0 0 1,0 0-1,-3 1 1,0-1 154,-1 0 0,1 0 0,-1 1 0,1-1 0,0 1 0,-8 3 0,7-1-187,1 1 0,-1-1-1,1 1 1,0 1-1,-1-1 1,2 1-1,-1-1 1,1 1-1,-1 0 1,1 1 0,1-1-1,-1 0 1,1 1-1,-3 10 1,1-5-38,1 1 0,1-1 0,0 1 0,1 0 0,0-1-1,1 23 1,0-31-71,1 0-1,-1 0 0,1 0 1,0 0-1,0 0 1,0 0-1,0 0 0,1 0 1,-1 0-1,1-1 0,0 1 1,-1-1-1,1 1 0,1-1 1,-1 1-1,3 1 0,-1 0 0,1-1-1,0 0 1,0 0-1,0 0 1,0-1-1,1 1 0,-1-1 1,7 1-1,7 1-391,0-1 1,-1-1-1,38 0 0,-10-2-2868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9:00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280 49 5234,'0'0'6097,"-2"-31"-2410,0 29-3628,-1 0 0,0 0 1,0 1-1,0-1 1,0 1-1,0-1 1,0 1-1,0 0 1,0 0-1,-1 1 1,1-1-1,0 0 1,-1 1-1,1 0 1,0 0-1,-1 0 0,1 0 1,0 1-1,-1-1 1,1 1-1,0 0 1,-4 1-1,-3 1-66,1 1-1,-1 0 1,1 1 0,1 0-1,-17 12 1,10-7-8,-29 27 23,41-35-16,1 0-1,0 0 1,0 0 0,1 1 0,-1-1-1,0 1 1,1 0 0,-1-1 0,1 1-1,0 0 1,0 0 0,0 0 0,0 0 0,1 0-1,-1 5 1,1-5-42,0 0 1,0-1-1,0 1 0,0 0 1,1 0-1,-1 0 0,1-1 1,0 1-1,0 0 0,0 0 1,0-1-1,0 1 1,1-1-1,2 4 0,0-1-105,1-1-1,0 0 1,0 0-1,0-1 1,10 6-1,-8-5 128,-1-1 0,0 1 0,0 1 0,0-1 0,0 1 0,-1 0 0,1 0 0,-1 1 0,-1-1 0,1 1 0,-1 0 0,0 1 0,0-1 0,-1 1 0,0-1 0,0 1 0,-1 0 0,1 0 0,-1 0 0,-1 1 0,0-1 0,0 0 0,0 10 0,2 8 34,-2 0 1,-1-1-1,-1 1 1,-1 0-1,-1-1 1,-1 1 0,-2-1-1,0 0 1,-1-1-1,-17 37 1,20-53-10,-4 10-25,0-2 0,-14 19-1,20-31 25,0 0 0,-1 0 0,1 0 0,-1 0 0,0 0 0,0-1 0,0 1-1,0-1 1,0 0 0,-1 0 0,1 0 0,-1 0 0,1-1 0,-1 1 0,0-1-1,-4 1 1,7-2-12,-1 0-1,1 0 1,-1 0-1,1 0 1,-1 0-1,1 0 1,0 0-1,-1-1 1,1 1-1,-1-1 1,1 1-1,0-1 1,-1 1-1,1-1 1,0 0-1,-1 0 0,1 1 1,0-1-1,0 0 1,0 0-1,0 0 1,0 0-1,0-1 1,0 1-1,0 0 1,0 0-1,1-1 1,-1 1-1,0 0 1,1-1-1,-1 1 1,1 0-1,-1-3 1,-1-5-118,0-1 1,1 1 0,0 0-1,1-12 1,0 15 118,-1 2 11,0-9-2,1-1-1,0 0 1,1 0 0,0 0-1,1 0 1,1 0-1,0 1 1,9-24 0,2 10-936,1 0 0,1 1 0,1 1 0,2 0 0,23-24 0,54-43-2275,-29 37 4037,-60 48-315,-5 6-222,0-1 1,0 0-1,0 1 0,0-1 1,0 1-1,0-1 0,0 1 1,0 0-1,1 0 0,-1 0 1,6-1 3244,-7 4-2939,-1 7-374,1 0 0,1-1-1,0 1 1,0 0 0,6 15 0,-7-22-209,1 1 1,-1-1-1,0 0 1,1 0-1,0 0 1,-1 0-1,1 0 0,0 0 1,0-1-1,0 1 1,0-1-1,0 1 1,1-1-1,-1 0 1,0 0-1,1 0 1,-1 0-1,1 0 1,-1 0-1,1 0 1,-1-1-1,1 0 1,-1 1-1,1-1 0,3 0 1,1-1-243,0 0-1,-1 0 1,1 0-1,0-1 1,-1 0 0,1 0-1,-1 0 1,0-1 0,0 0-1,0 0 1,0-1 0,-1 0-1,9-6 1,-4 1-127,1-1 1,-2 0-1,1-1 0,-2 0 0,24-24 7493,-34 57-7747,3-13 662,-1 1 0,1-1 0,1 0 0,0 0 1,0 0-1,1 0 0,0 0 0,5 10 0,-7-15-232,1-1-1,0 0 1,0 0 0,0 0 0,0 0-1,0 0 1,0 0 0,1 0-1,0-1 1,-1 1 0,1-1-1,0 0 1,0 0 0,0 0-1,1 0 1,-1 0 0,0-1-1,1 0 1,-1 1 0,1-1-1,-1 0 1,1-1 0,-1 1 0,6 0-1,1-1-3907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9:02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19 417 8548,'0'0'2540,"16"-18"-2442,53-60 87,-60 68-156,-1-1 0,-1 0 1,0 0-1,0-1 0,-1 0 1,-1 0-1,0 0 0,-1-1 1,0 0-1,-1 0 0,0 0 1,-1 0-1,0 0 0,-1 0 1,-1-1-1,0 1 0,-1 0 1,-2-15-1,2 24 75,0 0 0,1 1 0,-2 0 0,1-1 0,0 1 0,-1 0 0,1-1 0,-1 1 0,0 0 0,0 0 0,0 0 0,-1 1 0,1-1 0,-1 0 0,1 1 0,-1 0 0,0-1 0,0 1-1,0 0 1,0 1 0,0-1 0,0 0 0,-1 1 0,1 0 0,-1 0 0,1 0 0,-1 0 0,1 0 0,-1 1 0,1 0 0,-1-1 0,-6 2 0,9-1-91,-1 0 0,1 1 0,-1-1 0,1 1 0,-1-1 0,1 1 0,0-1 0,-1 1 0,1 0 0,0 0 0,-1-1 0,1 1 0,0 0 0,0 0 0,0 0 0,0 0 0,0 1 0,0-1 0,0 0 0,0 0 0,1 1 0,-1-1 0,0 2 0,-14 39-4,13-36-2,-10 48 23,2 0 0,2 0 0,3 1 0,3 91 0,2-136-47,1 0 0,0-1 1,1 1-1,-1 0 0,2-1 1,0 0-1,0 1 0,0-1 1,1 0-1,1-1 0,-1 1 0,2-1 1,-1 0-1,1 0 0,0 0 1,0-1-1,1 0 0,0 0 1,1-1-1,-1 0 0,1 0 1,0-1-1,1 0 0,-1 0 1,1-1-1,0 0 0,11 3 1,-1-1-444,0 0 1,0-2-1,0 0 1,34 1-1,-44-4 287,1-1 0,0 0 0,0 0 0,-1-1 0,1-1 0,-1 1 1,1-2-1,-1 1 0,1-1 0,-1-1 0,11-5 0,-12 4-64,0-1-1,0 0 1,0 0 0,-1 0 0,0-1-1,9-12 1,-13 15 325,0 1 1,-1-1-1,0 0 0,0 0 1,0 0-1,0-1 0,0 1 0,-1 0 1,0-1-1,0 1 0,0-1 1,-1 1-1,1-1 0,-1 0 0,0 1 1,-1-6-1,0 9 64,0-1-1,0 1 1,0-1-1,0 1 1,0 0-1,-1-1 1,1 1 0,-1 0-1,1 0 1,0 0-1,-1 0 1,0 0 0,1 0-1,-1 1 1,1-1-1,-1 0 1,0 1-1,0-1 1,1 1 0,-1 0-1,0 0 1,0-1-1,0 1 1,1 0 0,-5 1-1,-3-2 106,0 1-1,1 1 1,-1-1-1,-11 3 1,16-1-249,0-1 0,0 1 1,1 0-1,-1 0 0,1 0 0,0 1 1,-1-1-1,1 1 0,0 0 0,0-1 1,1 1-1,-1 1 0,0-1 0,1 0 1,0 1-1,0-1 0,0 1 1,0 0-1,1-1 0,-1 1 0,1 0 1,0 0-1,0 0 0,1 0 0,-1 0 1,1 0-1,0 0 0,0 0 1,1 8-1,0-10-57,0-1 0,0 0 1,0 0-1,1 0 0,-1 1 0,1-1 1,-1 0-1,1-1 0,-1 1 0,1 0 1,-1 0-1,1-1 0,0 1 0,0-1 1,-1 1-1,1-1 0,0 0 0,-1 0 1,1 0-1,0 0 0,0 0 1,0 0-1,-1 0 0,3-1 0,3 1-226,0-1-1,0 0 0,-1 0 0,1-1 0,10-3 0,-9 0-34,-1 0 0,1 0-1,-1-1 1,0 0 0,9-10-1,23-18-1409,-39 34 1822,0 0 0,1 1 0,-1-1 0,0 0 1,1 0-1,-1 1 0,0-1 0,1 0 1,-1 1-1,0-1 0,0 0 0,1 1 0,-1-1 1,0 0-1,0 1 0,0-1 0,1 0 1,-1 1-1,0-1 0,0 1 0,0-1 0,0 1 1,0-1-1,0 0 0,0 1 0,0-1 1,0 1-1,0-1 0,0 0 0,0 1 0,0-1 1,0 1-1,-1 0 0,1 19-8,-3 14 265,1-18-240,0 0 0,2 1 0,1 18 0,0-33-136,0 0-1,-1-1 1,1 1 0,0 0-1,0-1 1,0 1 0,1-1-1,-1 1 1,0-1 0,1 0-1,-1 1 1,0-1-1,1 0 1,0 0 0,-1 0-1,1 0 1,0 0 0,-1 0-1,1-1 1,0 1 0,0-1-1,-1 1 1,1-1-1,0 1 1,0-1 0,3 0-1,-2 0-324,0 1-1,0-1 1,-1 0 0,1 0-1,0 0 1,0 0-1,0 0 1,0-1 0,-1 1-1,1-1 1,0 0-1,0 0 1,-1 0-1,1 0 1,-1 0 0,1-1-1,4-2 1,2-11-4610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9:02.8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0 232 5282,'0'0'7364,"6"61"-7076,-6-23-112,0 1-32,-4-4-96,4-5-32,0-6-32</inkml:trace>
  <inkml:trace contextRef="#ctx0" brushRef="#br0" timeOffset="1">94 1 2369,'0'0'4882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9:05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4 311 7411,'0'0'6747,"-3"-1"-6804,7 1 37,11-1 65,0 2-1,0 0 1,0 0-1,25 7 1,-31-6-120,-1 1 0,1-1 0,-1 1 0,0 1 0,0 0-1,-1 0 1,1 0 0,-1 1 0,1 0 0,7 7 0,-14-10-8,1-1 1,-1 1-1,1-1 0,-1 1 0,0 0 0,0-1 1,0 1-1,0 0 0,0 0 0,0 0 1,0 0-1,0 0 0,-1 0 0,1 0 0,-1 0 1,0 0-1,1 0 0,-1 0 0,0 0 1,0 0-1,0 1 0,-1 1 0,0 0 31,-1-1 0,1 0-1,-1 0 1,1 0 0,-1-1-1,0 1 1,0 0 0,0-1 0,0 1-1,-1-1 1,1 0 0,-5 4-1,-8 4 341,0-1 0,-1-1 0,1 0 0,-20 6 0,31-12-96,4-2-187,-1 0 0,1 0 1,0 0-1,0 0 1,-1 0-1,1 0 0,0 0 1,0 0-1,-1 1 0,1-1 1,0 0-1,0 0 0,0 0 1,-1 0-1,1 0 1,0 0-1,0 1 0,0-1 1,-1 0-1,1 0 0,0 0 1,0 1-1,0-1 0,0 0 1,-1 0-1,1 1 1,0-1-1,0 0 0,0 0 1,0 1-1,0-1 0,0 0 1,0 0-1,0 1 1,0-1-1,0 0 0,0 1 1,9 5-95,16 1-16,28-2-1255,1-3-1,91-7 1,-136 5 847,0-1 0,1-1 0,-1 0 0,0 0 0,0-1-1,0 0 1,0-1 0,8-4 0,-13 6 443,0-1 0,0 1 1,-1-1-1,0 0 0,1 0 0,-1 0 0,0 0 0,3-5 0,-4 5 380,-1 0 1,1 0 0,-1 0 0,0 0-1,1 0 1,-1 0 0,0 0 0,-1-1-1,1 1 1,-1 0 0,1-7 0,-2 9-145,1 0 0,0 0 0,-1-1 0,1 1 1,-1 0-1,0 0 0,1 0 0,-1 0 0,0 0 1,0 0-1,1 0 0,-1 1 0,0-1 1,0 0-1,0 0 0,0 1 0,0-1 0,0 0 1,0 1-1,-1-1 0,1 1 0,0-1 0,0 1 1,0 0-1,0 0 0,-1-1 0,1 1 0,0 0 1,-2 0-1,-42-3 1574,42 3-1639,-7 0 222,1 0-126,-1 0 0,1 0-1,-1 1 1,-14 3 0,23-4-195,0 0 1,-1 0 0,1 1 0,0-1-1,0 1 1,0-1 0,0 1 0,-1-1-1,1 1 1,0-1 0,0 1-1,0 0 1,0 0 0,1-1 0,-1 1-1,0 0 1,0 0 0,0 0 0,1 0-1,-1 0 1,0 0 0,1 0 0,-1 1-1,1-1 1,-1 0 0,1 0-1,0 0 1,-1 0 0,1 1 0,0-1-1,0 0 1,0 0 0,0 1 0,0-1-1,0 0 1,0 0 0,0 1 0,1-1-1,-1 0 1,0 0 0,1 0-1,-1 0 1,2 2 0,-1-1-36,-1-1 0,1 0 0,0 0 0,0 1 0,0-1-1,1 0 1,-1 0 0,0 0 0,0 0 0,1 0 0,-1 0 0,0-1 0,1 1 0,-1 0 0,1-1 0,-1 1 0,1-1 0,-1 1 0,1-1-1,-1 0 1,4 0 0,39 1-2089,-30-1 757,-10 0 1121,0 0 1,1 0 0,-1 0 0,0 0-1,0-1 1,0 0 0,0 0 0,0 0-1,0 0 1,0-1 0,0 1 0,0-1-1,0 0 1,-1 0 0,1 0 0,5-6 3150,-9 11-2862,0-1 1,0 0-1,1 0 0,-1 1 0,1-1 0,-1 0 0,1 0 0,-1 0 1,1 0-1,0 0 0,0 0 0,0 0 0,1 0 0,-1 0 0,0 0 1,1 0-1,-1-1 0,1 1 0,2 2 0,-1-2-31,0 0 1,0 0-1,1 0 0,-1-1 1,1 1-1,-1-1 0,1 0 0,0 0 1,0 0-1,7 0 0,-5 0-214,1-1-1,-1 0 0,1 0 0,-1-1 1,0 1-1,1-2 0,-1 1 0,0-1 1,1 1-1,-1-2 0,0 1 1,0-1-1,9-5 0,-6 0-388,1-1 0,-1 0-1,0 0 1,-1-1 0,0 0 0,0 0-1,6-14 1,-5 8 358,-2-1 0,0 0 1,0 0-1,5-25 0,-4-2 1818,-2 0-1,-2 0 0,-1-59 1,-3 102-1530,-4-31 2078,4 31-2001,0 0 0,0 0-1,-1 0 1,1 1 0,-1-1-1,1 0 1,-1 0 0,1 1-1,-1-1 1,0 0 0,1 0-1,-1 1 1,0-1 0,1 1-1,-1-1 1,0 1 0,0-1-1,1 1 1,-1-1 0,0 1-1,0 0 1,0-1 0,0 1-1,0 0 1,0 0 0,0 0-1,0-1 1,1 1 0,-3 0 0,3 1-107,-1-1 0,1 0 0,-1 0 0,1 0 0,-1 1 0,1-1 0,0 0 0,-1 1 0,1-1 0,0 0 0,-1 1 0,1-1 1,0 0-1,-1 1 0,1-1 0,0 1 0,-1-1 0,1 1 0,0-1 0,0 0 0,0 1 0,0-1 0,-1 1 0,1-1 0,0 1 1,0-1-1,0 1 0,0-1 0,0 1 0,0-1 0,0 1 0,1 0 0,-2 3 45,-4 58 133,4 119-1,-1 33-2526,2-213 2181,0 1 0,0-1 1,-1 1-1,1-1 0,0 0 0,0 1 0,-1-1 0,1 0 0,-1 1 0,1-1 0,-1 0 0,0 0 0,1 1 0,-1-1 0,0 0 0,0 0 0,0 0 0,0 0 0,0 0 0,0 0 0,0 0 0,0 0 0,0 0 0,0-1 1,-1 1-1,1 0 0,0-1 0,-1 1 0,1-1 0,0 1 0,-1-1 0,1 0 0,-3 1 0,2-1 77,0-1-1,0 1 1,0 0-1,-1-1 1,1 1 0,0-1-1,0 1 1,0-1 0,0 0-1,0 0 1,1 0 0,-1 0-1,0 0 1,0-1-1,1 1 1,-1 0 0,0-1-1,1 1 1,0-1 0,-3-3-1,0-1 439,-1-1-1,1 1 1,1-1-1,-1 0 1,1-1-1,0 1 1,1-1-1,0 1 1,0-1-1,1 0 1,-2-12-1,4 18-356,0 0-1,0 0 0,-1 0 1,1 0-1,0 0 0,1 0 1,-1 1-1,0-1 1,0 0-1,1 1 0,-1-1 1,1 1-1,-1 0 0,1-1 1,0 1-1,-1 0 0,1 0 1,0 0-1,0 0 1,0 0-1,0 1 0,0-1 1,3 0-1,55-15-100,-58 16 95,37-6-17,-1 3-1,54 1 0,-82 2 49,-9 0-34,0 0 0,0 0-1,1 0 1,-1 1 0,0-1 0,0 0 0,1 1 0,-1-1 0,0 1-1,0-1 1,0 1 0,0 0 0,1-1 0,-1 1 0,0 0 0,0 0 0,-1-1-1,1 1 1,0 0 0,0 0 0,0 0 0,0 0 0,-1 0 0,1 1 0,-1-1-1,1 0 1,-1 0 0,1 0 0,-1 1 0,1-1 0,-1 0 0,0 3 0,1 4 68,0 1 0,-1-1 1,0 1-1,-1 8 1,0 1-44,1 0-209,1 32 397,0-48-561,-1 0-1,1 1 1,-1-1-1,1 0 1,0 1 0,0-1-1,0 0 1,0 0-1,3 4 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9:06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21 6403,'0'0'10213,"-22"-20"-10213,22 42-1201,7 1-288,1-9-3889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9:07.5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46 105 208,'0'0'14569,"-7"6"-14304,5-4-256,-1 0-4,1 0 0,-1 1 0,0-1 0,1 1 0,-1 0 0,1 0 0,0 0 0,0 0-1,0 0 1,1 1 0,-1-1 0,1 0 0,-1 1 0,1-1 0,0 1 0,1 0 0,-2 4 0,2 6-13,-2-3 18,2 0 0,0 1 0,0-1 0,3 15 0,-3-24-19,0 0 0,1 0 1,-1 0-1,1 0 1,-1 0-1,1 0 1,0 0-1,0-1 1,0 1-1,0 0 1,0-1-1,0 1 0,0 0 1,1-1-1,-1 0 1,1 1-1,-1-1 1,1 0-1,-1 0 1,1 1-1,0-1 1,-1 0-1,1-1 1,0 1-1,0 0 0,0 0 1,0-1-1,0 1 1,0-1-1,-1 0 1,4 0-1,-3 1-34,-1-1 0,1 0 0,0 0 0,0 0 0,0 0 0,0 0 0,0-1 0,0 1 0,0-1 0,0 1 0,-1-1 0,1 0 0,0 1 0,0-1 0,-1 0 0,1 0 0,-1 0 0,1-1 0,1 0 0,-1-1 22,0 0 0,0 0 0,0 0 0,-1 0 0,0-1 0,1 1 0,-1 0 0,0-1 0,0 1 0,0-4 0,2-13 153,-1 0-1,0-1 1,-2 1-1,0 0 1,-3-24 0,1 39 91,1-1 0,-1 1 0,0 0 0,0 0 0,0 0 1,-5-8-1,-8-19 2337,15 32-2552,0-1 0,0 1 1,0-1-1,0 1 0,0-1 1,0 0-1,0 1 1,0-1-1,0 1 0,0-1 1,0 1-1,0-1 1,0 1-1,1-1 0,-1 1 1,0-1-1,0 0 0,1 1 1,-1 0-1,0-1 1,1 1-1,-1-1 0,0 1 1,1-1-1,-1 1 1,1 0-1,0-1 0,19-8 37,23 5-108,-40 4 63,-1 0 0,1 1 0,0-1 0,0 1 0,-1-1 0,1 1 0,0 0 0,-1 0 1,1 0-1,-1 0 0,1 1 0,-1-1 0,0 1 0,0-1 0,1 1 0,-1 0 0,0 0 0,0 0 0,-1 0 1,1 0-1,0 0 0,-1 0 0,1 1 0,-1-1 0,2 4 0,3 9 17,-1-1-1,-1 1 1,6 27 0,-9-31-352,1 0 1,1-1 0,0 1 0,0-1 0,1 1-1,6 9 1,-9-19 159,-1 0-1,1 0 1,0 0 0,-1 0-1,1 0 1,0-1-1,0 1 1,0 0 0,0 0-1,0-1 1,0 1-1,0-1 1,0 1-1,0-1 1,0 1 0,0-1-1,0 0 1,1 1-1,-1-1 1,0 0-1,0 0 1,0 0 0,0 0-1,1 0 1,-1 0-1,0 0 1,0 0 0,0 0-1,0-1 1,0 1-1,1 0 1,-1-1-1,0 1 1,0-1 0,0 1-1,0-1 1,0 0-1,0 1 1,0-1-1,0-1 1,5-3 22,0 0 1,-1 0-1,0-1 1,7-8-1,-12 13 169,8-8-27,29-35 1146,-35 42-968,0 0 1,1 0-1,-1 0 0,1 0 1,0 0-1,0 1 0,0-1 1,0 1-1,0 0 0,0 0 1,0 0-1,0 0 0,0 0 1,0 1-1,4-1 0,-6 1-133,0 0 0,0 1 0,0-1 0,0 0 0,0 1 0,0-1 0,0 0 0,0 1 0,-1-1 0,1 1 0,0-1 0,0 1-1,0 0 1,-1-1 0,1 1 0,0 0 0,-1 0 0,1-1 0,0 1 0,-1 0 0,1 0 0,-1 0 0,1 0 0,-1 0 0,0 0 0,1 1 0,7 31 236,-6-25-208,-2-6-126,14 89-122,-12-49-4900,-2-21-2291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9:07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0 9444,'0'0'4995,"-2"116"-4419,-5-47-48,3-2-240,4-2-288,0-7 128,0-10-128,0-6-80,0-10-656,0-7-737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9:08.6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68 6995,'0'0'7049,"26"-12"-7039,-26 12-10,114-47 14,-105 45-25,0 0 0,0 0 1,1 1-1,-1 0 0,0 1 0,0 0 1,1 0-1,-1 1 0,0 0 1,0 0-1,0 1 0,0 1 0,0 0 1,0 0-1,0 0 0,-1 1 0,11 6 1,8 2-117,36 18-477,-40-18-280,2-1 0,-1 0 0,2-2 1,-1-1-1,35 7 0,-59-15 872,-1 0 1,0 0-1,1 0 1,-1 0-1,1 0 0,-1 0 1,0 0-1,1 0 1,-1 0-1,1 0 0,-1 0 1,0 0-1,1 0 1,-1 0-1,1 0 0,-1-1 1,0 1-1,1 0 1,-1 0-1,0 0 1,1-1-1,-1 1 0,0 0 1,1 0-1,-1-1 1,0 1-1,0 0 0,1-1 1,-1 1-1,0 0 1,0-1-1,0 1 0,1 0 1,-1-1-1,0 1 1,0 0-1,0-1 0,0 1 1,0-1-1,0 1 1,0 0-1,0-1 1,0 1-1,0-1 0,-2-11 467,1 10-347,0-1 0,0 1 0,0 0 0,-1 0-1,1 0 1,0 0 0,-1 0 0,1 0 0,-1 0 0,0 1-1,0-1 1,0 0 0,0 1 0,-3-2 0,-35-17 1266,9 5 650,30 14-2023,1 1 1,-1 0-1,1-1 0,0 1 1,-1-1-1,1 1 1,0-1-1,-1 1 1,1-1-1,0 1 0,0-1 1,-1 0-1,1 1 1,0-1-1,0 1 0,0-1 1,0 0-1,0 1 1,0-1-1,0 1 0,0-1 1,0 0-1,0 1 1,0-1-1,0 1 0,0-1 1,1 0-1,-1 1 1,0-1-1,0 1 0,1-1 1,-1 1-1,0-1 1,1 0-1,13-15-5,7 15 4033,-82 1-2983,61 0-972,-12 8 262,5-1-320,1 1 0,0 0 0,0 1-1,1-1 1,0 1 0,0 0 0,1 0 0,1 1-1,-1-1 1,-1 12 0,1 1-31,1 1-1,0 0 1,2 30-1,1-50 14,0 1 0,1-1 0,-1 0 0,0 1 0,1-1 0,0 0 0,0 0 0,0 0 0,0 1 0,1-1 0,-1 0 0,1-1 0,-1 1 0,1 0 0,0 0 0,0-1 0,1 1 0,-1-1 0,0 0 0,5 4 0,-1-3-10,-1 0 0,1 0 0,0 0 0,0 0 0,0-1 0,0 0 0,1-1 0,-1 1 0,0-1-1,8 0 1,-3 0-318,-1 0-1,1-1 1,-1-1-1,0 1 1,1-2-1,-1 1 1,0-2-1,0 1 1,0-1 0,0-1-1,0 0 1,16-10-1,-9-5-3537,-7 2-2063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0:02.6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11461,'0'0'320,"98"5"593,-45-5-65,6 0-368,4 0-304,2 0-79,-3 0-49,-3 3-48,-48-3-3138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9:09.0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5 8708,'0'0'3900,"0"16"-3665,-11 125 165,8-110-432,14-49-149,4-10 626,-9 18-362,42-64 164,-43 68-182,0 0 0,0 0 0,1 0-1,0 1 1,0-1 0,0 1-1,1 1 1,13-8 0,-15 10-56,0 1-1,0 0 1,0 0 0,0 0 0,0 0-1,10 1 1,7 4-1678,-21-4 1431,0 0-1,-1 1 0,1-1 1,-1 0-1,1 1 0,0-1 1,-1 1-1,1-1 0,3 5-1908,-4-4 1908,0-1 0,1 1 1,-1 0-1,0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9:09.7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11701,'0'0'1911,"2"15"-1773,5 140 137,-7-145-252,0 13-33,0-23 10,0 1 1,0-1-1,0 1 0,0 0 0,0-1 1,1 1-1,-1-1 0,0 1 0,0-1 1,1 1-1,-1-1 0,0 0 0,1 1 1,-1-1-1,0 1 0,1-1 0,-1 1 1,1-1-1,-1 0 0,1 1 0,-1-1 1,0 0-1,1 0 0,-1 1 0,1-1 0,0 0 1,-1 0-1,1 0 0,-1 0 0,1 0 1,-1 1-1,1-1 0,0 0 249,7-6 914,27-46-908,-26 37-137,0 0 0,1 1 0,0 0-1,1 1 1,1 0 0,0 1 0,17-14 0,-29 26-113,1 0 0,-1 0 0,0 0 0,0 0 0,0 0 0,0 0 0,1 0 0,-1-1 0,0 1 1,0 0-1,0 0 0,1 0 0,-1 0 0,0 0 0,0 0 0,0 0 0,1 0 0,-1 0 0,0 0 0,0 0 1,1 0-1,-1 0 0,0 0 0,0 0 0,0 0 0,1 0 0,-1 1 0,0-1 0,0 0 0,0 0 1,0 0-1,1 0 0,-1 0 0,0 0 0,0 1 0,0-1 0,1 0 0,2 11 154,-1 24 29,-1-17-179,-1-17-37,1 0 1,-1 0-1,0 0 0,1 0 0,-1 1 0,1-1 0,-1 0 1,1 0-1,-1 0 0,1 0 0,0 0 0,0 0 1,0 0-1,-1 0 0,1-1 0,0 1 0,0 0 0,0 0 1,0-1-1,0 1 0,0 0 0,2 0 0,1 0-140,-1 0-1,1 0 1,-1 0-1,1-1 1,-1 0-1,1 1 1,6-2-1,1 0-437,0 0-1,0-1 0,0-1 1,13-4-1,-14 3 256,-5 2 308,0 0 0,0-1 0,0 2-1,1-1 1,-1 1 0,1-1 0,0 2 0,-1-1 0,1 1-1,0-1 1,-1 2 0,9 0 0,-13-1 90,0 1 0,-1 0 1,1-1-1,0 1 0,0 0 0,-1 0 1,1-1-1,0 1 0,-1 0 1,1 0-1,0 0 0,-1 0 0,0 0 1,1 0-1,-1 0 0,1 0 0,-1 0 1,0 0-1,0 0 0,0 0 0,1 2 1,0 27 758,-1-23-670,1 96-504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39:10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4274,'0'15'256,"-1"27"-81,0 19 1416,10 103-1,-5-153-445,-2-21 1063,0-21-1084,-3-1-1049,1 1 45,4-47 1,-3 69 7,0 1 1,1 0-1,0-1 1,1 1-1,-1 0 1,2 0-1,-1 1 0,1-1 1,0 0-1,8-9 1,-11 16-150,0 0 0,0 0 0,1 0 0,-1 0 1,0 0-1,0 1 0,1-1 0,-1 0 0,1 1 0,-1-1 1,1 1-1,-1 0 0,1-1 0,-1 1 0,1 0 0,-1 0 1,1 0-1,-1 0 0,1 0 0,2 0 0,3 1-1254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0:00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 6675,'0'0'4034,"24"0"-3218,325-4-792,460-2 614,-702 6-603,-100-1-49,-5 1-3,-1 0-1,0 0 0,0-1 0,0 1 0,0 0 0,1 0 0,-1 0 1,0 0-1,0 0 0,0 1 0,0-1 0,1 0 0,-1 1 1,0-1-1,0 0 0,0 1 0,0-1 0,2 2 0,-5-1 34,1 0-1,-1 0 0,0 0 0,0 0 1,0 0-1,0 0 0,1-1 1,-1 1-1,0-1 0,0 0 0,0 1 1,0-1-1,0 0 0,-3-1 0,2 2 7,-362 28 313,-73 8 2868,416-32-2924,22-5-276,0 0-1,0 0 1,0 1 0,0-1-1,0 0 1,0 0 0,0 0-1,0 0 1,0 1-1,0-1 1,0 0 0,0 0-1,0 0 1,0 0-1,0 1 1,0-1 0,0 0-1,0 0 1,0 0 0,0 0-1,0 0 1,0 1-1,0-1 1,1 0 0,-1 0-1,0 0 1,0 0 0,0 0-1,0 0 1,0 1-1,0-1 1,1 0 0,-1 0-1,0 0 1,0 0 0,0 0-1,0 0 1,1 0-1,-1 0 1,0 0 0,0 0-1,0 0 1,0 0 0,1 0-1,-1 0 1,0 0-1,0 0 1,0 0 0,0 0-1,0 0 1,1 0 0,-1 0-1,43 7-119,66 0 146,124-7 0,108-25-839,-322 24 287,-14 1-27,0 0 1,1-1-1,-1 1 1,0-1-1,0 0 1,7-3-1,-29-2-6925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0:15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21 6483,'0'0'5909,"1"-5"-5204,5-11-323,-4 22-48,-3 37 52,1-15-432,0 62 232,-15 528 250,-4-115-306,19-495-233,0 0 0,1-1 0,0 1 0,0 0 0,3 8 0,12 15-4054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0:15.6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7075,'0'0'1708,"-2"16"-1313,2-16-392,-5 98 1318,5-81-1012,0 0 0,2-1 1,0 1-1,1-1 0,5 18 1,-3-20-185,0 0 0,2 0-1,-1 0 1,2-1 0,-1 0 0,2-1 0,0 1 0,0-2 0,1 1 0,21 17 0,-21-21-98,0-1 0,1 0-1,0 0 1,0-1 0,0 0 0,1-1 0,0-1 0,0 0 0,1 0-1,-1-1 1,1-1 0,-1 0 0,15 0 0,-13-1-50,-1-2 1,0 1-1,0-2 1,0 1-1,0-2 1,0 0 0,0 0-1,0-2 1,-1 1-1,0-2 1,0 1-1,0-2 1,-1 1-1,0-2 1,0 1-1,0-1 1,-1-1-1,11-12 1,-18 17-309,1 0 0,-1-1 0,1 1 1,-1-1-1,0 0 0,2-5 0,9-27-3751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1:37.6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1649,'0'0'0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3:18.0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 7828,'0'0'5319,"3"-4"-5143,-1 1-126,0 1 0,0-1 0,1 1 0,-1-1 0,1 1-1,-1 0 1,1 0 0,0 0 0,0 0 0,0 0-1,0 0 1,0 1 0,1 0 0,-1 0 0,0 0-1,1 0 1,3 0 0,14-3 274,36-3 0,-40 6-206,89-5 358,158 11 0,107 32-492,-341-33-122,34 0-2568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3:29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254 14 9476,'0'0'1764,"-16"-3"-817,-54-8-398,67 11-517,0 0-1,0 1 1,0-1-1,0 1 0,-1-1 1,2 1-1,-1 0 0,0 0 1,0 0-1,0 1 1,0-1-1,1 1 0,-1 0 1,1-1-1,-1 1 0,1 0 1,0 0-1,-1 1 1,1-1-1,0 0 0,1 1 1,-1-1-1,0 1 0,1 0 1,-1-1-1,1 1 0,-1 4 1,-3 1 10,-9 22-1,0 1 0,2 0 0,1 1 0,2 0 0,1 1 0,-6 57 0,5 5-12,6 102-1,3-180-27,1 0-1,0-1 1,1 1-1,1-1 0,1 0 1,1 0-1,0 0 1,9 19-1,-11-28-6,0-1 0,1 0 0,0 0 0,0 0 0,0-1 0,1 1 0,0-1 0,0 0 0,0 0 0,1-1 0,0 0 0,0 0 0,0 0 0,0 0 0,0-1 0,1 0 0,-1-1 0,1 1 0,0-1 0,0-1 0,13 3 0,-11-3 11,0-1 0,0 0 0,0 0-1,0-1 1,0 0 0,0 0 0,0-1 0,-1-1 0,1 1 0,0-1 0,-1-1-1,11-5 1,-7 2 8,0-1-1,-1-1 1,0 1-1,0-2 1,-1 1-1,-1-1 1,12-15-1,1-7 52,-1-1 0,-2-1 0,-2-1 0,25-67 0,-30 68-25,-2 0 1,-2 0-1,0-1 0,-3 0 1,-1-1-1,-1 1 0,-3-38 1,0 70-30,0 1 0,0 0 1,-1-1-1,1 1 0,-1 0 0,0-1 1,1 1-1,-1 0 0,0 0 1,0-1-1,-1 1 0,1 0 1,0 0-1,-1 0 0,1 0 0,-1 1 1,1-1-1,-1 0 0,0 1 1,0-1-1,0 1 0,0-1 0,0 1 1,0 0-1,0 0 0,-5-1 1,3 0-21,-1 1 0,0 0 0,0 0 0,0 0 0,0 1 0,0 0 0,0 0 1,0 0-1,0 1 0,0 0 0,0 0 0,-6 2 0,9-3-171,0 1 1,0 0-1,0 0 1,0 0-1,0 0 0,0 0 1,0 1-1,1-1 0,-1 0 1,0 1-1,1-1 0,-1 1 1,1 0-1,0 0 0,-1-1 1,1 1-1,0 0 0,0 0 1,0 0-1,-1 4 0,-5 16-4042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3:30.2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 11093,'0'0'4898,"40"-17"-4802,17 17-80,7 0 16,5 0-32,-2 5-1072,-45 0-2754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0:03.1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1 8532,'0'0'1409,"9"123"-865,-9-79 0,-7 4 64,-16 0-223,-2-7-145,-1-9-112,1-9-32,6-12 48,6-5-80,1-6-64,3-4-2049,9-15-3874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3:31.0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 11253,'0'0'2273,"95"-14"-2065,-50 14-48,0 0-160,-4 0-288,-32 0-2273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3:31.3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13158,'0'0'1745,"146"18"-1905,-64-26-32,-49 1-3618,-3 1-3201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3:31.7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18 174 10085,'0'0'803,"-3"20"-579,-11 69-195,14-85-30,-1 0-1,1-1 1,0 1 0,0 0-1,1 0 1,-1 0 0,1 0-1,0-1 1,0 1-1,0 0 1,1-1 0,-1 1-1,1 0 1,0-1 0,-1 0-1,2 1 1,-1-1 0,0 0-1,1 0 1,-1 0 0,1-1-1,0 1 1,0-1-1,0 1 1,0-1 0,1 0-1,-1 0 1,0 0 0,1-1-1,0 1 1,4 1 0,2-1-43,-1 0 1,1 0 0,-1-1-1,1 0 1,0 0 0,-1-1-1,1 0 1,0-1 0,-1 0-1,16-4 1,-14 1 30,0-1 0,-1 1-1,1-2 1,-1 1 0,0-2 0,0 1 0,-1-1 0,0-1 0,0 1-1,0-1 1,-1-1 0,-1 0 0,1 0 0,5-10 0,-6 8 97,-1 0 1,1 0 0,-2 0 0,0 0 0,0-1-1,-1 0 1,0 0 0,-1 0 0,-1 0 0,0-1-1,-1 1 1,0-1 0,-1-12 0,0 21 33,-1 0 1,1 0 0,-1 1 0,0-1-1,-1 0 1,1 1 0,-1-1 0,1 0-1,-1 1 1,0 0 0,0-1 0,-1 1-1,1 0 1,-1 0 0,1 0 0,-1 1-1,0-1 1,0 1 0,0-1 0,-1 1 0,1 0-1,0 0 1,-1 0 0,0 1 0,1-1-1,-1 1 1,-7-2 0,-8-1 85,-1 1 1,1 1-1,-1 0 1,-25 2-1,39 0-227,-9 0 33,0 0 0,-27 5 0,8 7-1253,3 9-3416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3:32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0 5635,'0'0'2305,"0"94"-2177,-11-48 256,0 1 336,0 3-496,1-1-64,5-6-64,-1-9-80,6-7 0,0-11-16,0-7-320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3:32.7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0 176,'0'0'13078,"3"47"-20697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3:36.9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1 208,'0'0'12158,"-17"3"-11574,8-1-520,4-2-56,1 1 1,0-1-1,-1 1 1,1 0-1,0 0 1,0 1 0,-1-1-1,1 1 1,0 0-1,1 0 1,-1 0-1,0 1 1,1-1-1,-1 1 1,1 0-1,0 0 1,-1 0 0,2 0-1,-1 0 1,0 1-1,1 0 1,-1-1-1,1 1 1,0 0-1,0 0 1,1 0-1,-1 0 1,1 1 0,-1 3-1,-11 74 143,4 0 1,4 161-1,5-183-117,0-24-8,9 71-1,-6-94-23,0 1-1,0-1 1,2 1 0,-1-1 0,2 0 0,0-1-1,0 1 1,9 11 0,-12-19-4,1-1-1,0 1 1,1-1-1,-1 0 1,1 0-1,0 0 1,0 0 0,0-1-1,1 0 1,-1 0-1,1-1 1,-1 1-1,1-1 1,0 0 0,0-1-1,0 1 1,0-1-1,0-1 1,0 1-1,1-1 1,-1 0 0,0 0-1,0-1 1,0 0-1,0 0 1,0 0 0,0-1-1,0 1 1,0-2-1,-1 1 1,1-1-1,8-5 1,-2-1 3,0-1 1,0 0-1,-1-1 1,-1 0-1,0-1 1,14-21-1,-3 0 40,24-53-1,-31 58-25,-2 0 0,-1-1-1,-2 0 1,0 0 0,-2-1 0,-1 0 0,-2-1 0,-1 1 0,-1-41 0,-2 67-3,0-1-1,-1 0 1,0 0 0,0 1-1,0-1 1,0 1 0,-1-1-1,0 1 1,0-1 0,0 1-1,0 0 1,-1 0 0,1 0-1,-1 0 1,0 0 0,0 1-1,-1-1 1,-6-4 0,5 4-171,-1 1 0,1 0 1,-1 0-1,0 0 0,0 1 1,0 0-1,-1 0 0,1 0 1,0 1-1,-1 0 1,1 0-1,-12 1 0,9 1-3520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3:37.2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3522,'0'0'12261,"67"13"-12293,21-10 32,16 4-384,-61-5-2561,-6 0-3938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3:39.1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24 4146,'0'0'4930,"1"-3"-4594,0 1-226,-1 2-66,1-1 0,-1 0 1,0 0-1,0 0 0,1 1 1,-1-1-1,1 0 0,-1 0 1,0 1-1,1-1 0,0 0 1,-1 1-1,1-1 1,-1 1-1,1-1 0,13-7 6194,-60 178-6126,46-168-106,-1-1-1,0 1 1,-1 0 0,1-1-1,0 1 1,0-1 0,-1 1 0,1-1-1,-1 1 1,1-1 0,-1 0-1,0 0 1,-2 1 0,-6 6-22,10-8-59,-2 0-664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3:39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0 4514,'0'0'9010,"-2"11"-8760,-7 82 85,3 157 0,6-181-292,1-63-62,-1 1 1,1-1 0,0 1-1,0-1 1,3 9 0,-4-15-65,0 1 0,0 0 0,0 0 0,0-1 1,1 1-1,-1 0 0,0 0 0,0-1 0,1 1 1,-1 0-1,1-1 0,-1 1 0,1 0 0,-1-1 1,1 1-1,-1-1 0,1 1 0,-1-1 1,1 1-1,-1-1 0,1 1 0,0-1 0,0 1 1,-1-1-1,1 0 0,0 0 0,-1 1 0,1-1 1,0 0-1,0 0 0,-1 0 0,1 0 0,0 0 1,0 0-1,0 0 0,-1 0 0,1 0 1,0 0-1,0 0 0,-1 0 0,1-1 0,0 1 1,0 0-1,-1 0 0,1-1 0,0 1 0,-1-1 1,1 1-1,0-1 0,-1 1 0,1-1 0,-1 1 1,2-2-1,9-19-4172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3:39.8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86 10693,'0'0'4050,"-22"-86"-3154,14 86 97,8 10-993,12 7-1953,6 3-1873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1:19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 8084,'0'0'6894,"27"-5"-3317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0:03.5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11205,'0'0'1505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3:40.1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9716,'0'0'5203,"97"107"-4611,-45-68-352,6-6-208,5-8 48,1-3 16,-7-8-96,-4-9-304,-12-4-1217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3:40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0 392 12566,'0'0'3858,"43"-91"-3666,52 23-64,17-13-16,19-8-112,-77 54-352,-6 8-4723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3:41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7 9780,'0'0'755,"17"-1"-773,53-4 82,-66 5-45,0 0 1,-1 0-1,1 0 1,-1 0 0,1 1-1,-1-1 1,1 1-1,-1 0 1,1 0-1,-1 1 1,0-1-1,1 1 1,-1-1 0,0 1-1,0 0 1,0 0-1,-1 0 1,1 1-1,0-1 1,-1 1-1,1-1 1,-1 1-1,0 0 1,0 0 0,0 0-1,2 5 1,-3-5 0,0 0-1,0 0 1,-1-1 0,1 1 0,-1 0 0,1 0 0,-1-1 0,0 1 0,-1 0 0,1 0 0,0 0 0,-1 0 0,1-1 0,-1 1 0,0 0 0,0-1 0,0 1-1,0 0 1,-1-1 0,1 0 0,-1 1 0,1-1 0,-1 0 0,0 0 0,0 1 0,0-1 0,0-1 0,0 1 0,-4 2 0,-103 54 1079,108-58-1092,1 1 0,-1-1 0,0 1 0,0-1 0,1 1 0,-1-1 0,0 1 0,1-1 0,-1 1 0,1 0 0,-1-1 0,0 1 0,1 0 1,0-1-1,-1 1 0,1 0 0,-1 0 0,1 0 0,0-1 0,-1 1 0,1 0 0,0 0 0,0 0 0,0 0 0,0-1 0,0 1 0,0 0 0,0 0 0,0 0 0,0 0 0,0 0 0,0 0 0,1-1 0,-1 1 0,0 0 1,1 0-1,-1 0 0,0-1 0,1 1 0,-1 0 0,2 1 0,1 2-35,0-1 1,1 1-1,-1-1 1,1 1-1,7 4 1,65 38-254,-48-30-58,30 21 1,-55-35 330,-1 0 1,1 0 0,0 1 0,-1-1-1,0 1 1,0-1 0,1 1-1,-2 0 1,1 0 0,0 0-1,0 0 1,1 4 0,-3-5 57,0-1 0,1 1 1,-1 0-1,0-1 1,0 1-1,0-1 0,0 1 1,-1 0-1,1-1 0,0 1 1,-1-1-1,1 1 1,-1-1-1,1 1 0,-1-1 1,0 1-1,0-1 1,1 1-1,-1-1 0,0 0 1,0 0-1,0 1 0,-1-1 1,1 0-1,0 0 1,0 0-1,-1 0 0,-1 1 1,-24 13 848,0 0 1,-1-2 0,-1-1 0,-52 14-1,7-2-256,62-16-284,12-8-464,-3 4-1477,3-4 1476,0 0 1,0 1-1,0-1 1,0 0-1,0 1 1,0-1-1,0 0 1,0 0-1,0 1 1,0-1-1,0 0 1,0 1-1,0-1 1,1 0-1,-1 0 1,0 1-1,0-1 1,0 0-1,0 0 1,2 2-739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3:43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10933,'0'0'3362,"0"146"-3362,0-78 64,0-1-64,0 1 0,0-2 112,4-2-96,3 0-16,5-9 0,1 5-529,-10-45-2944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3:44.8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104 108 9780,'0'0'3303,"-16"13"-2620,-2 1-491,-29 29 0,45-39-183,-1-1-1,1 1 0,-1 0 0,1 0 0,0 0 0,1 0 0,-1 0 0,1 0 0,0 0 0,0 1 0,0-1 0,0 0 0,1 1 0,0-1 0,0 0 0,0 1 0,1 6 0,0 6 2,-1-9-12,1-1-1,0 1 1,0-1-1,1 1 1,0-1-1,0 0 1,0 0 0,1 0-1,1 0 1,-1 0-1,1 0 1,0-1-1,0 0 1,1 0-1,0 0 1,0 0-1,0-1 1,1 0-1,0 0 1,0 0 0,0-1-1,0 0 1,1 0-1,0 0 1,11 4-1,-10-5-1,0 0-1,0-1 0,0 0 1,0 0-1,0-1 0,0 0 1,1 0-1,-1-1 0,0 0 1,1 0-1,-1-1 0,0 0 1,1 0-1,-1-1 0,0 0 1,0-1-1,0 0 0,-1 0 0,1-1 1,-1 1-1,0-2 0,0 1 1,9-8-1,-5 3 21,-1-1 1,0-1-1,-1 1 0,0-2 1,0 1-1,-1-1 0,-1 0 0,0-1 1,-1 0-1,0 0 0,-1 0 1,0-1-1,-2 0 0,1 1 0,-1-2 1,-1 1-1,-1 0 0,0-17 1,-1 25 75,-1 0 0,0 0 1,0 0-1,-1 0 1,0 0-1,0 0 1,0 0-1,-1 0 0,0 1 1,0 0-1,0-1 1,-1 1-1,1 0 1,-1 1-1,0-1 0,-1 1 1,1-1-1,-1 1 1,0 1-1,0-1 1,0 1-1,-11-5 0,5 2 68,0 1 1,0 0-1,-1 1 0,0 1 0,0 0 0,0 0 0,0 1 0,0 1 0,0 0 1,-21 1-1,32 0-233,1 0 1,0 0 0,-1 1-1,1-1 1,0 0-1,-1 0 1,1 0 0,0 1-1,-1-1 1,1 0-1,0 1 1,0-1 0,0 0-1,-1 0 1,1 1 0,0-1-1,0 0 1,0 1-1,-1-1 1,1 0 0,0 1-1,0-1 1,0 1-1,0-1 1,0 0 0,0 1-1,0-1 1,0 0-1,0 1 1,0-1 0,0 1-1,0-1 1,0 0 0,0 1-1,0-1 1,1 0-1,-1 1 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3:56.1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37 0,'0'0'9330,"-5"-7"-8330,-14-18-229,13 20-254,6 13-493,0-4 33,-1 111 25,3 150 62,0-248-440,0 0-1,0 0 0,2 0 0,0 0 0,1-1 0,1 0 0,0 0 0,1 0 0,12 17 0,-10-25-3521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3:56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9444,'0'0'1265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3:56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26 171 960,'-5'16'6796,"-1"7"-6388,1 0 1,1 1 0,1-1 0,1 49 0,2-64-424,1 1-1,0-1 1,1 1 0,0-1-1,0 0 1,1 1 0,0-1 0,7 13-1,-8-17 17,1 0 0,0 0-1,0 0 1,0 0 0,0-1-1,1 1 1,0-1 0,0 0-1,0 0 1,0-1 0,0 1-1,0-1 1,1 0 0,-1 0-1,1 0 1,8 2 0,-8-2-18,0-1 0,1 0-1,-1 0 1,0-1 0,1 0 0,-1 0 0,1 0 0,-1 0 0,0-1 0,1 0 0,-1 0-1,0 0 1,0-1 0,0 0 0,0 0 0,9-5 0,-8 3-9,0 0-1,0-1 1,-1 0 0,0 0-1,1-1 1,-2 0-1,1 0 1,-1 0 0,0 0-1,6-14 1,-1 0 36,-2-1-1,-1 0 1,0 0-1,-1-1 1,-2 0-1,0 0 1,0-28 0,-3 37 207,0-1 0,0 1 0,-2-1 0,0 1 0,0 0 1,-1 0-1,-6-17 0,6 25-48,1-1 0,-1 1 0,0 0 0,-1 0-1,1 0 1,-1 0 0,0 1 0,0-1 0,0 1 0,-1 0 0,0 0 0,1 1 0,-1 0-1,-1-1 1,1 2 0,0-1 0,-1 0 0,-8-2 0,-4 0 146,18 5-349,0 0 1,0 0 0,1 1-1,-1-1 1,0 0-1,0 0 1,0 0 0,0 1-1,0-1 1,0 0 0,0 0-1,0 1 1,0-1 0,0 0-1,0 0 1,0 0-1,0 1 1,0-1 0,0 0-1,0 0 1,0 1 0,0-1-1,0 0 1,0 0 0,-1 0-1,1 1 1,0-1-1,0 0 1,0 0 0,0 0-1,0 1 1,-1-1 0,1 0-1,0 0 1,0 0-1,0 0 1,0 0 0,-1 1-1,1-1 1,0 0 0,0 0-1,0 0 1,-1 0 0,1 0-1,0 0 1,0 0-1,-1 0 1,1 0 0,0 0-1,0 0 1,-1 0 0,1 0-1,0 0 1,0 0 0,0 0-1,-1 0 1,1 0-1,0 0 1,31 37-7115,-15-25 1978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3:57.2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2 112 8564,'0'0'1283,"0"16"-843,-2 98-234,2-111-206,0 0-1,1 1 1,-1-1 0,1 0 0,-1 0 0,1 1 0,0-1 0,0 0-1,1 0 1,-1 0 0,1 0 0,-1-1 0,1 1 0,0 0-1,3 3 1,-4-5-10,1 0 0,-1 1 0,1-1-1,-1 0 1,1 0 0,0 0 0,-1-1-1,1 1 1,0 0 0,0-1 0,-1 1 0,1-1-1,0 1 1,0-1 0,0 0 0,0 0-1,0 0 1,0 0 0,0 0 0,-1 0-1,1 0 1,0-1 0,0 1 0,0-1-1,0 1 1,-1-1 0,1 0 0,0 0 0,2-1-1,0-1 3,0 0-1,0-1 1,0 1-1,-1-1 1,1 0 0,-1 0-1,0 0 1,0-1-1,-1 1 1,1-1-1,-1 0 1,0 1-1,0-1 1,2-6-1,1-7 221,0 0-1,4-31 0,-8 40-91,1-7 665,-1 0 0,-1-31 0,1 44-648,-1 1-1,-1-1 1,1 1-1,0 0 0,0-1 1,-1 1-1,0-1 0,1 1 1,-1 0-1,0 0 0,0-1 1,0 1-1,0 0 1,-1 0-1,1 0 0,0 0 1,-1 0-1,0 0 0,1 1 1,-1-1-1,0 0 1,0 1-1,0-1 0,0 1 1,0 0-1,0 0 0,-4-2 1,24 3-6580,-1 0 2193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3:57.5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1 480 0,'0'0'12579,"10"-15"-12061,7-8-480,-2-2 1,0 0 0,18-45-1,-16 27-58,1 2-1,3 0 0,1 1 0,1 2 0,40-49 0,-60 83 6,-2 2 8,1 0 0,0 0 0,-1-1 0,1 1 0,0 1 0,0-1 1,0 0-1,0 0 0,0 1 0,1-1 0,-1 1 0,0 0 0,1 0 0,-1 0 0,5-2 1,-6 4 10,0 0 0,0-1 0,-1 1 1,1 0-1,0 0 0,-1 0 1,1 0-1,0-1 0,-1 1 0,1 0 1,-1 0-1,0 0 0,1 0 0,-1 0 1,0 0-1,1 0 0,-1 0 1,0 0-1,0 0 0,0 1 0,0-1 1,0 2-1,1 33 190,-1-30-140,1 212 642,-1-116-9393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0:03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11 736,'0'0'13414,"97"-10"-13349,-61 10 47,-6 19-112,-5 8-177,-12 7-1984,-13 10-1568,0-26-1490</inkml:trace>
  <inkml:trace contextRef="#ctx0" brushRef="#br0" timeOffset="1">89 283 11461,'0'0'1889,"139"20"-3698,-116-20-3057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5:06.9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1 424 4690,'3'0'11624,"19"-16"-12197,-1 0 790,36-18 0,6-6-65,-44 29-81,1 1 0,0 0 0,36-11-1,269-75 1008,-268 84-944,1 2-1,62-2 1,73-13 169,-161 19-326,261-48 460,-198 37-64,29-3 100,437 7-78,-248 43-283,-106-5 178,84 21 17,-91-10-235,140 3 155,-201-24-243,255 24 91,-361-35 18,59 17 0,-38-8-31,-28-9 215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5:25.0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2635 1 7523,'0'0'2743,"-1"5"-2546,-41 178 144,-71 242 1017,96-378-1233,-2 0-1,-2-2 1,-2 0 0,-2-1 0,-2-2 0,-57 70-1,31-56 70,-2-3-1,-3-2 1,-2-2-1,-2-3 0,-102 57 1,44-40 1,-3-4-1,-161 53 1,-79 2 1150,63-21-878,203-61-357,-407 123-100,484-151-983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5:25.8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653 4 7331,'0'0'6406,"-5"-1"-5499,4 1-868,-6-1 173,-1 0 1,1 1-1,-1 0 1,1 0-1,-1 0 1,1 1-1,-1 0 1,1 1-1,-10 2 1,-15 13-210,0 1 1,0 2-1,-42 36 0,-82 82 48,100-85-19,27-27 39,-3 2 167,1 1-1,-42 53 1,71-79-238,0-1 0,1 0 0,-1 0 0,1 0-1,0 1 1,0-1 0,0 1 0,0-1 0,0 1 0,1-1 0,-1 1 0,1-1-1,-1 1 1,1-1 0,0 1 0,0 0 0,0-1 0,0 1 0,1 0 0,-1-1-1,1 1 1,0-1 0,-1 1 0,1-1 0,0 1 0,0-1 0,1 0 0,-1 1-1,0-1 1,1 0 0,2 3 0,4 3-7,1 0-1,-1 0 1,1-1 0,1 0-1,17 9 1,30 13-544,1-3 1,1-3-1,92 24 1,-28-9-767,-56-16-1826,-41-15-1368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5:28.3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524 0 8292,'0'0'3575,"7"25"-2716,-4-14-778,2 6-18,-1-1 0,0 2 0,-1-1 0,-1 0 0,-1 1 1,0-1-1,-1 1 0,-1-1 0,-4 23 0,-11 24-31,-3 0 0,-3-2 0,-2-1 0,-3-1 0,-48 79 0,62-119-74,0 0 0,-1-1-1,-1-1 1,0 0 0,-20 15 0,28-27 7,0 0 0,0-1 0,0-1-1,-1 1 1,0-1 0,0 0 0,-12 4 0,15-7-2,0 0 0,0 0-1,0 0 1,0-1 0,0 1-1,0-1 1,0 0 0,0-1-1,0 1 1,-1-1 0,1 0-1,1-1 1,-11-2 0,10 1-95,1 0-1,-1 0 1,0 0 0,1-1 0,0 1 0,0-1-1,0 0 1,0 0 0,1-1 0,-1 1 0,1-1 0,0 1-1,-3-9 1,-2-5-217,0 1 0,-7-31 0,9 25 238,1-1-1,1 1 1,2-1-1,0 0 0,2-25 1,0 46 107,0 0 0,1 0 1,-1 0-1,0 0 0,1 1 0,0-1 1,0 0-1,0 0 0,0 1 1,0-1-1,0 1 0,1-1 0,-1 1 1,1 0-1,0-1 0,0 1 0,0 0 1,0 0-1,0 0 0,0 0 1,0 0-1,1 1 0,-1-1 0,0 1 1,1 0-1,0-1 0,-1 1 1,1 0-1,0 1 0,-1-1 0,1 0 1,0 1-1,0-1 0,0 1 0,4 0 1,0 0-1,0 0 1,0 0-1,0 1 0,1 0 1,-1 0-1,-1 1 1,1 0-1,0 0 1,0 1-1,-1 0 0,1 0 1,-1 0-1,10 8 1,22 24 390,-2 1 1,-2 3 0,-1 0 0,27 45-1,23 27 38,-54-74-411,-2-3-857,48 48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5:28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8868,'0'0'0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5:31.0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13190,'0'0'1601,"0"29"-9765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5:31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11973,'0'0'3298,"6"94"-3298,-1-79-2417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5:32.7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0 6563,'0'0'5061,"4"17"-4930,4 44 717,2 120 0,-10-97-62,-5 0-1,-21 120 0,12-140-808,4-17-565,1-1 0,-3 82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5:33.3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12 289 10053,'0'0'3745,"-4"5"-3713,-3 13-40,7-18 8,0 1 0,0-1 0,0 0 0,0 1 0,0-1 0,0 0 0,0 1 0,0-1 0,0 0 0,0 1 0,0-1 0,0 0 0,1 1 0,-1-1 0,0 0 0,0 0 0,0 1 0,1-1 0,-1 0 0,0 0 0,0 1 0,1-1 0,-1 0 0,0 0 0,0 0 0,1 1 0,-1-1 0,0 0 0,1 0 0,-1 0 0,1 0 0,2 0 10,0 0 0,0 0 1,0-1-1,-1 1 0,1-1 1,0 0-1,0 0 1,-1 0-1,1 0 0,0 0 1,-1-1-1,1 1 0,-1-1 1,3-1-1,23-18 240,-2-1 1,47-51-1,10-9 98,-61 64-270,0 0 1,33-18-1,-46 31-67,0 0 0,1 1 1,-1 0-1,1 0 0,0 1 0,0 0 0,0 1 1,0 0-1,19-1 0,-25 3 1,0 0 1,0 0-1,0 1 0,0-1 1,0 1-1,0 0 0,0 0 0,0 0 1,0 0-1,-1 1 0,1 0 1,0 0-1,3 2 0,-1 1 39,-1 0-1,-1 0 1,1 0-1,-1 0 1,0 1-1,0 0 1,2 6-1,103 180 1290,-108-190-1537,3 5 1157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5:46.7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 12758,'0'0'176,"119"5"-592,-55-5 416,1-3-304,0-3-1185,-7-5-416,-45 4-800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0:04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 86 2145,'0'0'10287,"-18"5"-9908,10-2-356,0-1-1,1 0-1,0 1 1,0 0-1,0 0 1,0 1 0,-6 4-1,9-5-3,1 0 0,0 0 0,0 0-1,0 0 1,1 0 0,-1 1 0,1-1-1,0 1 1,0-1 0,0 1 0,0 0-1,1 0 1,-1 0 0,1 0 0,0 0-1,0 0 1,0 5 0,-3 19 102,2 1 0,1-1 0,1 1 0,1 0 0,9 51 0,-8-70-93,1 0 1,0 0 0,1 0 0,0 0 0,1-1 0,0 1 0,0-1 0,10 12 0,-11-16-21,1 1 0,1-1 0,-1 0 0,1 0 0,0-1 0,0 0 0,1 0 0,-1 0 0,1-1 0,0 0 0,-1 0 0,1 0 1,9 1-1,-8-2 6,0 0 0,1 0 1,-1-1-1,1 0 0,-1 0 1,1-1-1,0 0 0,-1 0 1,1-1-1,-1-1 0,1 1 1,-1-1-1,0-1 0,0 1 1,0-1-1,0-1 0,0 1 1,0-2-1,-1 1 0,0-1 1,0 0-1,0 0 0,-1-1 1,1 0-1,-1 0 0,-1 0 1,1-1-1,-1 0 0,4-8 1,1-1 43,-1 0 1,-1-1-1,0 0 0,-1-1 1,-1 1-1,6-35 0,-6 15 52,-1 0 0,-2-55 0,-3 81-90,0 0-1,-1 0 1,0 1-1,-1-1 1,-1 0-1,-5-17 1,6 24-22,0 0 1,0 0 0,0 0-1,0 0 1,0 1 0,-1-1-1,0 1 1,0-1 0,0 1-1,0 0 1,0 0 0,-1 1-1,1-1 1,-1 1 0,1-1-1,-1 1 1,0 0 0,0 0-1,-6-1 1,-25-1-1252,11 3-2785</inkml:trace>
  <inkml:trace contextRef="#ctx0" brushRef="#br0" timeOffset="1">1 385 6515,'0'0'9716,"104"-9"-9523,-51 4-81,8 0-80,2 0-32,-44 5-2257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5:47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6307,'0'0'752,"121"112"-672,-93-63 64,-11 1-128,-11 5 16,-6 4 96,0-2 32,-19 4 49,-9-6-129,2-6-48,3-9-32,16-37-481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5:47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 17 6355,'0'0'7211,"-20"24"-7013,4-6-174,5-8-6,1 1 0,1 1 0,0-1 0,0 2 0,2-1 0,-1 1 0,1 0 0,1 1 0,0-1 0,1 1 0,1 0 0,-4 20 0,-4 86 97,11-102-99,1-1 0,1 0 0,0 0 0,8 33 0,-8-45-15,1 0 0,0 1-1,1-1 1,-1-1 0,1 1 0,0 0 0,0 0-1,0-1 1,1 0 0,0 0 0,0 0-1,0 0 1,0 0 0,0-1 0,1 0-1,-1 0 1,1 0 0,0 0 0,0-1-1,0 0 1,0 0 0,1 0 0,-1-1 0,0 1-1,1-1 1,-1-1 0,6 1 0,-2 0-1,0-1 0,-1 0 0,1-1 0,-1 0 0,1 0 1,-1-1-1,0 0 0,1 0 0,-1-1 0,0 0 0,0-1 0,-1 1 1,1-2-1,-1 1 0,0-1 0,12-10 0,-2-3 56,0-1 0,-1-1 0,-1 0 0,-1-1-1,-1 0 1,-1-2 0,-1 1 0,-1-1 0,-1-1 0,-1 0 0,-1 0-1,-1 0 1,-1-1 0,-1 0 0,0-28 0,-4 44-6,0 1 0,0-1 0,-1 0 0,-1 0-1,1 0 1,-1 1 0,-1-1 0,-5-12 0,7 18-155,-1-1 0,0 1-1,0 0 1,-1 1 0,1-1 0,0 0-1,-1 1 1,0-1 0,1 1 0,-1 0-1,0 0 1,0 0 0,0 0 0,-1 0-1,1 1 1,0-1 0,-1 1 0,1 0-1,0 0 1,-1 0 0,0 1 0,-6-1-1,-6 1-3335,2 4-1095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5:47.7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10805,'0'0'4370,"136"15"-3842,-80-10-224,0 0-272,-2-1 16,0-1-48,-1 1-128,-5 2-1104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5:48.1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1 7924,'0'0'7091,"3"22"-6365,3 26-581,-3 0 1,-3 73 0,-36 261 451,6-65-3096,29-313 1795,-1 14-206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5:48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 10149,'0'0'1862,"-3"18"-1326,0 0-367,1 1-1,0 0 1,2 0-1,0 0 1,0-1-1,2 1 1,1 0 0,0-1-1,1 1 1,11 29-1,-5-27 18,2 0 0,0-1 0,0 0 0,2-1-1,1 0 1,0-1 0,34 30 0,-40-41-160,0 0 1,1-1 0,-1 0-1,1 0 1,1-1-1,-1 0 1,1-1-1,11 4 1,-14-7-24,0 1 0,0-1 0,0 0 0,0-1-1,0 0 1,0 0 0,0-1 0,0 0 0,0 0 0,0-1 0,0 0 0,12-5 0,-10 2 7,0 0 0,0-1 0,-1 0 1,1-1-1,-2 0 0,1 0 0,-1-1 1,8-10-1,5-6 41,29-46 0,-32 41-268,-1 0-1,22-57 0,-37 81-149,-1 0 1,1 0 0,-1 0-1,-1 0 1,1-9 0,0-14-4386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5:55.2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7940,'17'3'1296,"255"32"-229,-239-33-1043,-7-1 53,35 5 1,-54-2-76,-9 0 105,-16 1 112,-30 1 132,0-3 0,-70-5 0,34 1 432,-2 1 209,86 0-982,0 0-1,0 0 1,0 0-1,-1 0 1,1 0-1,0 0 1,0 0-1,-1 0 0,1 0 1,0 1-1,0-1 1,-1 0-1,1 0 1,0 0-1,-1 0 1,1-1-1,0 1 1,0 0-1,-1 0 1,1 0-1,0 0 1,0 0-1,-1 0 1,1 0-1,0 0 1,0 0-1,0-1 0,-1 1 1,1 0-1,0 0 1,0 0-1,0 0 1,-1-1-1,1 1 1,0 0-1,0 0 1,0-1-1,0 1 1,0 0-1,0 0 1,-1 0-1,1-1 1,0 1-1,0 0 0,0-1 1,0 1-1,0 0 1,0 0-1,0-1 1,0 1-1,0 0 1,0 0-1,0-1 1,0 1-1,0 0 1,0 0-1,0-1 1,1 1-1,14-13-56,3 6 53,0 0-1,0 1 0,1 0 1,0 2-1,29-4 0,101 1-1218,-174 13 959,7 0 324,-54 6 1171,-110 6 1,301-29-1340,4 0-788,-97 14 239,-26-3 641,1 0 1,-1 0-1,0 0 0,0 1 1,0-1-1,0 0 1,0 0-1,1 0 0,-1 0 1,0 0-1,0 0 1,0 0-1,0 1 1,0-1-1,0 0 0,1 0 1,-1 0-1,0 0 1,0 0-1,0 1 0,0-1 1,0 0-1,0 0 1,0 0-1,0 0 1,0 1-1,0-1 0,0 0 1,0 0-1,0 0 1,0 0-1,0 1 0,0-1 1,0 0-1,0 0 1,0 0-1,0 0 0,0 1 1,0-1-1,0 0 1,0 0-1,0 0 1,-1 0-1,1 1 0,0-1 1,0 0-1,0 0 1,0 0-1,0 0 0,0 0 1,-1 0-1,1 1 1,0-1-1,-5 3 16,0 0-1,0 0 1,0 0 0,-1-1-1,-7 3 1,-30 9 538,0-1-1,-80 10 1,153-27-736,51-13 0,-56 10-90,1 1 0,0 2 0,39-3 0,-31 7-950,-34 1 1224,0-1-1,0 0 0,1 0 0,-1 0 0,0 0 0,0 0 1,0 0-1,0 0 0,0 1 0,0-1 0,0 0 1,0 0-1,0 0 0,0 0 0,1 1 0,-1-1 1,0 0-1,0 0 0,0 0 0,0 0 0,0 0 1,0 1-1,0-1 0,0 0 0,0 0 0,0 0 1,0 0-1,0 1 0,-1-1 0,1 0 0,0 0 1,0 0-1,0 0 0,0 1 0,0-1 0,0 0 1,0 0-1,0 0 0,0 0 0,0 0 0,-1 0 1,1 1-1,0-1 0,0 0 0,0 0 0,0 0 1,0 0-1,-1 0 0,1 0 0,-5 5 107,0 0-1,-1-1 1,0 1 0,1-1-1,-1 0 1,-1-1-1,1 0 1,-10 4-1,-59 18 764,66-22-694,-6 2 12,0 0 105,-1-1 0,0 0 0,0 0 0,-22 0 0,55-5-487,0-1 1,0-1 0,0-1-1,30-11 1,-30 10-248,0-1-1,0 2 1,0 0 0,36-2 0,-65 19 704,-16 4 278,-1-1-1,0-1 1,-1-1-1,0-2 0,-47 12 1,147-33-1644,-60 6 1105,34-8-259,1 1 0,50-4 0,-87 14 179,-7 0 294,-32 0 1451,-7-5 72,38-18-10007,0 15 5085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6:58.8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1 143 1585,'0'0'11282,"24"-3"-11271,36-4 232,0 3-1,67 4 1,227 46 840,-88-8-629,690-8 509,-684-44-830,-264 11-28,-12 0 38,-18-4 74,-64-7-248,-104-4 0,-95 11-574,160 5 311,-213-7 17,-383-4 1157,737 7-848,122-13 93,141-3 0,148 17 218,-399 5-365,105-2 46,170 7 83,-287-2-169,-16-3 61,0 0 0,0 0 0,0 0 0,0 0 0,0 0 0,-1 0 0,1 0 0,0 0 0,0 0 0,0 0 0,0 0 0,0 0 0,0 0 0,0 0 0,0 0 1,0 0-1,0 0 0,0 0 0,0 0 0,0 0 0,0 0 0,0 1 0,-1-1 0,1 0 0,0 0 0,0 0 0,0 0 0,0 0 0,0 0 0,0 0 0,0 0 0,0 0 0,0 0 1,0 0-1,0 0 0,0 0 0,0 0 0,0 1 0,0-1 0,0 0 0,0 0 0,0 0 0,0 0 0,0 0 0,0 0 0,0 0 0,0 0 0,0 0 0,0 0 0,0 0 1,0 0-1,0 0 0,0 0 0,0 1 0,1-1 0,-1 0 0,0 0 0,0 0 0,0 0 0,0 0 0,0 0 0,-32 4-14,-986 33-28,950-36 126,-69-3 277,121-1-280,15-2-70,29-5-95,132-19 86,226-11 1,169 27 179,-548 14-345,-17 2 135,-29 2 46,-1423 50 399,1433-56-331,26 1-76,4-1-20,20-2-101,1099-96 59,-740 89 31,-352 10-31,-17 2-180,-27 4-96,-37 5-93,-731 100 551,445-70 126,286-35 31,-54 10 722,101-12-633,13-1-290,21 3-126,390-1-129,-383-6 163,581-47 166,-14 0 27,-463 46-130,-241-1 97,30 3-4375,39 0-5011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7:26.2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12870,'0'0'2369,"-17"90"-2385,26-73-752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7:26.6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13750,'0'0'1377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7:28.9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170 16 10613,'-19'-3'1529,"3"1"-1003,-20-3 1317,-54 0 0,90 5-1828,0 0-1,-1 0 0,1-1 1,0 1-1,0 0 0,-1 0 1,1 1-1,0-1 1,-1 0-1,1 0 0,0 0 1,-1 0-1,1 0 1,0 0-1,-1 0 0,1 0 1,0 0-1,0 1 1,-1-1-1,1 0 0,0 0 1,0 0-1,-1 1 0,1-1 1,0 0-1,0 0 1,0 1-1,-1-1 0,1 0 1,0 0-1,0 1 1,0-1-1,0 0 0,0 1 1,-1-1-1,1 0 1,0 1-1,0-1 0,0 0 1,0 1-1,7 16 61,18 14-180,-1-10 83,0-1 0,2-2 0,47 27 0,92 35-86,-74-37 86,-78-37 20,0 1 1,0 0-1,-1 1 1,14 12-1,-22-17-1,0 0-1,-1 1 0,1 0 0,-1 0 1,0 0-1,0 0 0,-1 0 1,1 1-1,-1-1 0,0 1 0,0-1 1,-1 1-1,1 0 0,-1 0 1,1 9-1,-1-1-24,-1 0 0,0 0 0,-1 0 0,0 0 1,-1 0-1,0 0 0,-2-1 0,1 1 0,-1-1 0,-1 1 0,-8 14 0,-7 7 40,-1-2-1,-37 45 0,51-68-4,-33 38-122,27-34-302,1 1 0,0 0 0,1 1 0,-11 20-1,20-28-688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0:06.4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1 9556,'0'0'3202,"24"119"-2706,-24-59-320,0-3-96,0-10-16,-7-11 0,-9-10 0,1-12 16,2-11-32,2-3-48,5 0-1857,0-22-2609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7:29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9636,'0'0'483,"17"1"-579,-8 0 80,-2-1 38,1 0 1,-1 1-1,0 0 1,1 0-1,-1 1 0,0 0 1,0 0-1,0 1 0,0 0 1,0 0-1,-1 0 0,0 1 1,1 0-1,-1 0 0,10 9 1,-1 3 141,-1 1-1,0 0 1,-2 1 0,0 0 0,0 1 0,-2 0 0,0 1 0,-2 0-1,0 0 1,6 24 0,-10-27 45,-1 0 0,0 0 1,-2 0-1,0 0 0,0 1 0,-2-1 0,0 0 0,-1 1 0,-1-1 0,0 0 1,-2-1-1,0 1 0,-9 21 0,-20 29 513,-50 77 0,-5 7-656,86-145-324,-2 5 223,3-3-2903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7:32.2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0 581 10261,'0'0'4407,"20"-2"-4476,-10 1 68,1-1 0,0 0 0,0 0 0,-1-1 0,0 0 0,1-1 0,-1 0 0,0-1 0,-1 0 0,1 0 0,-1-1 0,0 0 0,-1-1 0,1 0 0,12-14 0,16-24-143,-1-1 0,-3-1 1,-2-2-1,-1-1 0,-4-2 1,35-91-1,-58 136 180,-1 1 0,-1-1 1,1 1-1,-1-1 0,0 0 0,0-8 0,-2 14 3,1 1 0,0 0-1,0-1 1,0 1 0,0-1-1,0 1 1,0 0 0,0-1 0,-1 1-1,1 0 1,0-1 0,0 1-1,0 0 1,-1-1 0,1 1-1,0 0 1,-1 0 0,1-1 0,0 1-1,-1 0 1,1 0 0,0 0-1,-1-1 1,1 1 0,0 0-1,-1 0 1,1 0 0,0 0-1,-1 0 1,1 0 0,-1-1 0,1 1-1,0 0 1,-1 0 0,1 0-1,-1 0 1,1 1 0,-1-1-1,-16 4 345,12-2-360,1 0 0,0 1 0,0-1 0,0 1 0,0 0 0,0 1 0,1-1 0,-1 1 0,1-1 0,0 1 0,0 0 0,-3 6 0,-3 6 52,-14 34-1,13-22-67,1 1 0,2-1 0,1 2 0,-5 54 0,7 124 54,4-142 8,0-40-49,2 0 0,0 0-1,2 0 1,8 30-1,-10-46-147,1-1 0,0 1 0,1-1 0,0 0 0,1 0 0,-1 0 0,2 0 0,-1-1 0,1 0 0,1 0 0,-1-1 0,1 0 0,10 8 0,-16-14-83,0 0-1,1 0 0,-1 0 1,1-1-1,-1 1 0,1 0 1,-1-1-1,1 1 1,-1-1-1,1 1 0,-1-1 1,1 0-1,0 0 0,2 0 1,16 0-4469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7:32.5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1 264 12326,'0'0'1835,"18"0"-1862,-4 0 11,-7 1 3,1-1-1,-1 0 0,0 0 0,0 0 0,0-1 0,0 0 1,0-1-1,0 0 0,0 0 0,0 0 0,-1-1 0,1 1 1,-1-2-1,0 1 0,7-6 0,-5 3-147,0 0 0,-1-1 0,0 0 0,-1-1 0,0 1 1,0-1-1,0 0 0,-1-1 0,-1 0 0,1 1 0,-1-1 0,-1-1 0,0 1 0,0 0 0,0-1 0,-1 0 0,-1 1 0,0-1 1,0 0-1,-1 0 0,-1-13 0,0 21 264,0 0 1,1 1-1,-1-1 0,0 0 1,0 1-1,0-1 1,0 1-1,-1-1 0,1 1 1,0-1-1,-1 1 1,1 0-1,-1 0 0,1-1 1,-1 1-1,1 0 1,-1 1-1,0-1 0,0 0 1,1 0-1,-1 1 1,0-1-1,0 1 0,0-1 1,0 1-1,0 0 0,0 0 1,-1 0-1,-3-1 159,1 1 0,-1 0 0,1 0-1,-1 0 1,1 1 0,-1 0-1,1 0 1,0 0 0,-7 3 0,8-2-219,0 1 0,0-1 1,0 1-1,1 0 0,-1 0 1,1 0-1,0 1 0,0-1 1,0 1-1,0 0 1,1-1-1,0 1 0,-1 0 1,1 1-1,1-1 0,-1 0 1,1 1-1,-1-1 0,0 7 1,-1 10 117,1-1 0,0 0 0,2 22 0,0-30-149,0-3-43,0 1 0,1-1 0,0 0 0,1 1 0,0-1 0,0 0 0,1 0-1,0 0 1,1-1 0,0 1 0,9 15 0,-9-18-40,0-1-1,1 0 0,-1-1 1,1 1-1,0-1 0,0 0 1,1 0-1,-1 0 1,1-1-1,0 0 0,0 0 1,0 0-1,0-1 0,0 0 1,0 0-1,1 0 1,12 1-1,-11-2-394,-3-1 161,1 1 1,-1-1-1,1 1 0,-1-1 0,8-2 1,-11 2-117,0-1 1,0 1 0,1-1 0,-1 0 0,0 0 0,0 0 0,0 0 0,0 0 0,0 0 0,3-3 0,14-19-5362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7:33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201 4 7924,'0'0'6771,"-15"-1"-6158,4 1-519,-3-2 88,0 2 1,0 0 0,0 0 0,1 1-1,-1 1 1,0 0 0,-21 7 0,30-7-111,1 0 0,0 0 0,0 0 1,1 1-1,-1-1 0,0 1 0,-3 4 1,7-7-72,-1 1 1,0 0-1,0 0 0,1 0 1,-1 0-1,1 0 0,-1 0 1,1 0-1,-1 0 1,1 0-1,-1 0 0,1 0 1,0 0-1,0 0 1,0 0-1,0 0 0,-1 1 1,1-1-1,1 0 1,-1 0-1,0 0 0,0 0 1,0 0-1,0 0 1,1 0-1,-1 0 0,1 0 1,-1 0-1,1 0 1,-1 0-1,1 0 0,-1 0 1,1 0-1,0 0 1,0 0-1,1 1 0,7 6-102,1 1 0,1-2-1,-1 1 1,1-1 0,1-1-1,14 7 1,-15-9-217,-1 1 0,0 1 0,0-1 0,0 2 0,0-1 0,-1 1 0,0 1 0,-1 0 0,8 9 0,-14-15 252,-1 0 0,0-1 0,0 1 0,0 0 0,0 0 0,0 0 0,0 0 0,0 0 0,-1 0 0,1 0 0,-1 0 0,0 0 0,1 0 0,-1 1 0,0-1 0,0 0 0,-1 0 1,1 0-1,0 0 0,-1 0 0,0 3 0,-1-1 52,1-1 1,-1 0 0,0 0-1,0 0 1,-1 0 0,1 0-1,0-1 1,-1 1 0,0-1-1,0 1 1,-4 2 0,-6 3 154,0-1 0,0-1 1,-1 0-1,1-1 0,-16 4 1,8-6 182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7:33.4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202 1 9412,'0'0'2572,"-18"1"-1059,3 0-1123,5-2-91,0 1 0,0 1 0,-1 0 0,1 1 0,0 0 0,0 0 0,1 1 0,-1 0 0,-17 9 0,26-12-282,0 1-1,0 0 0,1-1 1,-1 1-1,0 0 1,1 0-1,-1-1 1,0 1-1,1 0 0,-1 0 1,1 0-1,-1 0 1,1 0-1,0 0 1,-1 0-1,1 0 1,0 0-1,0 0 0,0 0 1,0 0-1,-1 0 1,1 0-1,1 0 1,-1 0-1,0 0 1,0 0-1,0 0 0,0 0 1,1 0-1,-1 0 1,1 0-1,-1 0 1,1 1-1,20 29-44,19 11 90,-21-25-54,-2 2-1,23 30 1,-36-42-2,0-1-1,0 1 1,0 0 0,-1 0 0,0 0 0,-1 0-1,1 1 1,-1-1 0,-1 1 0,0 0-1,0-1 1,0 14 0,-1-18 4,0 0 0,-1 0 1,1 0-1,-1 0 0,0 0 0,0-1 0,0 1 1,-1 0-1,1 0 0,0-1 0,-1 1 0,0 0 1,0-1-1,1 0 0,-6 5 0,2-3 6,0 1 0,-1-1-1,0 0 1,0 0 0,0-1-1,-12 5 1,6-4-12,0 1 1,0-2 0,-1 0-1,1-1 1,-1 0-1,0 0 1,-16-2 0,28 1-75,0-1 0,1 0 1,-1 0-1,0 0 1,0 0-1,0 0 0,1 0 1,-1 0-1,0 0 1,0 0-1,0-1 0,0 1 1,1 0-1,-1 0 1,0-1-1,0 1 0,1 0 1,-1-1-1,0 1 1,1-1-1,-1 1 1,0-1-1,1 1 0,-1-1 1,1 0-1,-1 1 1,1-1-1,-1 0 0,1 1 1,-1-1-1,1 0 1,0 1-1,-1-1 0,1 0 1,0 0-1,0 0 1,0 1-1,-1-1 0,1 0 1,0 0-1,0 0 1,0 0-1,0 1 0,0-1 1,0 0-1,1-1 1,-1-23-5670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7:33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2417,'0'0'0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7:34.0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 29 10565,'-3'-3'198,"1"1"0,0 0 1,-1-1-1,1 1 0,-1 0 1,0 0-1,0 0 0,0 1 0,0-1 1,0 1-1,0-1 0,0 1 1,0 0-1,-1 0 0,1 0 0,0 1 1,-1-1-1,1 1 0,-1 0 1,1 0-1,0 0 0,-1 0 0,1 1 1,0 0-1,-1-1 0,1 1 1,0 0-1,0 0 0,-1 1 1,1-1-1,0 1 0,0-1 0,0 1 1,1 0-1,-1 0 0,-3 4 1,0 2-175,0 0 0,1 0 0,-1 1 0,2 0 0,-1 0 0,1 0 0,1 0 1,0 1-1,0 0 0,-2 18 0,1 6 9,0 61-1,4-86-32,0 0-1,0 0 0,1 0 0,1 0 0,-1 0 1,1-1-1,1 1 0,-1-1 0,7 13 0,-7-17-1,1 0-1,-1-1 0,1 1 1,0-1-1,0 0 0,1 0 1,-1 0-1,1 0 0,-1 0 1,1-1-1,0 1 0,0-1 1,0 0-1,0-1 0,0 1 1,0 0-1,1-1 0,-1 0 1,1 0-1,6 0 0,-6 0-12,1-1-1,0 1 0,0-1 0,-1-1 1,1 1-1,0-1 0,-1 0 0,1 0 1,-1 0-1,1-1 0,-1 0 0,1 0 1,-1 0-1,0-1 0,0 0 0,0 0 1,0 0-1,-1 0 0,1-1 0,6-7 1,-3 1 20,-1 1 0,1-2 0,-2 1 0,0-1 0,0 0 0,-1-1 0,0 1 0,5-20 0,-6 10-49,-1 0 0,0 0 0,-1 0-1,-2 0 1,-2-39 0,-1-2-8124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7:34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 2513,'0'0'2657,"18"-1"-133,-1 0-1769,1 1 0,22 2 0,-36-1-595,-1 0-1,1 0 1,-1 0-1,0 1 1,1-1-1,-1 1 0,0 0 1,0 0-1,0 0 1,0 0-1,-1 1 1,1-1-1,0 1 1,-1 0-1,0 0 1,0 0-1,0 0 1,0 0-1,0 0 0,-1 0 1,2 4-1,3 3 162,10 22 507,23 69 0,-26-64-755,23 46 1,-35-81-83,0 0 0,0 0 1,0 0-1,0 0 0,0 0 0,0 0 0,1-1 0,-1 1 0,1 0 0,0-1 1,-1 1-1,1-1 0,0 1 0,0-1 0,0 0 0,0 0 0,0 0 0,0 0 0,0 0 1,0 0-1,0 0 0,0-1 0,1 1 0,3 0 0,-3-2-29,-1 0-1,0 1 0,1-1 1,-1 0-1,0 0 0,1 0 1,-1-1-1,0 1 0,0 0 1,0-1-1,0 1 0,0-1 1,0 0-1,0 0 0,-1 0 1,1 0-1,-1 0 0,1 0 1,-1 0-1,0 0 0,2-4 1,72-169-1090,-58 130-1357,-14 36-463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7:34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0 245 8932,'0'0'1545,"19"2"-1108,60 7-239,-76-8-192,0-1 1,1 1-1,-1-1 1,0 0-1,1 0 1,-1-1-1,0 1 0,0 0 1,1-1-1,-1 0 1,0 0-1,0 0 1,0 0-1,0-1 1,0 1-1,0-1 1,0 1-1,-1-1 0,1 0 1,-1 0-1,1-1 1,-1 1-1,0 0 1,1-1-1,-1 1 1,-1-1-1,1 0 1,0 0-1,-1 0 1,1 0-1,1-5 0,0-4 59,0-1-1,-1 1 1,0-1-1,-1 0 1,0 0-1,-2-13 1,1 13 21,0 11-71,0-1 0,0 1 0,0 0 0,0 0-1,0-1 1,-1 1 0,1 0 0,-1 0 0,1 0 0,-1 0 0,0 0 0,0 0-1,0 0 1,0 0 0,0 0 0,0 0 0,-1 0 0,1 1 0,-1-1 0,1 0 0,-1 1-1,0-1 1,1 1 0,-1 0 0,-3-2 0,0 1 203,1 1 0,-1-1 1,0 1-1,0 0 0,0 1 1,0-1-1,0 1 0,0 0 0,0 0 1,-8 2-1,11-2-155,0 1-1,0-1 1,0 1-1,1 0 1,-1 0 0,0 0-1,0 0 1,1 0-1,-1 0 1,0 0 0,1 1-1,-1-1 1,1 1-1,-1-1 1,1 1 0,0-1-1,0 1 1,0 0 0,0 0-1,0-1 1,0 1-1,0 0 1,1 0 0,-1 0-1,0 0 1,1 0-1,-1 3 1,-1 8-37,1 0 1,0 0-1,1 15 0,0-20-11,0 6-44,0-1 0,1 1 0,1 0 0,0-1 0,1 0 0,8 24 0,-8-32-262,-1 1 1,1 0-1,0-1 0,0 0 1,1 0-1,-1 0 0,1 0 1,1 0-1,-1-1 1,0 1-1,1-1 0,0 0 1,0-1-1,0 1 0,0-1 1,10 4-1,3-3-3185</inkml:trace>
  <inkml:trace contextRef="#ctx0" brushRef="#br0" timeOffset="1">327 161 4834,'0'0'5848,"8"4"-4786,-5-3-1003,0 0 1,0 1-1,0-1 1,0 1-1,0 0 0,0 0 1,0 0-1,-1 0 1,1 1-1,-1-1 0,0 1 1,1 0-1,-1-1 1,0 1-1,-1 0 0,1 0 1,0 0-1,-1 0 0,0 1 1,0-1-1,0 0 1,1 6-1,4 16 45,4 19 9,17 50 1,-20-85-74,0-14-56,2-20 26,-9 24-1,11-33 400,0 0 0,2 1 1,2 1-1,31-52 0,-37 70-464,0 2 0,0-1 0,2 2-1,-1-1 1,1 1 0,1 1-1,0 0 1,0 0 0,1 1-1,0 1 1,1 0 0,0 1-1,15-6 1,-11 10-4656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7:35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2561,'0'0'0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0:06.8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10085,'0'0'352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7:35.4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1 320 13606,'0'0'1958,"5"15"-1990,-2-4 9,1 0 0,0-1-1,9 17 1,-13-26 18,1 0 0,0 0 0,-1 0 0,1 0 0,0-1 0,0 1 0,-1 0 1,1 0-1,0-1 0,0 1 0,0 0 0,0-1 0,0 1 0,0-1 0,0 1 0,0-1 0,0 0 0,0 0 0,0 1 0,1-1 0,-1 0 0,0 0 0,0 0 0,0 0 1,0 0-1,0 0 0,0 0 0,0 0 0,1-1 0,-1 1 0,0 0 0,0-1 0,0 1 0,0-1 0,0 1 0,0-1 0,0 1 0,1-2 0,3-2-48,-1 1 0,1-1 0,-1-1-1,0 1 1,6-9 0,3-6-200,-1 0 0,-1-1 0,-1 0-1,0-1 1,-2 0 0,9-33 0,-9 22 774,-2 0 0,-1 0 0,2-66 0,-19 247 520,2-46-1028,-15 589-496,26-656 258,0-16 78,-1 0 1,-1 0-1,0 0 1,-1-1-1,-2 1 0,-5 21 1,7-38 124,1 1 0,-1-1 0,0 0 0,0 0 0,0 0 0,0 0 0,0 0 0,-1-1 0,-3 4 0,5-5 34,1-1 1,-1 1-1,0-1 0,1 1 1,-1-1-1,1 1 0,-1-1 1,0 0-1,0 1 0,1-1 1,-1 0-1,0 1 0,1-1 1,-1 0-1,0 0 0,0 0 1,0 0-1,1 0 0,-1 0 1,0 0-1,0 0 0,1 0 0,-1 0 1,0 0-1,0-1 0,1 1 1,-1 0-1,0 0 0,0-1 1,1 1-1,-1 0 0,0-1 1,1 1-1,-1-1 0,1 1 1,-1-1-1,0 1 0,1-1 1,-1 0-1,1 1 0,0-1 1,-1 1-1,1-1 0,-1 0 1,1 0-1,0 1 0,0-1 1,-1-1-1,-2-7 5,1 0 0,0-1 0,0 1 0,1-1 0,0 0 0,1 1 0,0-1 0,0 0 0,1 1 0,0-1 0,1 1 0,0-1 0,0 1 0,1 0 0,1 0 0,-1 0 0,2 0 0,-1 1 0,1-1 0,9-12 0,85-80-2097,9-12-3339,-1-18 2299,2-9 12416,-109 185-8698,4 101 129,-3-131-867,1-1 0,1 1 0,0-1 0,1 0 0,1 0 0,0 0 0,12 21 0,6-7-2607,-10-23-2093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7:35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7123,'0'0'6163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7:36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0 352,'0'0'15647,"6"21"-15297,4 13-231,-3 1 1,0-1-1,2 66 0,-9-63-111,0 384-165,-2-391-302,0 0 0,-2-1 0,-1 1 0,-12 37 1,16-63 183,0 0 1,-1 0-1,1-1 1,-1 1-1,0-1 0,-1 1 1,-3 5-1,5-9 210,1 1-1,-1 0 1,0-1-1,1 1 1,-1-1-1,0 1 1,0-1-1,1 1 1,-1-1-1,0 1 0,0-1 1,0 0-1,0 1 1,1-1-1,-1 0 1,0 0-1,0 1 1,0-1-1,0 0 1,0 0-1,0 0 0,0 0 1,1 0-1,-1-1 1,0 1-1,0 0 1,0 0-1,0-1 1,0 1-1,0 0 1,1-1-1,-1 1 1,0-1-1,0 1 0,1-1 1,-1 1-1,0-1 1,1 1-1,-1-1 1,0 0-1,0-1 1,-5-5-2,0-1 0,1 0 0,0 0 0,1-1 0,0 1 0,-4-11 0,-18-60 1487,26 79-1416,0-1 28,-14-55 2805,14 52-2663,-1 0-1,1 1 0,0-1 0,0 0 1,0 1-1,0-1 0,1 0 1,-1 1-1,1-1 0,0 0 1,0 1-1,1-1 0,2-5 1,3 1-89,1 1 0,0-1 0,1 2 0,-1-1 0,1 1 0,1 0 0,-1 1 0,12-5 0,-14 6-55,50-24 61,0 3 1,76-22 0,-28 20-3596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7:37.8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333 1 7844,'0'0'3828,"7"0"-3252,-5-1-544,-1 1 0,1 0 0,-1 0 0,1 0 0,-1 0 0,1 0 0,-1 1 0,0-1 0,1 0 0,-1 1 0,1-1 0,-1 1 0,0-1 0,0 1 0,1 0 0,-1-1 0,0 1-1,0 0 1,0 0 0,1 0 0,-1 0 0,0 0 0,-1 0 0,1 0 0,0 0 0,0 1 0,1 0 0,-2 2 21,1 0-1,-1-1 1,0 1-1,1 0 1,-2 0-1,1-1 1,0 1-1,-1 0 1,1 0-1,-1-1 1,0 1-1,-1-1 1,-2 6-1,-3 8-5,-1 0 0,-1-1 0,-1 0 0,-1-1-1,0 0 1,0-1 0,-2 0 0,-15 14 0,-121 93 151,140-114-167,-24 16 53,22-17 157,0 2 1,0 0-1,1 0 1,-9 10 0,18-17-236,1 0 1,-1 0-1,0-1 1,1 1 0,-1 0-1,1 0 1,-1 0-1,1 0 1,-1 0-1,1 0 1,0 0 0,0 0-1,-1 0 1,1 0-1,0 0 1,0 0 0,0 0-1,0 0 1,0 0-1,0 0 1,1 0 0,-1 0-1,0 0 1,0 0-1,1 0 1,-1 0 0,1 0-1,0 2 1,21 21-153,6-2 135,1-2-1,0-1 1,2-1 0,52 22 0,140 41 59,-177-66-373,64 19-276,-96-31-913,0-1 0,0 0 0,15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7:38.2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277 27 10965,'0'0'3948,"3"-5"-3449,4-10-188,-5 9-56,-6 7 345,-47 45-553,2 2 0,2 3-1,-61 86 1,104-131-50,0 0 1,1 0-1,-1 0 1,1 0-1,1 0 1,-1 1-1,1-1 1,-1 10-1,2-12 1,1-1-1,-1 1 1,1 0-1,0-1 0,0 1 1,1 0-1,-1-1 1,1 1-1,0-1 0,0 1 1,0-1-1,0 1 1,1-1-1,-1 0 0,1 0 1,0 1-1,4 3 1,9 9-16,0-2 0,2 0 0,-1-1 0,2 0 0,32 17 0,24 16 40,-38-19-341,-1 2 0,57 60 0,-82-75-3182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7:39.9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9428,'0'0'2868,"19"8"-2745,-14-6-112,17 8 44,0-1 0,1-1 0,0-1 0,47 7-1,4-8 110,-30-3-131,83 16 0,-124-18-29,1 0 1,-1-1 0,0 1-1,0 1 1,0-1-1,0 0 1,0 1-1,0-1 1,0 1 0,0 0-1,-1 0 1,1 0-1,-1 0 1,0 1-1,5 4 1,-5-3 14,-1 0 0,1 0-1,-1 0 1,0 0 0,0 0 0,0 0 0,0 1-1,-1-1 1,0 0 0,0 0 0,0 9 0,-2-1 30,1-1 0,-2 1 0,1 0 0,-2-1 0,1 1 0,-2-1 0,-6 14 0,-48 75 65,35-62-60,4-7-63,12-21-128,1 1 1,0 1 0,1-1 0,0 1-1,-6 18 1,12-23-1150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7:40.3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0 9796,'0'0'3082,"-10"15"-2514,4-6-520,0 1-1,0 0 1,1 0-1,0 0 1,0 1 0,1 0-1,1-1 1,0 2-1,0-1 1,1 0 0,-1 20-1,2 0 127,1 1 0,1 0 1,2 0-1,10 50 0,-10-74-149,0 1-1,0-1 1,0 0 0,1 0 0,0 0-1,1 0 1,-1-1 0,2 1 0,7 8-1,-8-11-19,0-1-1,0 0 1,0 0-1,1 0 1,0-1-1,-1 0 0,1 0 1,1 0-1,-1-1 1,0 1-1,0-2 0,1 1 1,-1-1-1,9 1 1,-10-1-3,1-1-1,-1 0 1,1 0 0,0 0 0,-1 0 0,1-1 0,-1 0 0,0 0 0,1-1 0,-1 0 0,0 1 0,0-2 0,0 1 0,0-1 0,0 1-1,-1-1 1,1-1 0,-1 1 0,0-1 0,1 1 0,-2-1 0,1 0 0,0-1 0,-1 1 0,0-1 0,0 1 0,0-1 0,3-9-1,1-3 138,-1 0 0,-1 0 0,-1-1-1,0 1 1,-2-1 0,0 0 0,0-30-1,-2 40-75,0 0-1,-1 0 0,0-1 1,0 1-1,-1 1 0,0-1 1,-1 0-1,1 0 0,-1 1 1,-1-1-1,1 1 0,-1 0 1,-1 0-1,1 1 0,-1-1 1,-1 1-1,1 0 0,-1 0 0,0 1 1,0-1-1,0 1 0,-1 1 1,0-1-1,0 1 0,0 0 1,0 1-1,-9-3 0,6 2-1,0 1-1,0 0 1,0 1 0,0 0-1,-1 1 1,-15 0-1,24 1-56,0 0-1,-1 0 0,1 0 0,0 0 1,0 0-1,-1 1 0,1-1 0,0 1 0,0-1 1,0 1-1,0 0 0,-1 0 0,1 0 0,0 0 1,1 0-1,-1 1 0,0-1 0,-2 2 0,2 0-254,0 0-1,1-1 0,-1 1 0,1 0 0,0 0 0,-1 0 0,1 0 0,0 0 0,1 0 0,-1 0 1,1 0-1,-1 0 0,1 5 0,-1 26-6703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7:43.5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23 5603,'0'0'10132,"15"-22"-9908,-15 27-32,0 39-176,-15 18 225,-11 23-161,-4 3-80,4-6-48,2-8-625,11-12-879,13-52-1426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7:46.7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66 6163,'0'-14'12768,"3"61"-12812,1 1 0,14 54 0,-4-30-224,-13-60 186,0-5-59,0 0 0,0 0 0,1 0 0,0 0-1,0 0 1,1-1 0,4 10 0,-3-50-1268,-4-13 1628,9-69 0,-6 98-152,1 0 0,0 0 0,1 1 0,1-1 0,1 1 0,16-31 0,-20 44-52,0 0 0,-1 1 0,2-1 0,-1 1 0,0 0 0,1 0 0,-1 0 0,1 0 0,0 0 0,0 1 0,5-3 0,-7 4-9,-1 0 1,1 0-1,0 1 0,-1-1 0,1 1 0,0-1 1,-1 1-1,1 0 0,0 0 0,0 0 0,-1 0 1,1 0-1,0 0 0,0 0 0,-1 0 0,1 1 0,0-1 1,-1 0-1,1 1 0,0 0 0,-1-1 0,1 1 1,-1 0-1,1 0 0,-1 0 0,1 0 0,-1 0 1,0 0-1,1 1 0,-1-1 0,0 0 0,2 3 1,6 12 41,-1 1 0,0 0 0,-2 0 0,1 1 0,-2 0 1,-1 0-1,4 23 0,-4-18-196,1 0-1,1 0 1,17 41-1,-23-62 98,1-1 0,0 1 0,-1-1-1,1 1 1,0-1 0,-1 0-1,1 1 1,0-1 0,0 0 0,0 0-1,0 0 1,0 0 0,0 0 0,0 0-1,1 0 1,-1 0 0,0 0-1,1 0 1,-1-1 0,0 1 0,1 0-1,-1-1 1,1 1 0,-1-1-1,1 0 1,-1 1 0,1-1 0,-1 0-1,1 0 1,-1 0 0,1 0 0,-1 0-1,1-1 1,-1 1 0,1 0-1,-1-1 1,1 1 0,-1-1 0,1 1-1,-1-1 1,3-1 0,2-2-19,-1 0 0,0 0 0,1-1 0,-1 0 0,-1 0 0,1 0 0,6-10 0,2-4 41,-7 8 29,1 1-1,1 0 1,-1 0 0,2 0-1,-1 1 1,13-10-1,-21 19-2,1 0 0,-1-1 0,0 1 0,1 0 0,-1-1 0,0 1 0,1 0 0,-1 0 0,1 0-1,-1-1 1,0 1 0,1 0 0,-1 0 0,1 0 0,-1 0 0,1 0 0,-1 0 0,0 0 0,1 0 0,-1 0 0,1 0 0,-1 0 0,1 0-1,-1 0 1,0 0 0,1 0 0,-1 0 0,1 0 0,-1 1 0,1-1 0,-1 0 0,0 0 0,1 1 0,-1-1 0,0 0 0,1 0 0,-1 1-1,0-1 1,1 0 0,-1 1 0,0-1 0,0 0 0,1 1 0,-1-1 0,0 1 0,0-1 0,0 0 0,0 1 0,1-1 0,-1 1 0,0-1-1,0 1 1,3 31 64,-3-18-50,0-12-35,1 0 0,-1 0 0,1 1 0,-1-1-1,1 0 1,-1 0 0,1 0 0,0 0-1,0 0 1,0 0 0,0-1 0,1 1-1,-1 0 1,0 0 0,1-1 0,-1 1-1,1-1 1,0 1 0,-1-1 0,1 0-1,0 0 1,0 0 0,0 0 0,0 0-1,3 2 1,3-2-213,-1 0-1,0 0 0,1-1 1,-1 0-1,0 0 1,10-2-1,14 0 213,-30 2 27,1 1 0,0-1 0,-1 0 0,1 1 0,-1-1 0,1 1 0,-1-1 0,1 1 0,-1 0 0,1 0 0,-1 0-1,0 0 1,1 0 0,-1 0 0,0 0 0,2 2 0,19 26 105,-2-2-57,-17-24-54,0 0 1,1-1 0,-1 1 0,1 0 0,0-1-1,0 0 1,0 0 0,0 0 0,0 0 0,0-1-1,1 0 1,-1 0 0,0 0 0,1 0 0,-1-1-1,1 1 1,-1-1 0,1 0 0,-1 0 0,0-1-1,1 0 1,-1 1 0,5-3 0,-4 1-10,0 0-1,-1 0 1,1-1 0,-1 1 0,0-1 0,0 0 0,0-1 0,0 1 0,0-1 0,-1 0 0,1 0-1,-1 0 1,0 0 0,0 0 0,-1-1 0,1 1 0,-1-1 0,0 0 0,2-6 0,0-7 106,0 0 1,-1-1 0,-2 1 0,1 0-1,-2-1 1,-2-20 0,1 35-16,1 0-1,-1 1 1,1-1 0,-1 0-1,0 1 1,0-1 0,-1 1 0,1-1-1,-1 1 1,1 0 0,-1 0-1,0 0 1,-1 0 0,1 0-1,0 0 1,-1 0 0,0 1-1,1-1 1,-1 1 0,0 0-1,0 0 1,0 0 0,-1 0 0,-4-2-1,1 1 79,-1 1-1,1 0 1,-1 0-1,0 0 1,0 1-1,0 1 0,0-1 1,0 1-1,0 0 1,-11 2-1,17-1-153,0-1 0,1 0 1,-1 1-1,1-1 0,-1 1 0,1-1 0,-1 1 0,1 0 0,-1-1 0,1 1 0,0 0 0,-1 0 0,1 0 1,0 0-1,0 0 0,0 1 0,0-1 0,0 0 0,0 0 0,0 1 0,0-1 0,0 1 0,0-1 0,1 0 0,-2 3 1,1 2-369,0 0 1,0 0 0,0-1-1,1 1 1,0 8 0,0-9-304,2 7-2597,9-6-514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7:47.2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67 8340,'0'0'5560,"1"14"-5440,3 30-58,2 0 1,1 0 0,3 0 0,1-2-1,21 49 1,-32-89-74,1 0-30,0 1-1,0-1 1,0 0 0,0 1 0,0-1-1,0 0 1,0 0 0,1 0-1,-1 0 1,1 0 0,0 0 0,-1 0-1,1 0 1,0 0 0,0-1 0,0 1-1,0-1 1,0 0 0,1 0-1,3 2 1,-5-3-4,-1 0 0,1 0-1,0-1 1,0 1 0,-1 0 0,1-1-1,-1 1 1,1-1 0,0 1 0,-1 0-1,1-1 1,-1 1 0,1-1 0,-1 1-1,1-1 1,-1 0 0,1 1 0,-1-1-1,0 0 1,1 1 0,-1-1 0,0 0-1,0 1 1,1-1 0,-1 0 0,0 1-1,0-1 1,0 0 0,0 0 0,0 1-1,0-1 1,0 0 0,0 0 0,0 0-1,0-5-147,7-53-14,-2-68-1,2-28 2579,-6 153-2328,-1 0 0,1 0 0,0 1 0,0-1 0,0 0 0,0 1 0,1-1 0,-1 0 0,0 1 0,1-1-1,-1 1 1,1 0 0,-1-1 0,1 1 0,0 0 0,-1 0 0,1 0 0,0 0 0,0 0 0,0 1 0,0-1 0,0 1 0,2-1 0,55-12-64,-44 10 105,71-11-595,-49 10-4866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0:07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11173,'0'0'3298,"83"6"-3170,-28 0-48,6-3-80,0-1-48,-40-2-4130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7:47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0 321 13286,'0'0'190,"17"0"-225,-6 1 20,-6 0 5,0 0 1,0 0 0,0-1-1,0 0 1,0 0 0,0 0 0,0 0-1,0-1 1,0 0 0,0 0-1,-1-1 1,1 1 0,0-1-1,0 0 1,-1 0 0,0 0-1,1-1 1,-1 0 0,0 0-1,6-5 1,-1-3-23,-1-1 0,-1 0 0,0 0 1,-1 0-1,0-1 0,-1 0 0,0-1 0,-1 1 0,0-1 0,-1 1 1,-1-1-1,0 0 0,-1 0 0,-1 0 0,0 0 0,0 0 0,-4-16 0,3 28 53,1 0-1,-1 0 1,0 0-1,0-1 1,0 1-1,0 0 1,-1 0-1,1 1 1,-1-1-1,1 0 1,-1 0-1,1 1 1,-1-1-1,0 1 1,0-1-1,0 1 1,0 0-1,0 0 1,0 0-1,0 0 1,0 0-1,0 0 0,-1 0 1,1 1-1,0-1 1,-3 1-1,1-1 57,1 1 0,-1-1-1,1 1 1,-1 0-1,0 0 1,1 0 0,-1 1-1,1-1 1,-1 1-1,1 0 1,-1 0-1,1 0 1,0 1 0,-1-1-1,1 1 1,0-1-1,-5 5 1,3 0-30,-1 0 0,1 0-1,0 1 1,1 0 0,0 0 0,0 0 0,0 0-1,1 1 1,0-1 0,0 1 0,1 0-1,0 0 1,-1 9 0,-1 14-15,1 0 1,1 34-1,3-48-27,0-1-1,0 0 1,2 1-1,0-1 0,1 0 1,0 0-1,12 26 1,-12-32-30,2 0 1,-1 0-1,1 0 1,1-1-1,0 0 1,0 0-1,1-1 1,0 0-1,0 0 1,1-1-1,11 8 1,-18-14-153,1 1 1,-1-1-1,1 0 0,-1 1 1,1-1-1,-1-1 1,1 1-1,0 0 1,-1-1-1,1 1 1,3-1-1,23 1-5295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7:48.0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1 183 12470,'0'0'827,"31"3"-814,49 2 246,150-9 0,274-58 1219,32-2-505,389 10-352,0 48-457,-498 20-818,-423-14 129,-10-1-1391,-22-4-4353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8:32.0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31 8052,'0'0'6619,"-3"1"-6366,3-1-240,0 0-1,0 0 1,0 0-1,0 0 1,0 0-1,0 0 1,0 0-1,0 0 1,0 0-1,0 0 0,0 0 1,0 0-1,0 0 1,13-1 143,38-6 115,20-3 53,35 1 28,1 4 0,108 10 0,57 29 139,-90-9-293,187 0 697,24 2-408,-58 32-156,-287-51-236,0-2 0,1-2 0,79-4 0,-59-1 13,285-13 44,-53 31-118,-13-2 44,-25-3-59,259 68 7,-396-57 78,1-6 0,220 1 0,-346-18-226,0 0 131,0-1-1,0 1 1,0 0 0,0 0 0,0 0 0,0 0-1,0 0 1,0 1 0,0-1 0,0 0 0,0 0-1,0 1 1,0-1 0,0 0 0,0 1 0,0-1 0,0 1-1,0 0 1,1 0 0,0 9-3029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9:04.7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2340 1 8036,'0'0'7270,"-24"10"-6651,4-1-503,-15 6 135,-1-1 0,-67 15 0,-185 39 355,-363 70-438,-519 3 686,1157-140-2105,49-1-10558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9:05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778 0 7331,'0'0'713,"-24"5"-615,2-1-77,2-1-5,-1 1 0,1 1 0,0 1 1,1 1-1,-35 18 0,-33 19-82,-5 2 1960,2 4 0,-97 72 0,176-114-1817,2 0 0,-1 0 0,1 1 1,1 0-1,-1 1 0,1 0 0,1 0 1,0 1-1,1 0 0,0 0 0,0 0 1,1 1-1,1 0 0,0 0 0,0 0 1,2 1-1,-1-1 0,2 1 0,-1-1 1,2 1-1,0 13 0,1-21-79,-1 0 0,1-1-1,0 1 1,1-1 0,-1 1-1,1-1 1,0 1 0,0-1 0,0 0-1,1 0 1,-1 0 0,1 0-1,5 5 1,-2-3 7,1 0-1,0 0 0,0-1 0,0 0 1,1 0-1,14 6 0,-1-2 1,0-2 1,0 0-1,1-1 0,43 5 0,130-4-1560,-144-12-2559,-18-9-2551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9:06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1 12982,'0'0'2198,"0"25"-2126,-1 411 329,0-362-474,-1 20-428,3-37-5955,-3-73 5833,0 1-1,-1-1 1,-1 1 0,-11-26 0,-31-64 30,31 73 697,-36-68 2292,12 37 3116,38 63-5455,1-1 0,-1 1 0,1-1 0,0 0 0,-1 1 0,1-1-1,0 1 1,0-1 0,-1 0 0,1 1 0,0-1 0,0 0 0,0 1 0,0-1 0,0 0 0,0 1 0,0-1 0,0 0 0,0 1 0,0-1 0,0 0 0,0 1-1,1-1 1,-1 0 0,0 1 0,0-1 0,1 0 0,-1 1 0,0-1 0,1 1 0,-1-1 0,1 1 0,-1-1 0,1 1 0,-1-1 0,1 1 0,-1-1 0,1 1-1,-1 0 1,1-1 0,-1 1 0,1 0 0,0-1 0,-1 1 0,1 0 0,0 0 0,0 0 0,40-10-474,-33 9 622,108-14-1019,-37 13-5943,-63 2 658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9:07.0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0 117 4690,'3'17'2460,"6"42"-1092,-3-15-505,1 0 0,20 64-1,-26-105-859,10 21 72,-10-23-83,-1 0 0,1 0 1,0 0-1,-1 0 0,1-1 0,0 1 0,-1 0 0,1 0 0,0-1 0,0 1 0,0 0 0,0-1 1,-1 1-1,1-1 0,0 1 0,0-1 0,0 0 0,0 1 0,0-1 0,0 0 0,2 1 0,-1-7-10,4-114 483,-7 83-175,3 1 0,1 0 0,1 0 0,15-58 0,-17 88-241,1 0 0,-1 0-1,1 1 1,0-1 0,0 1-1,0 0 1,6-6 0,-8 10-67,0-1 1,0 1 0,0 0-1,0 0 1,0 0 0,1 0-1,-1 0 1,0 0 0,1 0 0,-1 1-1,1-1 1,-1 1 0,1-1-1,-1 0 1,1 1 0,-1 0 0,1-1-1,-1 1 1,1 0 0,-1 0-1,1 0 1,-1 0 0,1 0-1,0 1 1,-1-1 0,1 0 0,-1 1-1,1-1 1,-1 1 0,1-1-1,-1 1 1,0 0 0,1-1-1,1 3 1,5 3-221,-1 2 0,-1-1 0,1 1 0,-1 0 0,0 0 0,-1 1-1,6 11 1,6 8-442,-11-17 296,1-1 0,1 0 1,0 0-1,0-1 0,1 0 0,0-1 1,11 10-1,-15-15 167,0 0 0,1 0 0,-1-1 0,0 0 0,1 0 0,0 0 0,-1 0 0,1-1 0,0 0 0,0 0 0,0 0 0,0-1 0,0 0 0,-1 0 0,1-1-1,0 1 1,6-3 0,-8 2 245,-1 0 0,0 0 0,0-1 0,0 1 0,0-1 0,0 0 0,0 0 0,-1 0 0,1 0 0,-1 0 0,1-1 0,-1 1 0,0-1 0,0 0 0,0 0 0,0 1 0,0-1 0,-1 0 0,1-1 0,-1 1 0,0 0 0,1-4 0,-1 4 287,0-1 1,0 1-1,0-1 0,-1 0 1,0 1-1,0-1 0,0 1 1,0-1-1,0 0 0,-1 1 1,1-1-1,-1 0 0,-1-3 1,1 6-135,0 0 0,0 0 0,0 0 1,0 0-1,-1 0 0,1 0 0,0 0 0,0 1 1,-1-1-1,1 0 0,0 1 0,-1-1 1,1 1-1,-1-1 0,1 1 0,0-1 0,-1 1 1,1 0-1,-1 0 0,1 0 0,-1 0 1,1 0-1,-1 0 0,-2 1 0,0-1-7,0 1-1,0-1 0,0 1 1,0 0-1,0 0 0,1 0 1,-1 1-1,-6 3 1,3 0-119,1 0 0,0 1 1,0 0-1,1 0 0,0 1 1,0 0-1,0 0 0,1 0 1,0 0-1,0 1 0,-2 8 1,1-3-2,1-1-1,1 1 1,0 0 0,0 0 0,2 1-1,-1 17 1,2-30-69,0 0 0,0 0 0,0 0 0,1 0 0,-1-1 0,0 1 0,0 0 0,1 0 0,-1 0 0,1 0 0,-1 0 0,1 0 1,-1-1-1,1 1 0,-1 0 0,1-1 0,0 1 0,-1 0 0,1-1 0,0 1 0,-1 0 0,1-1 0,0 1 0,0-1 0,0 0 0,0 1 0,0-1 0,-1 0 0,1 1 0,0-1 0,0 0 0,0 0 0,0 0 0,0 0 0,0 0 0,2 0 0,0 0-76,1 0-1,-1 0 0,0-1 0,1 1 0,-1-1 1,1 0-1,-1 0 0,0 0 0,0-1 0,5-2 1,4-6-139,1-1 0,-2-1 0,1 0 0,-1-1-1,-1 0 1,-1-1 0,0 0 0,14-28 0,-23 40 232,5-7 442,-5 11 527,-3 12 726,3-13-1677,0-1 0,-1 0 0,1 0 0,0 1 0,0-1 0,0 0 0,0 1 1,0-1-1,0 0 0,0 1 0,0-1 0,0 0 0,0 0 0,0 1 0,1-1 0,-1 0 0,0 1 0,0-1 0,0 0 0,0 0 0,0 1 0,0-1 0,1 0 0,-1 0 0,0 1 0,0-1 0,0 0 0,1 0 0,-1 0 0,0 1 0,0-1 0,1 0 0,-1 0 0,0 0 0,0 0 0,1 0 0,-1 1 0,1-1 0,10 0-141,1-1-1,0 1 1,-1-2-1,1 0 1,-1 0-1,1-1 1,-1-1-1,11-4 1,-12 3 96,38-14-48,-45 18 52,0 0 1,0 0-1,0 0 0,0 1 1,0-1-1,0 1 0,0 0 1,1 0-1,-1 0 0,0 0 1,0 1-1,0-1 0,5 2 1,-5 1 36,-1 0 0,1 0 0,-1 0 1,1 0-1,-1 0 0,0 1 0,0-1 0,-1 1 1,1 0-1,-1-1 0,0 1 0,2 7 0,6 14 30,10 1 153,-18-25-386,-1 0 0,1-1 0,0 1 0,0 0 0,-1 0 0,1-1 0,0 1 1,0 0-1,0-1 0,0 1 0,0-1 0,0 0 0,0 1 0,0-1 0,0 0 0,0 1 0,0-1 1,0 0-1,0 0 0,0 0 0,0 0 0,0 0 0,1 0 0,-1 0 0,0 0 0,0 0 0,2-1 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9:07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5619,'0'0'7315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9:07.7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12502,'0'0'717,"3"6"-623,8 47 44,-10-41-120,1 1 0,1-1 0,0 1-1,1-1 1,6 16 0,-9-28-26,-1 0-1,0 1 0,0-1 1,1 0-1,-1 0 0,0 1 1,0-1-1,1 0 0,-1 0 1,0 0-1,1 1 1,-1-1-1,1 0 0,-1 0 1,0 0-1,1 0 0,-1 0 1,0 0-1,1 0 0,-1 0 1,0 0-1,1 0 0,-1 0 1,1 0-1,-1 0 1,0 0-1,1 0 0,-1 0 1,0 0-1,1 0 0,-1 0 1,1-1-1,-1 1 0,0 0 1,0 0-1,1 0 0,-1-1 1,1 1-1,10-10-62,-1-4 79,-2-1 0,1 0 0,-2 0 0,0-1 0,5-17 0,-10 27-29,-1 5-190,-2 8-85,5 19 0,-4-26 275,1 1 0,-1 0 0,1-1 1,0 1-1,-1-1 0,1 0 0,0 1 0,-1-1 0,1 1 0,0-1 1,0 0-1,-1 0 0,1 1 0,0-1 0,0 0 0,0 0 0,-1 0 1,1 0-1,0 0 0,0 0 0,0 0 0,-1 0 0,1 0 1,0 0-1,0-1 0,-1 1 0,1 0 0,0-1 0,0 1 0,-1 0 1,2-1-1,-1 0-180,0 1 1,-1 0-1,1-1 1,0 1 0,0 0-1,-1-1 1,1 1-1,0-1 1,-1 1 0,1-1-1,-1 1 1,1-1-1,-1 1 1,1-1 0,-1 0-1,1 1 1,-1-1-1,0 0 1,1 0-1,-1 1 1,0-1 0,1 0-1,-1 0 1,0-1-1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9:08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 4450,'0'0'3258,"3"16"-2976,1 0-112,0-2 110,0 1 1,-1 0 0,0 1-1,-2-1 1,1 0 0,-2 17 0,14-40 946,10-35-664,-20 34-307,0 0 1,1 0-1,0 1 0,10-13 0,-13 19-201,1-1 0,-1 1 0,1 0 0,-1 0 0,1 0-1,0 0 1,0 1 0,0-1 0,0 1 0,0 0 0,0-1 0,0 2-1,0-1 1,0 0 0,1 0 0,-1 1 0,0 0 0,4 0 0,-4-1-46,0 1 1,1 1 0,-1-1 0,0 0 0,0 1-1,0-1 1,0 1 0,0 0 0,0 0 0,-1 0-1,1 1 1,0-1 0,0 0 0,-1 1 0,1 0-1,-1 0 1,1 0 0,-1 0 0,0 0 0,0 0-1,0 1 1,0-1 0,3 5 0,-1 3 20,0 0-1,0 0 1,-1 0 0,0 0 0,2 17 0,8 27 25,-12-52-123,-1 0 1,0-1-1,1 1 0,-1-1 1,1 1-1,0-1 0,0 1 0,-1-1 1,1 0-1,0 1 0,0-1 1,0 0-1,0 0 0,1 1 0,-1-1 1,0 0-1,0 0 0,1 0 1,-1-1-1,0 1 0,1 0 1,-1 0-1,1-1 0,-1 1 0,1-1 1,0 1-1,-1-1 0,1 0 1,-1 1-1,1-1 0,0 0 1,-1 0-1,1 0 0,0-1 0,-1 1 1,1 0-1,-1 0 0,3-1 1,0-1-216,0 0 0,-1 0 0,1-1 0,0 1 0,-1-1 0,1 0 1,-1 0-1,0 0 0,0 0 0,0 0 0,-1-1 0,5-6 1,7-16 76,-2 0 0,14-45 0,6-15 3382,-32 90-2242,0 167 949,2-152-2052,1-9-1288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0:07.7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4994,'4'-12'9751,"-4"184"-9548,0-171-203,0 0 0,0 1-1,0-1 1,-1 1 0,1-1-1,1 0 1,-1 1-1,0-1 1,0 1 0,0-1-1,1 1 1,-1-1-1,1 0 1,-1 1-1,1-1 1,0 0 0,-1 1-1,1-1 1,0 0-1,0 0 1,0 0 0,0 0-1,0 0 1,0 0-1,0 0 1,2 1 0,11-46-38,-12 38 43,6-22-29,14-30 1,-20 52 19,1-1 1,0 1-1,1 0 0,-1 1 1,1-1-1,0 1 0,1-1 0,-1 1 1,1 0-1,10-8 0,-13 12-8,-1 1 0,1-1 0,0 0 0,-1 1 0,1-1 0,-1 1-1,1 0 1,0-1 0,-1 1 0,1 0 0,0 0 0,0 0-1,-1 0 1,1 0 0,0 1 0,-1-1 0,1 0 0,0 1 0,-1-1-1,1 1 1,-1 0 0,1 0 0,-1-1 0,1 1 0,-1 0 0,1 0-1,-1 0 1,0 0 0,0 1 0,1-1 0,-1 0 0,0 0-1,0 1 1,0-1 0,0 1 0,1 2 0,5 8 18,0 0 0,-1 1 1,7 19-1,-8-19 2,2 6 7,0 1-1,-1 1 1,-1-1-1,3 30 1,-1 84 31,-7-120-47,0-6 2,0 1 0,1-1 0,0 0-1,0 0 1,1 0 0,3 11 0,-4-17-8,0 1-1,1-1 1,-1 0 0,0 0-1,1 0 1,0 0-1,-1 0 1,1 0 0,0 0-1,0 0 1,0-1-1,0 1 1,0-1-1,0 1 1,0-1 0,1 0-1,-1 0 1,0 0-1,1 0 1,-1-1 0,1 1-1,-1 0 1,1-1-1,4 1 1,-1-1-14,0 1 0,1-1-1,-1 0 1,0-1 0,0 0 0,1 0 0,-1 0 0,0 0-1,10-5 1,-13 5-115,1-2 1,0 1-1,-1 0 0,1-1 1,-1 1-1,1-1 0,-1 0 1,0 0-1,-1 0 0,1-1 1,0 1-1,-1-1 0,0 1 1,1-1-1,1-5 0,7-19-3033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9:08.9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7235,'0'0'3762,"1"17"-3693,3 110-63,-4-121-8,0-1-1,0 0 1,1 1 0,-1-1 0,1 0-1,0 0 1,1 0 0,-1 0 0,1 0-1,0 0 1,0 0 0,6 8 0,-4-8 0,-1-1 0,1 0 0,1-1 0,-1 1 0,1-1 0,-1 0 1,1 0-1,0 0 0,0-1 0,0 0 0,0 0 0,6 2 0,-3-1-21,1 1-1,-2-1 0,1 2 1,0-1-1,-1 1 0,0 0 1,0 1-1,-1 0 0,1 0 1,-1 0-1,-1 1 0,1 0 1,-1 0-1,0 0 0,-1 1 1,1-1-1,-2 1 0,1 0 1,-1 0-1,0 1 0,-1-1 1,2 10-1,3 20 27,-2 0 0,-2 1-1,-2 67 1,-1-66-1,0-20 12,1-1-14,-2 0 1,-4 36-1,5-52 3,-1 1-1,0 0 0,0 0 0,0-1 0,0 1 1,-1 0-1,1-1 0,-1 0 0,0 1 0,0-1 1,0 0-1,0 0 0,-1 0 0,1 0 1,-1 0-1,0 0 0,0-1 0,0 0 0,0 1 1,-4 1-1,5-3 67,1-1-1,0 1 1,0-1 0,0 1-1,-1-1 1,1 0 0,0 1 0,-1-1-1,1 0 1,0 0 0,-1 0-1,1 0 1,0 0 0,0 0 0,-1-1-1,1 1 1,0 0 0,-1-1-1,1 1 1,0 0 0,0-1-1,0 0 1,0 1 0,-1-1 0,1 0-1,0 1 1,0-1 0,0 0-1,0 0 1,1 0 0,-1 0 0,0 0-1,0 0 1,0 0 0,1 0-1,-1 0 1,1-1 0,-1 1 0,0-2-1,-2-5 263,0 0-1,1 0 0,0 0 0,-1-15 1,3 23-329,-3-19 603,2 0-1,0-1 1,2-23 0,0 34-504,1 0 0,-1 0 1,2 0-1,-1 0 0,1 0 0,0 1 0,1-1 0,9-14 0,14-17-256,2 2-1,1 1 0,2 2 1,2 1-1,55-43 1,-46 48-3058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9:10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1 7956,'0'0'3441,"0"114"-2464,-19-49-1,-1 7-496,-5 4-128,-3-1-319,4-4 31,0-7-16,5-14-48,6-13-529,4-13-847,5-18-785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9:10.6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 7475,'0'0'817,"-19"131"111,19-78 625,4-6 80,20-6-577,8-13-608,11-9-192,7-11-95,4-8-81,6-5-80,-3-25-577,-2-5-895,-44 14-1538,-2 3-2064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9:13.8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25 10229,'0'0'3844,"0"22"-3564,-9 128-78,-4 122-166,12-216-75,1-21-3185,2-72 1412,1-12 1628,3-1 0,21-87-1,-21 113 321,1 1 0,1 0 0,2 0 0,0 1-1,1 0 1,1 1 0,29-37 0,-35 50-76,1 0 0,1 1 0,-1 0 0,1 0 0,17-10 0,-20 14-37,0 1-1,-1 0 0,1 0 0,0 0 0,1 0 0,-1 1 0,0 0 0,0 0 0,1 1 0,-1-1 0,0 1 0,1 0 0,5 1 1,-8 0 6,-1 0 1,1 0-1,-1 0 1,0 0-1,1 0 1,-1 1-1,0-1 1,0 1-1,1 0 1,-1-1-1,0 1 1,-1 0-1,1 0 1,0 0-1,-1 0 0,1 1 1,-1-1-1,1 0 1,-1 1-1,0-1 1,0 1-1,0-1 1,-1 1-1,1 0 1,0-1-1,-1 4 1,3 9 72,-1 0-1,0 0 1,-1 19 0,-2-27-73,0 1 1,0-1 0,0 1-1,-1-1 1,0 0-1,-1 0 1,0 0-1,0 0 1,0 0 0,-1-1-1,0 1 1,0-1-1,-1 0 1,1 0-1,-1-1 1,-1 1 0,1-1-1,-1 0 1,-11 8-1,7-7 14,-1 1 0,1-1 0,-1-1 0,0 1 0,-1-2 0,1 0 0,-1 0 0,1-1 0,-1-1 0,0 0 0,-21 1 0,32-3-101,0 0-1,0 0 1,0 0-1,0 0 1,0 0-1,-1 0 1,1 0 0,0-1-1,0 1 1,0 0-1,0-1 1,0 1 0,0-1-1,0 1 1,0-1-1,0 1 1,0-1 0,0 0-1,0 0 1,0 1-1,1-1 1,-1 0-1,0 0 1,0 0 0,1 0-1,-1 0 1,1 0-1,-1 0 1,1 0 0,-1-2-1,0-1-434,0-1 0,1 1 0,0 0 0,0 0 0,0-1 0,0 1 0,2-7 0,2-6-4813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9:14.3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1 168 4434,'0'0'3991,"19"2"-3551,61 4-280,-76-6-144,0 0 0,0 0 0,0 0 0,0-1 0,0 0 0,0 1 0,0-1 0,0 0 0,0-1 1,-1 1-1,1-1 0,0 0 0,-1 0 0,1 0 0,-1 0 0,1-1 0,-1 1 0,0-1 0,0 0 0,0 0 0,-1 0 0,1 0 0,-1 0 0,0 0 0,3-5 0,-4 5 55,0 0 0,1 0 0,-1 0 1,0 0-1,-1 0 0,1 0 0,-1 0 1,1-1-1,-1 1 0,0 0 0,0 0 1,0 0-1,-1-1 0,1 1 0,-1 0 0,0 0 1,1 0-1,-1 0 0,-1 0 0,1 0 1,0 0-1,-1 0 0,0 1 0,1-1 1,-1 0-1,-4-3 0,3 2 183,-1 0-1,0 1 1,0-1 0,0 1-1,0 0 1,0 0 0,-1 1-1,1-1 1,-1 1 0,0 0-1,0 0 1,1 1 0,-11-3-1,15 5-243,-1-1-1,0 0 1,0 1-1,0-1 1,1 0-1,-1 1 1,0-1-1,1 1 1,-1-1-1,0 1 1,1 0-1,-1-1 1,1 1-1,-1 0 1,1-1-1,-1 1 1,1 0-1,-1-1 1,1 1-1,0 0 1,-1 0-1,1 1 1,-9 23-7,7-18 13,-7 27-13,1-1 1,2 1-1,1 1 1,2-1-1,1 35 1,2-65-12,0 1 1,0-1-1,1 0 0,-1 0 1,1 0-1,0 0 1,0 0-1,0 0 0,1 0 1,-1-1-1,1 1 0,0 0 1,0-1-1,0 1 0,1-1 1,-1 0-1,5 5 1,-3-5-28,0 0 1,0 0-1,1-1 1,-1 1 0,1-1-1,-1 0 1,1 0-1,0 0 1,0-1 0,0 0-1,0 0 1,0 0-1,10 0 1,-9-1-273,0 1-1,0-1 1,0-1-1,0 1 1,0-1-1,0 0 1,0 0 0,-1-1-1,1 0 1,0 0-1,-1 0 1,8-5 0,-6 2-472,-1 0 1,0 0 0,0 0 0,-1-1-1,0 0 1,0 0 0,0 0 0,-1-1 0,5-8-1,10-20-1966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9:14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0 2849,'0'0'10448,"-1"3"-9992,-6 74-241,2 88-1,5-165-221,0 1-1,0-1 0,0 1 0,0-1 0,0 1 0,1-1 0,-1 1 0,0-1 0,0 1 0,1-1 0,-1 1 1,0-1-1,1 1 0,-1-1 0,0 1 0,1-1 0,-1 0 0,1 1 0,-1-1 0,1 0 0,-1 0 0,1 1 1,-1-1-1,1 0 0,-1 0 0,1 1 0,-1-1 0,1 0 0,-1 0 0,1 0 0,-1 0 0,1 0 0,-1 0 0,1 0 1,0 0-1,-1 0 0,1 0 0,-1 0 0,1 0 0,-1-1 0,1 1 0,-1 0 0,1 0 0,-1 0 0,1-1 1,0 1-1,2-1-80,0 0 0,-1-1 1,1 1-1,0 0 0,-1-1 1,1 1-1,-1-1 0,1 0 1,2-2-1,6-11-193,0-1 0,18-32 0,-22 34 430,0 0 1,2 1 0,0 0 0,0 0 0,1 1 0,14-13-1,-21 22-114,1 1 0,-1 0-1,1 0 1,0 0-1,0 0 1,0 1-1,0-1 1,0 1 0,0 0-1,0 0 1,0 1-1,0-1 1,0 1 0,1 0-1,-1 0 1,0 0-1,0 1 1,9 1 0,-2 1-614,-1 0 1,1 1 0,0 0 0,-1 1 0,13 7-1,-11-4-3969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9:15.8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0 352 9428,'0'0'3218,"17"-7"-3149,2 0-36,0-2 0,0 0-1,-1-1 1,0-1 0,-1-1 0,16-14 0,-6 1-293,37-45 1,-54 58 131,-2 1 1,0-2-1,0 1 1,-1-1-1,0 0 1,9-27-1,-15 36 198,0 0 1,0 0-1,0 0 0,-1 0 0,1 0 0,-1-8 0,0 12-3,-1-1-1,1 0 1,0 0-1,0 1 1,0-1-1,-1 0 1,1 1-1,0-1 1,-1 0-1,1 1 1,0-1-1,-1 0 0,1 1 1,-1-1-1,1 1 1,-1-1-1,0 1 1,1-1-1,-1 1 1,1-1-1,-1 1 1,0 0-1,1-1 1,-1 1-1,0 0 1,1-1-1,-1 1 1,0 0-1,0 0 0,1 0 1,-1 0-1,0 0 1,0 0-1,1 0 1,-2 0-1,-2 0-6,1 1 0,0-1 0,0 1 0,-1 0 0,1 0 0,0 0 0,0 0 0,0 1 0,0-1 0,0 1 0,0 0 0,1 0 0,-1 0 0,0 0 0,1 0 0,0 0 0,-1 1 0,1-1 0,0 1 0,0 0 0,-2 5 0,-4 6-27,0 1 0,1 1 0,-5 17 0,10-28 1,-13 42 8,2 1-1,-10 76 0,0 101-102,12-99-226,10-116 255,-8 52-638,8-58 630,1 0 0,-2 0 0,1 0 1,0-1-1,-1 1 0,1-1 0,-1 1 1,0-1-1,-1 1 0,1-1 0,0 0 1,-5 4-1,7-6 40,-1-1 0,1 0 0,0 1-1,-1-1 1,1 0 0,-1 1 0,1-1 0,-1 0 0,1 1 0,-1-1-1,1 0 1,-1 0 0,1 0 0,-1 1 0,1-1 0,-1 0-1,1 0 1,-1 0 0,1 0 0,-1 0 0,1 0 0,-1 0 0,1 0-1,-1 0 1,0 0 0,1-1 0,-1 1 0,1 0 0,-1 0 0,0-1-1,-6-14-207,5-30-332,2 40 474,0-7 9,0-2 7,0 0-1,5-27 0,-4 35 42,0 1 1,1-1-1,0 1 0,0 0 1,1 0-1,-1 0 0,1 0 1,0 0-1,0 1 0,7-8 1,10-7-135,0 0-1,1 2 1,1 1 0,0 0 0,28-14 0,-14 11-1782,1 2 1,70-23-1,-101 39 1313,20-9 776,-25 10-84,-1-1-1,0 1 1,1 0 0,-1-1-1,0 1 1,1 0 0,-1-1 0,0 1-1,1 0 1,-1-1 0,0 1 0,0-1-1,0 1 1,1 0 0,-1-1 0,0 1-1,0-1 1,0 1 0,0-1 0,0 1-1,0-1 1,0 1 0,0-1-1,0 1 1,0-1 0,0 1 0,0 0-1,0-1 1,0 1 0,-1-1 0,1 1-1,0-1 1,0 1 0,0 0 0,-1-1-1,1 1 1,0-1 0,0 1 0,-1 0-1,1-1 1,0 1 0,-1 0-1,1-1 1,0 1 0,-1 0 0,1 0-1,-1 0 1,1-1 0,0 1 0,-1 0-1,0 0 1,-11-8 1935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9:16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1 224,'0'0'14063,"-17"16"-13671,-8 7-202,-21 26 1,43-44-169,0-1 0,0 1 0,1 0 0,-1 0 0,1 1 0,0-1 0,1 0 0,-1 1 0,1-1 0,0 1 0,0-1 0,1 1 0,0-1 0,0 1 0,0 0 0,0-1 0,3 11 0,-1-4-15,-2-9-14,0-1-1,1 0 1,0 0-1,-1 0 1,1 0-1,0 0 0,0 0 1,0 0-1,0 0 1,1 0-1,-1 0 1,0-1-1,1 1 1,-1 0-1,1-1 1,0 1-1,0-1 1,-1 0-1,1 1 1,0-1-1,0 0 1,0 0-1,0 0 1,0-1-1,0 1 1,1 0-1,-1-1 1,0 1-1,0-1 1,0 0-1,1 0 1,-1 0-1,4 0 1,-1 0-20,-1 0 1,0-1-1,1 1 0,-1-1 1,0 0-1,1 0 1,-1 0-1,0-1 1,0 1-1,0-1 0,0 0 1,0 0-1,0-1 1,-1 1-1,1-1 1,4-3-1,-3-2 19,1 0-1,-1-1 0,-1 0 1,0 0-1,0 0 1,0 0-1,-1 0 1,-1-1-1,0 1 1,0-1-1,-1 0 1,0 0-1,0 1 1,-2-17-1,1 24 42,-1 0-1,0 0 1,1-1 0,-1 1-1,0 0 1,0 0-1,0 1 1,0-1 0,0 0-1,-1 0 1,1 0-1,-1 1 1,1-1 0,-1 1-1,1-1 1,-1 1 0,0 0-1,0-1 1,0 1-1,1 0 1,-1 0 0,0 0-1,-1 1 1,1-1-1,0 0 1,0 1 0,0-1-1,0 1 1,0 0 0,-5 0-1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9:17.1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 4882,'2'1'6213,"3"11"-4577,2 71 638,-6-62-2201,0 0-1,1 1 0,2-1 1,0-1-1,11 34 0,-15-53-81,0-1 0,0 0 0,0 1 0,0-1 0,0 1 0,0-1 0,0 0 0,0 1 0,0-1 0,0 0 0,1 1 0,-1-1 0,0 0 0,0 1 1,0-1-1,0 0 0,1 1 0,-1-1 0,0 0 0,0 1 0,1-1 0,-1 0 0,0 0 0,1 1 0,-1-1 0,0 0 0,1 0 0,-1 0 0,0 1 0,1-1 0,-1 0 0,0 0 0,1 0 0,-1 0 0,1 0 0,-1 0 0,0 0 0,1 0 0,0 0 0,5-17-104,1-42 303,-6 48-103,1-13-151,-1 6 282,1 1 1,1 0-1,7-28 0,-8 41-176,-1 0 1,1-1-1,0 1 1,0 0-1,0 0 1,1 1 0,-1-1-1,1 0 1,0 1-1,0-1 1,0 1-1,1 0 1,-1 0-1,1 1 1,-1-1-1,1 1 1,0-1 0,8-2-1,1 0-22,-1 2-1,1-1 0,0 2 1,0 0-1,0 0 1,0 1-1,0 1 1,0 0-1,18 3 1,-4 10-3358,-13-1-2256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9:18.3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 8612,'0'0'7534,"-2"8"-7182,-7 44-563,4 0 1,0 86-1,18-150-944,-2-1 1132,-1-1-1,-1 1 0,13-26 1,0 1 170,-16 29-88,-2 2 80,0 0 1,0 1-1,0-1 1,1 1-1,0 0 0,0 0 1,1 1-1,0 0 1,0 0-1,6-5 1,-11 10-134,-1 0 0,1 0 1,-1 0-1,1-1 0,-1 1 1,1 0-1,-1 0 0,1 0 1,-1 0-1,1 0 0,-1 0 1,1 0-1,0 0 0,-1 0 1,1 0-1,-1 0 0,1 1 1,-1-1-1,1 0 0,-1 0 1,0 0-1,1 1 0,-1-1 1,1 0-1,-1 1 0,1-1 0,-1 0 1,0 1-1,1-1 0,-1 0 1,0 1-1,1-1 0,-1 1 1,0-1-1,1 1 0,6 19 104,-6-16-68,6 31 100,-5-21-91,1-1-1,0 0 1,8 20 0,-10-31-90,0 1 1,0-1 0,0 1 0,1-1 0,-1 1-1,1-1 1,0 0 0,0 0 0,0 0 0,0 0-1,0 0 1,0 0 0,0 0 0,0-1 0,1 1-1,-1-1 1,1 0 0,-1 1 0,1-1 0,0-1-1,-1 1 1,5 1 0,-3-2-82,0 1 1,0-1-1,1 0 0,-1 0 1,0 0-1,0 0 0,1-1 0,-1 0 1,0 0-1,0 0 0,0 0 0,6-3 1,-2-1 81,0 0-1,-1 0 1,0-1 0,8-7 0,13-10 275,-27 22-223,0 0 1,1 0-1,-1 0 0,1 0 1,-1 0-1,1 0 0,-1 1 0,1-1 1,-1 1-1,1-1 0,0 1 1,-1-1-1,1 1 0,0 0 0,0 0 1,-1 0-1,1 0 0,0 0 1,-1 0-1,1 1 0,0-1 0,-1 0 1,1 1-1,0-1 0,-1 1 1,1 0-1,-1 0 0,1-1 1,-1 1-1,1 0 0,1 3 0,5 2 32,-2 1 0,1 0 0,-1 1 0,9 14 0,6 5-61,-15-21-132,0-1 0,0 0 0,1-1-1,0 0 1,0 0 0,0 0 0,0-1-1,1 1 1,-1-2 0,1 1 0,0-1-1,0-1 1,14 2 0,9-1-713,0-1 0,38-4 0,-59 2 779,1 0 61,-1 0 0,1 0 1,-1-1-1,1-1 0,-1 0 0,0 0 0,14-7 0,-20 8 158,0 0 1,-1-1-1,1 1 0,-1-1 1,0 1-1,0-1 0,0 0 1,0 0-1,0 0 0,0 0 0,-1-1 1,0 1-1,1-1 0,-1 0 1,-1 0-1,1 1 0,0-1 1,-1 0-1,0 0 0,2-9 0,-2 5 96,0 0 0,-1-1-1,1 1 1,-2-1 0,1 1-1,-2-10 1,1 18-206,1-1 0,-1 0 1,1 1-1,-1-1 0,1 0 0,-1 1 1,1-1-1,-1 1 0,0-1 0,1 1 1,-1 0-1,0-1 0,1 1 1,-1 0-1,0-1 0,0 1 0,1 0 1,-1 0-1,0-1 0,0 1 0,1 0 1,-1 0-1,0 0 0,0 0 0,0 0 1,1 0-1,-1 0 0,0 1 0,0-1 1,1 0-1,-1 0 0,0 0 0,0 1 1,1-1-1,-1 0 0,-1 2 1,-1-1-5,1 0 0,-1 0 0,1 1 0,-1-1 0,1 1 0,0 0 0,-1 0 0,1 0 0,-3 3 0,1 2-31,-1 1 0,1 0 0,1 0 0,-1 1 0,1-1 0,1 1 0,0-1 1,-3 17-1,3 1-256,1 45 1,1-68 144,0-1 0,0 1 0,1-1 1,-1 1-1,0-1 0,1 1 0,0-1 0,0 1 1,-1-1-1,1 1 0,1-1 0,-1 0 0,0 0 1,0 0-1,1 1 0,0-1 0,-1 0 0,1-1 1,0 1-1,0 0 0,0 0 0,0-1 0,0 0 1,0 1-1,0-1 0,1 0 0,-1 0 0,4 1 1,-3-1-44,0 0 1,1-1 0,-1 0 0,0 1 0,0-1 0,1-1 0,-1 1-1,0 0 1,1-1 0,-1 0 0,0 1 0,0-1 0,0 0 0,0-1 0,0 1-1,0-1 1,0 1 0,0-1 0,-1 0 0,1 0 0,4-4 0,4-7 133,0 0 0,13-19 0,4 3 5221,-28 29-5118,5 16 290,4 8-602,-7-22 195,0 0-1,1 0 0,-1 0 0,1-1 0,-1 1 0,1-1 1,-1 1-1,1-1 0,0 0 0,0 0 0,-1 0 1,1-1-1,0 1 0,0-1 0,4 1 0,50-3-868,-24 0 1065,-32 4-138,1-1 0,0 0-1,-1 1 1,1 0 0,-1-1 0,0 1 0,1 0 0,-1 0 0,0 0 0,0 0-1,0 0 1,0 0 0,-1 0 0,1 0 0,0 0 0,0 4 0,7 14-139,-7-18-31,0-1-1,0 1 0,0-1 1,0 0-1,0 1 1,1-1-1,-1 0 0,1 0 1,-1 1-1,1-1 0,-1 0 1,1 0-1,-1-1 1,1 1-1,0 0 0,-1-1 1,1 1-1,0-1 0,0 1 1,0-1-1,-1 0 1,1 0-1,0 0 0,0 0 1,0 0-1,0 0 0,-1 0 1,3-1-1,3-1-64,0-1 0,0 0 0,-1 0 0,1 0 0,9-8 0,-4 4 2022,-10 6-1608,0 1 0,-1-1 0,1 1 0,0 0 0,0-1 1,-1 1-1,1 0 0,0 0 0,0 1 0,0-1 0,-1 0 0,1 0 0,0 1 0,-1-1 0,1 1 0,0 0 0,-1-1 0,1 1 1,0 0-1,-1 0 0,1 0 0,-1 0 0,0 0 0,1 0 0,1 3 0,31 34-785,-23-20-2262,-4 0-3353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0:09.4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1 8148,'0'0'224,"9"114"64,-5-42 929,-4 3 159,0-3-175,0-11-529,0-9-288,0-13 32,-11-8-47,-1-11-81,1-8-128,-3-8 0,-1-4-16,-2-9-144,-2-34-1009,10 13-2480,-1-10-833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9:18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10421,'0'0'968,"3"15"-685,-2-4-253,0 2 6,0 0 1,2 0-1,-1 0 1,1-1-1,1 1 0,0-1 1,1 0-1,7 13 1,-10-22-40,1-1 1,-1 0 0,1 1 0,-1-1 0,1 0 0,0 0 0,0 0 0,-1 0 0,1-1 0,1 1 0,-1-1 0,0 0 0,0 0 0,0 0 0,1 0 0,3 0 0,9 1-170,1 0 0,19-2-1,-1 1-129,65 14 205,-69-9 378,0-1-1,0-1 1,45-2-1,-67-2-249,0-1 1,0 0-1,-1-1 0,1 1 1,0-2-1,-1 1 0,0-2 1,0 1-1,0-1 0,0 0 1,0 0-1,-1-1 0,1 0 1,-1-1-1,-1 1 0,11-12 1,-14 12 46,1 1 1,-1-1-1,-1-1 1,1 1-1,-1 0 1,0 0-1,0-1 1,0 0-1,-1 1 1,0-1-1,0 0 1,0-9-1,-1 13-13,0 0 0,1 0 0,-1 0 0,0-1 0,0 1 0,-1 0 0,1 0 0,0-1 0,-1 1 0,1 0 0,-1 0 0,0 0 0,0 0 0,0 0 0,0 0 0,0 0 0,0 0 1,0 0-1,-1 0 0,1 1 0,-1-1 0,1 0 0,-1 1 0,0-1 0,0 1 0,1 0 0,-1 0 0,0-1 0,0 1 0,0 1 0,0-1 0,-1 0 0,-2 0 0,2 0-44,0 1 1,-1-1-1,1 1 0,0 0 1,-1 0-1,1 1 1,0-1-1,-1 1 1,1 0-1,0-1 0,0 1 1,0 1-1,-1-1 1,1 0-1,1 1 1,-1 0-1,-5 3 0,4-1 22,0 0-1,1 0 0,-1 0 0,1 0 0,0 1 1,0-1-1,1 1 0,-1 0 0,1 0 0,-2 6 0,-2 9 69,2 0 0,0 0 0,1 0-1,-1 39 1,4-42-112,0 0-1,1-1 1,0 1 0,2 0-1,0 0 1,1 0 0,7 20-1,-8-30-20,0 1 0,1-1 0,0 0 1,0-1-1,1 1 0,-1-1 0,2 0 0,-1 0 0,0 0 0,1-1 0,0 0 0,1 0 0,-1 0 0,1-1 0,0 0 0,0 0 0,14 5 0,-11-6-462,1 0-1,-1-1 0,1 1 0,0-2 1,21 1-1,-29-2 191,0 0 1,0 0-1,-1 0 0,1 0 1,0 0-1,0-1 0,0 1 1,0-1-1,-1 0 0,1 0 1,0 0-1,-1 0 1,1 0-1,0 0 0,-1-1 1,0 0-1,1 1 0,-1-1 1,0 0-1,0 0 0,0 0 1,0 0-1,0 0 0,0-1 1,-1 1-1,3-4 0,-3 3-17,0 0 0,-1 0 0,1-1 0,-1 1 0,1 0-1,-1 0 1,0-1 0,0 1 0,0 0 0,0 0-1,-1 0 1,0-1 0,-1-5 0,-14-8-1458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9:19.8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8820,'0'0'3866,"5"20"-3223,1-2-541,1 6-22,-1 0 0,-1 0 0,4 45-1,-8-6-34,-2-36-7,6 50-1,-5-75-39,0-1-1,1 1 0,-1-1 0,0 1 0,0-1 0,1 1 1,-1-1-1,1 1 0,-1-1 0,1 1 0,0-1 0,-1 0 0,1 1 1,0-1-1,0 0 0,0 0 0,0 0 0,0 0 0,0 0 1,0 0-1,0 0 0,1 0 0,-1 0 0,0 0 0,1 0 1,-1-1-1,0 1 0,1-1 0,-1 1 0,3 0 0,-2-1-11,0-1 0,0 1 0,0 0 0,0-1 0,-1 1 0,1-1-1,0 0 1,0 0 0,0 0 0,-1 0 0,1 0 0,0 0-1,-1 0 1,1 0 0,-1-1 0,1 1 0,-1 0 0,0-1-1,1 1 1,-1-1 0,0 0 0,1-2 0,31-57 95,22-35 149,-47 85-73,0 0 0,0 1-1,1 0 1,0 0 0,1 1 0,11-9-1,-21 18-151,1 0 0,-1 0 0,0 0-1,1-1 1,-1 1 0,0 0 0,0 0-1,1 0 1,-1 0 0,0 0-1,1 0 1,-1 0 0,0 0 0,1 0-1,-1 0 1,0 0 0,0 0 0,1 0-1,-1 1 1,0-1 0,0 0-1,1 0 1,-1 0 0,0 0 0,1 0-1,-1 1 1,0-1 0,0 0-1,0 0 1,1 0 0,-1 1 0,0-1-1,0 0 1,0 0 0,1 0 0,-1 1-1,0-1 1,0 0 0,0 1-1,0-1 1,0 0 0,0 0 0,0 1-1,0-1 1,0 0 0,0 1 0,0-1-1,12 36 165,-9-23-145,1-1 0,1 1 0,0-1 0,11 19 0,-14-27-96,0-1 0,1 0 0,0 0 0,-1 0 0,1 0 0,0 0 0,0 0 0,1-1 0,-1 0 0,0 1 1,1-1-1,0-1 0,-1 1 0,1 0 0,0-1 0,0 0 0,0 0 0,0 0 0,0 0 0,4 0 0,25 0-430,-1-2 0,1-1 0,43-8-1,-35 8 463,-40 2 54,1 0 0,0 1-1,-1-1 1,1 1 0,-1-1 0,1 1 0,-1 0 0,1 0 0,-1-1-1,0 1 1,1 0 0,-1 0 0,0 0 0,0 1 0,1-1-1,-1 0 1,0 0 0,0 1 0,0-1 0,-1 0 0,3 4 0,11 33 627,-11-27-578,1 0 0,0 0 0,10 16 0,-12-24-68,0 0 0,0 0 1,1 0-1,-1-1 0,1 1 1,-1-1-1,1 1 0,0-1 1,0 0-1,0 0 0,0 0 1,0-1-1,0 1 0,1-1 1,-1 1-1,5 0 0,5 0-167,0 0 1,0-1-1,0 0 0,0-1 0,0 0 0,24-5 0,77-21-263,-114 26 435,4-2 79,0 1 0,0 0 0,0-1 0,0 0 0,-1 0 0,1 0 0,0-1 0,-1 1-1,0-1 1,1 0 0,-1 0 0,0 0 0,0 0 0,-1-1 0,1 1 0,-1-1 0,0 1 0,0-1 0,0 0 0,0 0 0,0 0 0,-1 0-1,2-7 1,0-6 348,-1-1 0,0 0 0,-1 0 1,-2-24-1,0 13-410,2 27 74,-2 0 0,1 0-1,0 0 1,0 0-1,-1 0 1,1-1-1,-1 1 1,1 0 0,-1 0-1,0 0 1,0 0-1,0 1 1,0-1-1,0 0 1,-1 0 0,1 0-1,-2-1 1,2 2-53,0 1 1,0-1 0,-1 0-1,1 1 1,0-1 0,0 1-1,-1-1 1,1 1 0,0 0-1,0-1 1,-1 1 0,1 0 0,-1 0-1,1 0 1,0 0 0,-1 0-1,1 0 1,0 0 0,-1 1-1,1-1 1,0 0 0,0 1-1,-1-1 1,1 1 0,0-1-1,0 1 1,-1 0 0,1-1-1,-2 3 1,0 0-19,-1 0 0,0 1 1,1 0-1,0 0 0,0 0 0,0 0 0,0 0 1,0 1-1,1-1 0,0 1 0,0 0 0,0-1 1,1 1-1,-2 6 0,0 6-18,0-1 1,1 0-1,-1 21 0,3-22 16,0 1 0,1-1 0,0 0 0,1 0-1,1 0 1,1 0 0,7 21 0,-9-31-136,0 0 0,1 0-1,0 0 1,0 0 0,0 0 0,1-1-1,-1 1 1,1-1 0,0 0 0,1 0 0,-1-1-1,1 1 1,-1-1 0,1 0 0,0 0-1,0 0 1,0-1 0,1 0 0,-1 0-1,0 0 1,1-1 0,-1 0 0,9 1 0,-4 0-809,22 1-1481,-9-8-3259,-7-6-224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9:20.2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 0 8020,'0'0'9553,"-19"3"-9198,2 0-287,1 1-1,-27 8 1,40-10-66,-1-1 1,1 1-1,0 0 0,1 1 0,-1-1 1,0 0-1,0 1 0,1 0 0,0-1 1,-1 1-1,1 0 0,0 0 1,1 0-1,-1 1 0,0-1 0,1 0 1,0 1-1,-2 5 0,1 1 0,0 0-1,0 1 1,1-1-1,0 15 1,1-24-17,0 0 0,0 0 0,0 0 0,0 0 0,0 0 0,1 0 1,-1 0-1,0 0 0,0 0 0,1 0 0,-1 0 0,0-1 0,1 1 1,-1 0-1,1 0 0,-1 0 0,1 0 0,0-1 0,-1 1 0,1 0 0,0-1 1,-1 1-1,1 0 0,0-1 0,0 1 0,1 0 0,0 0-70,0-1 0,0 1 0,0-1 1,0 0-1,0 0 0,0 1 0,0-1 0,0-1 0,0 1 0,0 0 0,4-1 0,1-1-163,0 0 0,0-1-1,0 0 1,0 0 0,-1 0-1,9-6 1,90-81-1203,-105 90 1469,0 0 0,1 0 1,-1-1-1,0 1 0,0 0 1,0 0-1,1 0 1,-1 0-1,0 0 0,0 0 1,1-1-1,-1 1 0,0 0 1,0 0-1,1 0 0,-1 0 1,0 0-1,0 0 1,0 0-1,1 0 0,-1 0 1,0 0-1,0 0 0,1 0 1,-1 0-1,0 1 1,0-1-1,1 0 0,-1 0 1,0 0-1,0 0 0,1 0 1,-1 0-1,0 1 1,0-1-1,0 0 0,0 0 1,1 0-1,-1 0 0,0 1 1,0-1-1,0 0 0,0 0 1,0 0-1,0 1 1,1-1-1,-1 0 0,0 0 1,0 1-1,0-1 0,0 0 1,0 0-1,0 1 1,0-1-1,0 0 0,0 0 1,0 1-1,0-1 0,0 0 1,0 0-1,0 1 1,-1-1-1,1 24 579,0-18-404,0 5-75,0 10 122,0 0 1,1 0-1,2 0 1,5 24-1,-7-41-334,0 1-1,0-1 1,0 0 0,1 1-1,0-1 1,0 0-1,0 0 1,0 0 0,1 0-1,0-1 1,0 1 0,0-1-1,0 0 1,0 1-1,0-1 1,1-1 0,0 1-1,-1 0 1,1-1 0,0 0-1,0 0 1,0 0-1,1 0 1,-1-1 0,9 2-1,-7-2-671,0 0 0,1 0 0,-1-1 0,1 0 0,-1 0 0,0 0 0,1-1 0,-1 0 0,0-1 0,1 1 0,-1-1 0,0 0 0,0-1 0,8-3 0,21-21-1585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9:20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41 3201,'0'0'11656,"-2"-7"-10132,2 6-1306,-5-18 271,5 18-447,0 1 0,0-1-1,-1 0 1,1 1-1,0-1 1,-1 0 0,1 1-1,0-1 1,-1 0-1,1 1 1,-1-1 0,1 1-1,-1-1 1,1 1-1,-1-1 1,1 1 0,-1-1-1,1 1 1,-1 0-1,0-1 1,1 1 0,-1 0-1,0-1 1,-1 1-1,2 0-21,-1 1 0,1-1 0,-1 1-1,0-1 1,1 1 0,-1-1 0,1 1-1,-1 0 1,1-1 0,0 1 0,-1-1 0,1 1-1,0 0 1,-1 0 0,1-1 0,0 1-1,0 0 1,-1 0 0,1-1 0,0 1-1,0 0 1,0 0 0,0-1 0,0 1 0,0 0-1,0 0 1,1-1 0,-1 1 0,0 0-1,1 1 1,-1 2 34,6 204 56,-7-207-331,1 1 0,-1 0 0,0-1 0,1 1 0,-1 0 0,0-1 0,0 1 0,0-1 0,0 0 0,0 1 0,0-1 0,0 0 0,-1 1 0,1-1 0,0 0 0,-1 0 0,1 0 0,-1 0 0,-2 1 0,-5 2-3310,20-9 890,3-4-1107,-1-1-785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9:20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5426,'0'0'7156,"5"14"-5876,1 3-945,-1 1-1,0 0 0,-2 0 1,0 1-1,0 22 1,-3-39-351,0-1 1,0 1-1,0 0 1,0 0-1,0-1 1,0 1-1,0 0 1,1-1 0,-1 1-1,1 0 1,-1-1-1,1 1 1,0-1-1,-1 1 1,1-1-1,0 1 1,0-1-1,0 0 1,0 1 0,0-1-1,1 0 1,-1 0-1,0 0 1,0 0-1,1 0 1,-1 0-1,1 0 1,-1 0-1,1 0 1,-1-1 0,1 1-1,0 0 1,-1-1-1,1 0 1,0 1-1,-1-1 1,1 0-1,0 0 1,-1 0-1,1 0 1,0 0 0,-1 0-1,1-1 1,0 1-1,-1 0 1,1-1-1,0 1 1,-1-1-1,1 0 1,-1 0-1,1 1 1,1-2 0,2-2-113,0 0 1,0 0 0,0 0 0,-1 0 0,8-9 0,-9 9 127,-1 0 0,1 1 1,0 0-1,0-1 0,0 1 1,1 0-1,-1 1 0,1-1 1,0 1-1,0-1 0,-1 1 1,1 0-1,1 1 0,-1-1 1,9-2-1,-13 5 7,1-1 0,-1 0 0,1 0 1,0 1-1,-1-1 0,1 0 0,0 1 1,-1-1-1,1 1 0,-1-1 0,1 1 0,-1-1 1,1 1-1,-1-1 0,0 1 0,1 0 0,-1-1 1,0 1-1,1 0 0,-1-1 0,0 1 0,0 0 1,1-1-1,-1 1 0,0 1 0,4 22 254,-3-20-184,1 12 23,-1-6-25,0 0-1,1 0 1,1 0 0,3 10-1,-6-18-104,1 0-1,0 0 0,0 0 0,0 0 0,0 0 1,0-1-1,1 1 0,-1 0 0,0-1 0,1 1 0,-1-1 1,1 1-1,-1-1 0,1 0 0,0 0 0,0 0 1,-1 0-1,1 0 0,0 0 0,0 0 0,0 0 1,0-1-1,0 1 0,0-1 0,4 1 0,24-2-5987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9:21.4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12278,'0'0'2201,"0"19"-2095,0 161 68,0-178-184,-1-1 0,1 0 0,0 0 0,0 0 0,0 0 0,0 0 0,1 0 1,-1 0-1,0 0 0,0 0 0,1 0 0,-1 0 0,0 0 0,1 0 0,-1 0 0,1 0 1,-1 0-1,2 2 0,-1-3-3,-1 0 1,1 0-1,-1 0 1,1 0-1,0 0 1,-1 0-1,1 0 1,-1 0-1,1 0 1,-1 0-1,1-1 1,-1 1-1,1 0 1,-1 0-1,1 0 1,-1-1-1,1 1 0,-1 0 1,1-1-1,-1 1 1,0 0-1,1-1 1,-1 1-1,1-1 1,-1 0-1,27-35-208,-26 35 254,16-29 58,-14 23 7,1-1 1,0 1-1,0 0 1,0 1-1,1-1 0,1 1 1,-1 0-1,8-7 1,-12 12-93,0 1 0,0-1 0,0 1 1,0-1-1,0 1 0,1-1 1,-1 1-1,0 0 0,0-1 1,0 1-1,0 0 0,0 0 0,0 0 1,1 0-1,-1 0 0,0 0 1,0 0-1,0 1 0,0-1 0,0 0 1,1 1-1,-1-1 0,0 0 1,0 1-1,0 0 0,0-1 1,0 1-1,0-1 0,-1 1 0,1 0 1,0 0-1,0 0 0,1 1 1,23 34-23,-21-29 10,11 20-30,-9-16 32,1 0 0,-1 0-1,18 19 1,-21-26 1,0-1 1,1 0-1,0 0 1,-1-1-1,1 1 1,0-1-1,1 1 1,-1-1-1,0-1 1,0 1-1,1-1 1,-1 1-1,1-1 0,9 1 1,0-1-7,0-1 0,1 0-1,-1-1 1,0-1 0,0 0 0,1-1 0,-2 0-1,1-1 1,0-1 0,-1 0 0,0-1-1,0 0 1,0-1 0,-1 0 0,0-1 0,0-1-1,-1 1 1,0-2 0,13-15 0,-20 20 21,-1 0 0,1 0 0,-1-1 0,0 1 0,-1-1-1,1 1 1,-1-1 0,0 0 0,-1 0 0,1 0 0,-1 0 0,0 0 0,-1-1 0,0 1 0,1 0 0,-2 0 0,1 0 0,-3-9 0,3 14 16,-1 0 1,0-1 0,0 1-1,0 0 1,0-1 0,-1 1-1,1 0 1,0 0 0,0 0-1,-1 0 1,1 0 0,-1 0-1,1 0 1,-1 1 0,1-1-1,-1 1 1,1-1 0,-1 1 0,0-1-1,1 1 1,-1 0 0,0 0-1,1-1 1,-1 1 0,0 1-1,1-1 1,-1 0 0,0 0-1,1 1 1,-1-1 0,1 0-1,-1 1 1,0 0 0,1-1-1,-1 1 1,1 0 0,0 0-1,-1 0 1,-2 2 0,2 0 12,0 0-1,0 0 1,0 1 0,0-1-1,0 1 1,0-1 0,1 1 0,0 0-1,0-1 1,0 1 0,0 0 0,0 4-1,-1 52 134,2-48-117,0-6-27,0 0-1,0-1 1,1 1-1,0 0 1,0-1-1,0 1 1,1-1 0,0 0-1,0 0 1,0 1-1,1-1 1,0 0-1,0-1 1,0 1-1,0-1 1,1 1-1,0-1 1,0 0 0,0 0-1,5 3 1,-3-3-24,0 0 1,0-1 0,0 0 0,0 0 0,1-1 0,-1 0-1,1 0 1,0 0 0,0-1 0,0 0 0,0 0-1,0-1 1,0 0 0,0 0 0,0-1 0,10-1-1,0-3-189,-1 0-1,1-1 0,-1-1 0,0 0 0,-1-1 1,0-1-1,0 0 0,-1-1 0,15-13 0,-14 9-1915,25-27-1,9-16-7075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9:31.5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6003,'0'0'8009,"1"10"-7895,1 249 496,0 0-627,-2-253-388,0 0 0,1-1 1,-1 1-1,1 0 1,1-1-1,-1 1 0,1-1 1,2 7-1,-3-38-9760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9:34.3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0 6099,'0'0'5069,"-3"14"-4704,3-13-363,-2 10 76,0 1 1,0 0-1,1 0 0,1 0 1,0-1-1,0 1 1,1 0-1,3 13 0,1-4 34,1-1 0,0 0 0,2 0 0,0-1 0,2 0 0,0 0-1,15 20 1,-20-32-77,1 0 0,-1-1 0,1 0-1,1 0 1,-1 0 0,1-1 0,0 0-1,1 0 1,-1 0 0,1-1 0,0 0-1,0-1 1,0 0 0,0 0 0,0-1-1,1 0 1,-1 0 0,1-1 0,17 1-1,-21-2-5,-1-1 0,1 0 1,0 1-1,-1-2 0,1 1 0,0 0 0,-1-1 0,1 0 0,-1 0 0,0 0 0,0-1 0,0 1 0,0-1 0,0 0 0,6-7 1,3-4 227,0 0 1,18-29 0,-12 15-72,-10 10 5751,-8 13-7806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21.5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 6611,'0'0'2689,"-4"20"-2171,-5 28 293,2 0 0,-1 59 0,8-95-719,0-1-30,0 1 1,0-1-1,1 0 1,1 0-1,3 14 1,-4-22-64,0 0-1,0-1 1,0 1 0,1 0-1,-1-1 1,1 1 0,-1-1-1,1 0 1,0 1 0,0-1-1,0 0 1,0 0 0,0 0-1,1 0 1,-1-1 0,0 1-1,1-1 1,0 1 0,-1-1-1,1 0 1,0 0-1,-1 0 1,1 0 0,0-1-1,5 2 1,-1-2-66,0 1 0,0-1-1,0 0 1,0-1 0,0 0-1,0 0 1,0 0 0,0-1 0,-1 0-1,1 0 1,0-1 0,-1 0-1,0 0 1,1-1 0,-1 1 0,-1-1-1,1-1 1,10-9 0,4-6-395,-1-1 0,-1-2 0,22-34 0,-8 10-504,-26 38 721,-4 7 163,-1-1 0,1 1 1,-1-1-1,1 1 0,0 0 0,0 0 1,0 0-1,0 0 0,0 0 1,0 0-1,0 0 0,4-1 0,-6 3 79,0 0-1,0 0 1,1 0-1,-1 0 1,0 0-1,0 0 1,0 0 0,0 0-1,0 0 1,1 0-1,-1 0 1,0 0-1,0 0 1,0 0-1,0 0 1,0 0-1,0 1 1,1-1-1,-1 0 1,0 0-1,0 0 1,0 0-1,0 0 1,0 0-1,0 0 1,0 1-1,0-1 1,0 0-1,0 0 1,1 0-1,-1 0 1,0 0 0,0 0-1,0 1 1,0-1-1,0 0 1,0 0-1,0 0 1,0 0-1,0 1 1,0-1-1,0 0 1,0 0-1,0 0 1,-1 0-1,1 0 1,0 0-1,0 1 1,0-1-1,0 0 1,0 0-1,0 0 1,0 0-1,0 4 46,0 982 4736,0-968-4735,1-13-25,-1 0 1,1 1 0,-1-1-1,-1 0 1,1 0 0,-1 1-1,1-1 1,-2 0 0,1 0-1,0 0 1,-1 0 0,-4 8-1,5-12 2,1 0 0,-1 0 0,0-1-1,1 1 1,-1 0 0,0-1 0,1 1 0,-1 0-1,0-1 1,0 1 0,0-1 0,1 1 0,-1-1-1,0 0 1,0 1 0,0-1 0,0 0 0,0 0-1,0 1 1,0-1 0,0 0 0,0 0 0,0 0-1,0 0 1,0 0 0,0 0 0,1-1 0,-1 1-1,0 0 1,0 0 0,0-1 0,0 1 0,0-1-1,0 1 1,-1-2 0,0 1 33,-1-1 0,1 0 0,0 0 0,0 0 1,0 0-1,0 0 0,1 0 0,-1-1 0,1 1 0,-1-1 0,0-2 0,-4-11 24,1 0 0,1 0 0,0-1 0,-2-31-1,2-71 253,4 102-244,1-3-58,1-1 1,0 1-1,2 0 1,0 0-1,1 0 1,1 0-1,1 1 0,12-26 1,-6 21-303,1 0 0,1 1 0,0 1 0,2 0 0,29-30 0,-24 34-2970,-9 9-1541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22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1 261 8804,'0'0'744,"28"-24"-1157,95-82 15,-72 60 174,-40 35 126,0 1-1,1 0 0,0 0 0,1 1 1,0 1-1,21-10 0,-32 16 85,1 1 0,-1 0 0,1 0-1,0 0 1,-1 1 0,1-1 0,0 1-1,0-1 1,-1 1 0,1 0 0,0 0 0,0 0-1,3 1 1,-4-1 12,0 1 1,-1 0-1,1-1 0,0 1 0,-1 0 1,1 0-1,-1 0 0,1 0 0,-1 0 1,1 1-1,-1-1 0,0 0 0,0 1 0,1-1 1,0 3-1,3 5 37,-2 0 0,1 0-1,-2 0 1,1 0 0,-1 0 0,1 14 0,3 9 108,0-9-167,-4-12-112,0 0-1,1 1 1,1-1-1,0-1 1,0 1 0,8 13-1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0:09.8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55 10773,'0'0'3425,"137"-23"-2336,-82 30-161,2-5-447,-4-2-353,-6 0 0,-9-5-80,-11-9 48,-8 4-96,-6 1-80,-5 6-897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22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8452,'0'0'4562,"126"13"-3906,-68-13-448,5 0 161,-1 0-369,-4 0 0,-9-9 176,-5 1-176,-6 6-673,-10 2-687,-10 0-1506,-18 12 1,0 5-2722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22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9684,'0'0'4531,"134"4"-4339,-66-4-128,-3 0-48,-7 0-16,-7 0-144,-2 2-1185,-42 2-1312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27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198 1 6035,'0'0'4858,"-20"4"-4559,10-2-264,2-1-5,-1 1 1,1 0 0,0 1 0,-1 0 0,-13 7 0,18-8-25,0 1 0,0 0 0,0 0 0,0 1 0,1-1 0,-1 1 0,1 0 1,0 0-1,0 0 0,0 0 0,1 0 0,-1 1 0,1-1 0,0 1 0,-2 7 0,-9 32 49,3 1-1,-10 92 1,11 95 296,9-213-297,1 0 1,0-1-1,2 1 0,0 0 1,7 23-1,-8-37-49,-1 0 0,1 0 1,0 0-1,0 0 0,1-1 0,-1 1 0,1-1 1,0 1-1,1-1 0,-1 0 0,1 0 1,-1-1-1,1 1 0,0-1 0,1 0 0,-1 0 1,0 0-1,1 0 0,0-1 0,0 0 0,-1 0 1,1 0-1,11 2 0,-10-3-9,1 0 1,0 0-1,0-1 1,0 1-1,0-2 1,-1 1-1,1-1 1,0 0-1,0 0 0,-1-1 1,1 0-1,-1 0 1,1-1-1,-1 0 1,0 0-1,0 0 1,0-1-1,-1 0 0,1 0 1,-1 0-1,0-1 1,0 1-1,0-1 1,-1-1-1,1 1 1,3-7-1,5-6 41,-1-1 0,-1 0 0,-1 0-1,-1-1 1,0-1 0,-2 0 0,0 0 0,6-33 0,-6 1-79,-1 0 0,-3-73-1,-3 112 18,-1 1 0,-1-1-1,0 0 1,0 1-1,-2-1 1,0 1-1,-7-17 1,9 24-66,-1 0 0,0 0 0,-1 0-1,1 0 1,-1 0 0,-1 1 0,1-1 0,-1 1 0,1 1 0,-1-1-1,-1 0 1,1 1 0,-1 0 0,0 1 0,1-1 0,-13-4 0,15 7-254,0 0 1,0 0 0,0 0-1,0 0 1,-1 0 0,1 1-1,0 0 1,-1-1 0,1 1-1,0 0 1,-1 1 0,1-1-1,0 1 1,-6 1 0,-2 8-3194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27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7123,'0'0'4979,"123"42"-4435,-65-42-400,2 0-16,1 0-64,4 0-64,-2 0-1585,-45 0-864,-4 0-1457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28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0 7043,'0'0'3303,"-15"19"-2836,-7 7-279,-20 31 0,39-53-163,1 1 1,-1 0-1,1 0 0,0-1 1,0 1-1,1 1 0,0-1 1,-1 0-1,2 0 0,-1 0 0,1 1 1,-1-1-1,2 0 0,-1 1 1,0-1-1,1 0 0,0 0 1,0 0-1,1 0 0,-1 0 0,1 0 1,0 0-1,1 0 0,-1 0 1,1-1-1,0 1 0,0-1 1,0 0-1,1 0 0,6 6 0,-5-7-30,0 0-1,0 0 1,0-1-1,0 0 1,0 0-1,1 0 1,-1-1-1,1 1 1,0-1-1,-1-1 0,1 1 1,0-1-1,7 0 1,-8 0 5,0-1 0,0 1-1,-1-1 1,1 0 0,0 0 0,-1-1 0,1 1 0,-1-1-1,1 0 1,-1 0 0,0 0 0,0-1 0,0 0 0,0 1 0,5-6-1,-4 2 18,-1 0 0,1 0 0,-1-1 0,0 0 0,-1 0-1,1 0 1,-1 0 0,-1 0 0,1 0 0,0-9 0,0-3 43,0-1 0,-2-33 0,-1 50-59,0 1 0,0 0 0,0 0 1,0 0-1,-1-1 0,1 1 0,-1 0 0,1 0 0,-1 0 1,0 0-1,0 0 0,0 0 0,0 0 0,0 0 0,-1 0 1,1 1-1,0-1 0,-1 0 0,1 1 0,-1-1 0,0 1 1,1 0-1,-1-1 0,0 1 0,0 0 0,0 0 1,-3-1-1,-25-3-3601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28.7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1 8388,'0'0'5957,"-6"23"-5765,-1 3-88,-28 129 398,30-128-1048,-44 284 1122,44-243-4071,3 0-3301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29.0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78 5170,'0'0'9125,"16"-48"-8693,17 42 96,7-1-464,4 3 160,2-2-224,3 0-64,-3 6-416,1 0-1697,-35 0-1665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29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36 5939,'0'0'4236,"-19"28"-3739,-62 95-289,75-112-170,1-1 1,0 1-1,1 0 1,0 0-1,1 1 1,0-1-1,1 1 1,0 0 0,0-1-1,1 16 1,0-6 14,-2 18 232,2-1-1,6 68 1,-4-102-287,0 1 1,0-1-1,1 0 0,0 0 1,-1 0-1,1 0 1,1 0-1,-1 0 0,1 0 1,-1 0-1,1-1 1,0 0-1,0 1 0,0-1 1,1 0-1,-1-1 1,1 1-1,0 0 0,0-1 1,0 0-1,0 0 1,0 0-1,0-1 0,0 1 1,6 0-1,-2 0-5,-1 0 0,1-1 1,-1 0-1,1-1 0,-1 0 0,1 0 0,-1 0 1,1-1-1,-1 0 0,1 0 0,-1-1 0,0 0 0,1-1 1,11-5-1,-7 1 52,0-2-1,0 1 1,-1-1 0,0-1 0,-1 0 0,12-14-1,1-6-112,25-40-1,-41 59 103,-1-1 1,0 0-1,-1 0 0,0-1 0,-1 0 1,0 1-1,1-16 0,-1-3 97,0-59 0,-4 81-105,-2 1 0,1-1-1,-1 0 1,0 1 0,-1-1-1,0 1 1,0 0 0,-1 0-1,0 0 1,0 0 0,-1 1-1,0-1 1,0 1 0,-1 1-1,0-1 1,0 1 0,-13-11-1,12 12-150,1 1 0,-1 0 0,0 0 1,0 0-1,0 1 0,0-1 0,-1 2 0,1-1 0,-9-1 0,11 3-258,-1 1-1,1-1 1,-1 1-1,1 0 1,-1 0 0,1 1-1,-1 0 1,1 0-1,0 0 1,-1 0 0,1 1-1,0 0 1,-8 4-1,-5 11-5103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30.2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8196,'0'0'3105,"144"0"-2737,-90 0-320,-1 0 273,3 0-321,-2 0-1505,-3-9-496,-37 1-2705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30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0 214 8564,'0'0'2302,"15"-18"-2376,109-145 167,-93 130-261,-31 35 177,-1 0-1,1-1 1,-1 1 0,1 0 0,0 0-1,0 0 1,0 0 0,0-1 0,0 1-1,0 0 1,1 2 0,0 7 41,-1 21 152,1 18 25,-12 94 0,4-95-321,-15 71-3672,17-104-428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0:10.2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14215,'0'0'128,"19"128"-2193,-33-68-1857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30.9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9604,'0'0'3906,"77"123"-3794,-40-89 112,-2-5-96,0 0-128,-3-4 0,-1-2-80,-4 0-304,-3-4-1185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31.2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1 354 9380,'0'0'4386,"116"-157"-4386,-46 103-16,2 1-96,-7 7-1232,-7 9-1234,-46 30-687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31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0 163 9252,'0'0'1689,"10"-4"-2025,10-9 351,0-1 0,0-1 0,-2 0 1,0-1-1,22-26 0,-35 37-15,2-3-1,-5 6 4,0-1 0,0 1 0,0-1-1,1 1 1,-1 0 0,1 0 0,-1 0 0,1 0 0,0 0 0,0 0 0,0 1-1,0-1 1,0 1 0,0 0 0,4-1 0,-6 6 130,-3 60 428,-11 80-1,0 10-3295,13-137-1547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32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0 7668,'0'0'4700,"-7"21"-4452,-12 47 13,-20 132-1,29 108-1091,10-241-3135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33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1 155 7764,'0'0'3953,"158"-54"-3568,-79 28-321,12 3-64,6-2 0,3 2-1953,-67 19-657,-8 4-2160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37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16 2465,'0'0'8012,"-14"-3"-7500,5 0-431,4 1-48,-1 0 0,1 1-1,-1-1 1,1 1-1,-11 0 1,14 1-8,0 0 1,0 0 0,0 0 0,0 0-1,0 1 1,0-1 0,0 1-1,0 0 1,0-1 0,0 1 0,1 0-1,-1 0 1,0 0 0,0 0-1,1 1 1,-1-1 0,1 0 0,-1 1-1,1-1 1,-1 1 0,1 0-1,0-1 1,-2 4 0,-7 14 106,1 1 0,1 1 1,1-1-1,1 1 0,1 0 1,1 0-1,-3 26 0,0 155 423,7-179-471,0-17-74,0 1 0,0-1 0,1 0 0,0 0 0,0 1 0,0-1 0,1 0 0,0 0 0,0-1 0,1 1 0,0 0 0,0-1 0,6 10 0,-5-11-12,-1-1-1,1 1 1,0-1 0,-1 0-1,1 0 1,1-1 0,-1 1-1,0-1 1,1 0 0,-1 0-1,1 0 1,0-1 0,-1 0-1,1 1 1,0-2 0,0 1-1,0-1 1,5 1 0,-2-1 3,-1 0 0,0 0 0,0 0 0,0-1 0,0 0 0,0-1 0,0 1 0,-1-1 0,1-1 0,11-4 0,-11 2 5,-1 0 0,0 0 0,0 0 0,0-1 0,0 1 0,-1-1 0,0-1 0,0 1 1,6-11-1,1-4 46,0-1 0,-1-1 0,-1 0 0,-2 0 0,0-1 0,6-30 0,-7 11-281,-1 0 0,-1-76 0,-5 117 178,0 1 0,0 0 0,0-1 0,0 1 0,0-1 0,0 1 0,-1-1 0,1 1 0,-1-1 0,1 1 0,-1 0 0,1-1 0,-1 1 0,0 0 0,0 0 0,1-1 0,-1 1 0,0 0 0,0 0 0,0 0 0,0 0 0,-1 0 0,1 0 0,0 1 0,0-1 0,0 0 0,-1 0 0,1 1 0,-2-1 0,-3-1-751,-1 1 1,1 0-1,0 0 0,0 1 0,-11 0 0,9 0-791,-8 0-2441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38.1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 7860,'0'0'4242,"132"2"-3202,-55-2-464,2 0-512,-2 0-64,-7-4 0,-5-5-608,-49 3-2257,-7 2-897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38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 5426,'0'0'2498,"5"-6"-2320,-2 4-136,-1-1 0,1 1 0,-1-1-1,1 1 1,0 0 0,0 0 0,0 1-1,0-1 1,0 0 0,0 1 0,0 0-1,0 0 1,1 0 0,-1 0 0,0 0-1,1 1 1,-1-1 0,1 1 0,3 0-1,-5 0-6,0 0-1,0 0 0,0 0 1,0 0-1,0 0 0,0 0 1,0 0-1,0 1 0,0-1 0,0 1 1,0-1-1,0 1 0,0 0 1,0 0-1,-1 0 0,3 1 1,-3 0-21,0 1 1,0-1 0,0 0 0,0 1 0,0-1 0,-1 1 0,1-1 0,-1 1 0,0-1 0,0 1 0,0-1 0,0 1 0,0 2 0,0 32 85,-1-1 1,-1 1 0,-13 62 0,9-76-85,1-1 0,2 0 0,0 1 0,0 27 0,3-49-13,1 1 0,-1-1 0,0 0 0,0 1 0,0-1 0,1 1 0,-1-1 0,1 0 0,-1 1 0,1-1 0,0 0 0,-1 1 0,1-1 0,0 0 0,0 0 0,0 0 0,0 0 0,0 0 0,0 0 0,0 0 0,2 1 0,1 0 8,-1 0 0,1 0 0,-1 0 0,1-1 0,0 0 1,0 0-1,7 1 0,4 0-145,1-1 0,30-2 0,-43 1 34,25-4-2082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39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 2369,'0'0'11093,"-4"1"-11018,3-1-74,1 0 0,-1 0 0,1 1 0,-1-1 0,1 0 0,-1 1 0,1-1 0,0 0 0,-1 1 0,1-1 0,-1 0 0,1 1 0,0-1 0,-1 1 0,1-1 0,0 0 0,-1 1 0,1-1 0,0 1 0,0-1 0,-1 1 0,1 0 0,0-1 0,0 1 0,0-1 0,0 1 0,0-1 0,0 1 0,0-1 0,0 1 0,0-1 0,0 1 0,0 0 0,0-1 0,0 1 0,1-1 0,-1 1 0,0-1 0,0 1 0,1 0 0,19 34 381,-4-15-48,27 26 0,-26-31-289,0-1 0,1 0 0,1-2 0,0 0 0,1-1 1,36 16-1,24 0-2429,-79-27 2188,0 0-1,0 0 1,0 0-1,0 0 1,0 1-1,-1-1 1,1 0-1,0 0 1,0 1-1,0-1 1,-1 1-1,1-1 0,0 1 1,-1-1-1,1 1 1,0-1-1,-1 1 1,1 0-1,-1-1 1,1 1-1,-1 0 1,1-1-1,0 2 1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39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1 367 9044,'0'0'5122,"121"-151"-5025,-44 93-97,4 1 0,0 5-513,-6 10-1312,-54 36-1440,-10 6-1345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1:31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14 128,'-6'-12'15551,"1"11"-16077,-10 1 1998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0:11.8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0 8036,'0'0'3545,"-11"17"-3379,-1 1-151,1-1-1,1 1 1,0 1 0,2-1 0,0 2 0,-9 33 0,10-14 12,1 0 1,-2 76-1,8-110-29,0-1-1,0 1 0,0-1 0,1 1 0,0-1 0,0 0 0,0 1 0,0-1 1,3 7-1,-2-9 0,-1 0 0,0-1 0,1 1 0,-1 0 1,1-1-1,0 1 0,0-1 0,-1 0 0,1 1 0,0-1 1,0 0-1,0 0 0,0 0 0,0 0 0,0-1 0,1 1 1,-1 0-1,0-1 0,5 1 0,-1 0 7,1 0-1,-1-1 1,1 0-1,0 0 1,0 0-1,-1-1 1,1 0-1,-1 0 1,1-1-1,-1 0 1,1 0-1,8-4 1,-7 1 21,0 0-1,0-1 1,-1 1-1,0-1 1,0-1-1,0 1 1,-1-1-1,9-12 1,0-1-43,-1-1-1,0-1 1,-2 0 0,0-1 0,-2 0-1,0-1 1,-2 0 0,0 0-1,-2-1 1,-1 1 0,-1-2 0,2-35-1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39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 3906,'0'0'4765,"4"-3"-4739,0 1 44,1-1 0,-1 1 0,1 0 0,0 1 0,0-1 0,0 1 0,0 0 1,0 0-1,0 0 0,0 1 0,10 0 0,-12 0-54,0 0 0,1 0 0,-1 0 0,0 1 0,0-1 0,0 1 0,-1 0 1,1-1-1,0 1 0,0 1 0,0-1 0,0 0 0,-1 1 0,1-1 1,-1 1-1,1 0 0,-1 0 0,0 0 0,1 0 0,-1 0 0,0 0 0,3 5 1,-2 5-36,0 0 0,-1 0 1,-1-1-1,0 1 0,0 0 0,-1 0 1,0 0-1,-1 0 0,-1 0 1,0 0-1,0 0 0,-7 17 1,-19 26-198,22-46 268,1-1 0,0 1-1,1 0 1,0 0 0,0 0-1,1 1 1,0-1 0,1 1 0,-3 19-1,5-28-46,1 0-1,-1 0 1,0 1-1,0-1 0,1 0 1,-1 0-1,1 0 1,-1 1-1,1-1 1,0 0-1,-1 0 0,1 0 1,0 0-1,0 0 1,0 0-1,0 0 1,0-1-1,0 1 0,0 0 1,0 0-1,0-1 1,0 1-1,0 0 1,0-1-1,0 1 0,1-1 1,-1 0-1,0 1 1,3-1-1,40 5-7,-42-5 4,72 0-951,-56-4-1619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40.3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 7011,'0'0'4890,"-4"19"-4649,-31 329 87,34-146-8689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40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76 5619,'0'0'8195,"14"-44"-8275,42 44 112,9-2-64,7-7 32,7 1-1104,0-2-1714,-56 7-1311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40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 3153,'0'0'8596,"121"-19"-18280</inkml:trace>
  <inkml:trace contextRef="#ctx0" brushRef="#br0" timeOffset="1">333 38 4722,'0'0'64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41.2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2129,'0'0'6643,"128"29"-7299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41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260 0 4258,'0'0'6526,"-1"26"-5931,-16 183 234,7 67-1407,10-233-719,1-43 1216,-1 0 1,0 1 0,0-1 0,0 1-1,0-1 1,0 1 0,0-1-1,0 1 1,0-1 0,0 1-1,0-1 1,0 1 0,0-1 0,0 1-1,0-1 1,0 1 0,0-1-1,0 1 1,-1-1 0,1 1-1,0-1 1,0 0 0,-1 1 0,1-1-1,0 1 1,0-1 0,-1 0-1,1 1 1,-1-1 0,1 0-1,0 1 1,-1-1 0,1 0 0,-1 0-1,1 1 1,0-1 0,-1 0-1,1 0 1,-1 0 0,1 0-1,-1 1 1,1-1 0,-1 0 0,1 0-1,-1 0 1,1 0 0,-1 0-1,1 0 1,-1 0 0,1 0-1,-1-1 1,-1 0-194,0 0-1,0 0 1,0 0 0,1 0-1,-1-1 1,0 1 0,1 0-1,-1-1 1,1 0 0,-1 1-1,1-1 1,-1-2 0,-19-29-610,-54-80 5,63 98 2410,-1 1 0,-27-23 0,5 10 5040,47 23-5546,70-12-927,163-32 578,-94 5-4089,-128 35-1266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46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24 5378,'0'0'6886,"-19"-6"-6416,8 2-412,4 1-40,1 1 0,-1 0 1,0 0-1,0 0 0,1 1 0,-11-1 0,15 2-16,0 0 0,0 1 1,0-1-1,-1 0 0,1 1 0,0-1 0,0 1 0,0 0 0,0-1 0,0 1 0,0 0 0,0 0 0,0 1 0,1-1 0,-1 0 0,0 1 0,1-1 1,-1 0-1,0 1 0,1 0 0,0-1 0,-1 1 0,1 0 0,0 0 0,0 0 0,0 0 0,0 0 0,-1 4 0,-11 35 29,2 1 0,2 0 0,-6 64 0,5 132 147,10-232-176,0 0 0,0 0-1,0 0 1,1 0 0,0-1 0,0 1 0,1 0 0,-1 0 0,1-1 0,0 1 0,6 9-1,-6-13-5,0 1 0,1-1 0,-1 0 0,1 0 0,-1 0-1,1 0 1,0 0 0,-1-1 0,1 1 0,0-1 0,0 0-1,0 0 1,0 0 0,1 0 0,-1 0 0,0-1 0,0 0-1,0 1 1,1-1 0,-1 0 0,0 0 0,0-1 0,5 0-1,-3 0-4,0-1-1,0 1 1,0-1-1,0 0 1,0 0-1,0-1 0,-1 1 1,1-1-1,-1 0 1,0 0-1,0-1 1,0 1-1,0-1 0,0 0 1,-1 0-1,0 0 1,4-6-1,4-7 33,-2 0 0,1 0 0,9-28 0,-8 15 54,-2 0 0,-2 0 0,0 0 0,2-39-1,-2-127-1628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46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5266,'0'0'5619,"117"10"-5155,-71-10-336,-2 2-128,-4 1-720,-33-3-1377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47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18 7988,'0'0'2075,"0"18"-1989,0 137 52,-11-87-284,13-79-1733,16-23 1749,0 1-1,2 1 0,2 0 1,27-30-1,-46 57 229,-1 2 0,1-1 0,0 0 0,1 0 0,-1 1 0,1 0 0,-1-1 0,1 2 0,0-1 1,0 0-1,0 1 0,0-1 0,1 1 0,-1 0 0,1 1 0,-1-1 0,1 1 0,0 0 0,0 0 0,-1 0 0,1 1 0,0 0 0,0 0 1,8 1-1,-10-1-74,-1 1 1,1 0 0,-1-1 0,0 1-1,1 1 1,-1-1 0,0 0 0,0 0-1,0 1 1,0-1 0,0 1 0,0 0-1,0 0 1,0 0 0,-1 0 0,1 0-1,-1 0 1,1 0 0,-1 0 0,0 0-1,0 1 1,0-1 0,0 0-1,0 1 1,-1-1 0,2 5 0,1 7 97,-1 1 1,0-1-1,0 20 0,-2 73-66,0-62-4303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48.0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6451,'0'0'5285,"15"17"-4421,-15-17-854,93 97 886,-74-79-800,1 0-1,1-2 1,46 29 0,-11-21 101,-41-19-866,0 2 1,26 13-1,-41-19 430,13 10-2571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0:12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10213,'0'0'1168,"131"16"-1104,-86-11 32,1 0-96,-1 0-304,-31-3-2817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48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0 306 7684,'0'0'7651,"35"-103"-7379,19 72 32,2 2-272,-1 2-16,-4-1-16,-2 3-112,0 0-560,-5 4-1265,-7 4-1905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48.8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6403,'0'0'3516,"0"0"-3514,0 0 0,0 0-1,0 0 1,0 0 0,0 0 0,-1 0-1,1 0 1,0 1 0,0-1-1,0 0 1,0 0 0,0 0 0,0 0-1,0 0 1,0 0 0,0 1 0,0-1-1,0 0 1,0 0 0,0 0-1,0 0 1,0 0 0,0 0 0,1 0-1,-1 0 1,0 1 0,0-1 0,0 0-1,0 0 1,0 0 0,0 0-1,0 0 1,0 0 0,0 0 0,0 0-1,0 0 1,0 1 0,1-1 0,-1 0-1,0 0 1,0 0 0,0 0-1,0 0 1,0 0 0,0 0 0,0 0-1,0 0 1,1 0 0,-1 0 0,0 0-1,0 0 1,0 0 0,0 0-1,0 0 1,0 0 0,1 0 0,-1 0-1,0 0 1,0 0 0,0 0 0,0 0-1,0 0 1,0 0 0,0 0-1,0-1 1,1 1 0,-1 0 0,2 19 277,-1 0 1,0 1-1,-1-1 1,-5 34 0,0 3-35,5 13-589,2-70-761,9-7 994,0-1 0,-1 0 0,17-19 0,-17 16 83,2 0 1,21-17 0,-29 26 41,1 0 0,-1 0 0,1 1 0,0-1 0,-1 1 0,1 0 0,0 1 0,0-1 0,0 1 0,0 0 0,1 0 0,8 0 0,-12 1 9,0 0 0,0 0-1,0 0 1,0 0 0,0 1 0,0-1 0,0 1-1,0-1 1,0 1 0,0-1 0,0 1-1,0 0 1,0 0 0,-1 0 0,1 0-1,2 2 1,-2 0 23,0 0 1,0-1-1,0 1 0,-1 0 1,1 0-1,-1 0 0,1 0 1,-1 0-1,0 0 0,0 5 1,4 18 95,-2 0 0,-1 0 1,-1 1-1,-2 34 0,-1-5-2673,2-45-1951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7:54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394 0 6099,'0'0'2497,"-25"24"-2380,-2 1 5,8-9-10,1 2 1,1-1 0,0 2-1,1 0 1,1 1-1,-21 40 1,3 2 244,3 1 1,2 2-1,4 1 0,2 0 0,3 2 1,4 0-1,2 2 0,3-1 0,4 1 1,2 87-1,4-148-396,1 1 0,0-1-1,0 0 1,1 0 0,1 0 0,-1 0 0,7 13 0,-7-18-93,0 0 0,0-1 1,0 0-1,1 1 0,-1-1 1,1 0-1,0 0 0,0 0 1,0-1-1,0 1 1,1-1-1,-1 0 0,1 0 1,-1 0-1,1 0 0,0 0 1,-1-1-1,8 2 0,-5-1-116,-1-1 1,1 0-1,0 0 0,-1-1 0,1 1 1,0-1-1,0 0 0,0-1 0,-1 1 0,1-1 1,0-1-1,-1 1 0,1-1 0,-1 1 1,1-2-1,-1 1 0,0-1 0,0 1 0,0-1 1,0-1-1,0 1 0,-1-1 0,5-4 1,-6 4-449,0 0 0,0-1 0,-1 0 0,1 1 0,2-10 0,-5 14 688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13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 8324,'0'0'4671,"0"16"-4321,-12 255 1002,-6-20-2389,18-246 427,-1 17-928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13.5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69 4338,'0'0'6835,"25"-44"-6627,22 44 144,13 0-352,10-4 256,4-6-256,-46 5-1616,-2-1-2162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14.1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10 32,'0'0'10560,"-7"-2"-9531,4 1-992,-39-6 1450,40 7-1426,-1 1 0,1-1 0,-1 0 0,1 0 0,0 1 0,-1 0-1,1-1 1,0 1 0,-1 0 0,1 0 0,0 0 0,0 0 0,0 1 0,0-1 0,0 1 0,0-1 0,0 1 0,-2 2 0,-5 10-10,-1 0 1,2 0-1,0 1 1,1 0-1,0 0 1,1 1 0,1 0-1,0 0 1,1 0-1,-2 24 1,-1 21-34,3 89-1,4-130 34,0-9-53,0 2 5,0 0 0,1 0 0,0 0-1,1 0 1,3 12 0,-4-21-10,0-2 0,0 1 0,0 0 0,1 0 0,-1 0 0,1 0-1,0-1 1,-1 1 0,1-1 0,0 0 0,1 1 0,-1-1 0,0 0 0,1 0 0,-1 0 0,1 0 0,0-1 0,-1 1 0,1-1 0,0 0 0,0 0-1,0 1 1,0-2 0,0 1 0,0 0 0,4 0 0,-3-1 3,1 1-1,0-1 1,-1 0-1,1 0 1,0-1 0,-1 1-1,1-1 1,-1 0-1,1 0 1,-1-1-1,0 1 1,1-1 0,-1 0-1,0 0 1,5-4-1,-3 1 19,0 1-1,-1-1 0,0 0 1,0-1-1,0 1 0,-1-1 1,0 0-1,0 0 0,3-7 0,2-9 34,0-1-1,-1 0 0,-1 0 0,6-47 1,-6 8-1492,-2-105 0,-5 153 682,1 8 243,-1 6 403,0-1 0,0 1 1,0-1-1,0 1 0,1-1 1,-1 1-1,0-1 0,0 1 1,0-1-1,0 1 0,0-1 1,0 1-1,0-1 0,0 1 1,-1-1-1,1 1 1,0-1-1,0 1 0,0-1 1,0 1-1,-1-1 0,1 1 1,0 0-1,-1-1 0,1 1 1,0-1-1,-1 1 0,1 0 1,0-1-1,-1 1 0,1 0 1,0-1-1,-1 1 0,1 0 1,-1 0-1,1-1 1,-1 1-1,1 0 0,-1 0 1,1 0-1,-1 0 0,1-1 1,-2 1-1,-11 0-5059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14.4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6867,'0'0'3234,"149"78"-3074,-107-74-64,-3-4-32,-2 0-64,-6 0-1985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14.9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8724,'0'0'3047,"0"14"-2903,0 259 317,0-272-600,1-1 0,0 1 0,0-1 0,0 1 0,0-1-1,0 0 1,0 0 0,0 1 0,0-1 0,0 0 0,0 0-1,1 0 1,-1 0 0,0 0 0,0 0 0,0 0 0,0-1 0,0 1-1,0 0 1,0-1 0,0 1 0,0 0 0,0-1 0,1 0-1,4-5 63,-1-1-1,0 0 1,0 0-1,-1 0 1,0 0-1,5-12 1,-4 9 112,-1 0 1,2 1-1,-1 0 1,10-11-1,-13 17-9,1 1-1,-1-1 1,1 1 0,-1 0-1,1 0 1,0 0-1,0 1 1,0-1-1,0 1 1,0-1-1,0 1 1,0 0-1,1 0 1,-1 0-1,0 1 1,1-1-1,-1 1 1,5 0-1,-7 0-6,0 0 0,0 1-1,1-1 1,-1 0-1,0 1 1,0-1-1,0 1 1,0-1-1,0 1 1,0 0-1,0-1 1,0 1-1,0 0 1,0 0-1,0 0 1,0 0-1,0 0 1,0 0-1,-1 0 1,1 0 0,0 0-1,-1 0 1,1 0-1,-1 0 1,1 1-1,-1-1 1,0 0-1,1 0 1,-1 3-1,5 43 483,-5-41-384,0 130 109,0-83-2799,0-44-789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16.8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0 7475,'0'0'5331,"-1"21"-4982,-12 162-197,1-73-2048,-13-154-9214,16 15 10809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17.2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 5731,'0'0'5218,"55"-4"-4850,-20 4-64,2 0-256,5-4-32,0-3-16,2 3-848,-6 0-1521,-4 2-560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0:12.6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27 331 7315,'0'0'1201,"1"116"-1025,1-67 240,-2 1 144,0-1 97,0-4-33,-2-8-176,-9-9-80,2-9-111,3-9-193,4-10-64,2-21-6531</inkml:trace>
  <inkml:trace contextRef="#ctx0" brushRef="#br0" timeOffset="1">80 1 10565,'0'0'272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17.5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 7123,'0'0'1652,"12"-3"-1495,-6 1-168,43-12 313,-44 13-258,-1 0 0,1 0 0,0 0 0,0 1 0,0 0 0,0 0 0,0 1 0,0-1 0,9 3 0,-13-3-25,0 1 1,-1-1-1,1 1 0,0 0 0,0-1 1,-1 1-1,1 0 0,0 0 1,-1-1-1,1 1 0,0 0 0,-1 0 1,1 0-1,-1 0 0,0 0 1,1 0-1,-1-1 0,0 1 0,1 0 1,-1 0-1,0 0 0,0 2 1,1 27 248,-2-20-124,1 3-59,1 11-3,-1 0 0,-1-1 1,-2 1-1,0-1 1,-9 31-1,9-43-51,0 1-1,0 0 0,1 0 0,0 0 1,1 16-1,1-28-38,1 1 1,-1-1-1,1 1 1,-1-1-1,1 1 0,-1-1 1,1 1-1,-1-1 1,1 0-1,0 1 0,-1-1 1,1 0-1,0 1 1,-1-1-1,1 0 1,0 0-1,-1 0 0,1 0 1,0 0-1,-1 0 1,1 0-1,0 0 1,0 0-1,-1 0 0,2 0 1,25-1-115,-24 1 83,4-1-39,-1 0 0,0 0-1,0-1 1,1 0-1,-1 0 1,0 0-1,-1-1 1,1 1 0,0-2-1,5-3 1,2-2-1086,0-2 0,15-14 0,-8 1-4043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17.8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6515,'0'0'4690,"14"21"-3596,1 3-830,11 15 396,49 61 1,40 17-768,-104-98-2896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18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0 333 7892,'0'0'6226,"79"-90"-5761,-25 42-369,-3-4 96,2 0-192,-8 4-897,-8 6-1760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19.3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 3634,'0'0'2694,"4"-5"-1632,-1 1-888,1 0 1,0 0-1,0 0 1,1 1-1,-1 0 0,10-5 1,-12 7-116,0-1 0,0 1 0,0 0 0,1 1 0,-1-1 1,1 0-1,-1 0 0,1 1 0,-1 0 0,1-1 0,-1 1 0,1 0 0,-1 0 1,1 0-1,-1 1 0,1-1 0,-1 1 0,1-1 0,-1 1 0,5 2 1,-6-2-38,1 0 0,-1 0 0,0 1 1,0-1-1,1 0 0,-1 1 0,0-1 1,0 1-1,0 0 0,-1-1 0,1 1 1,0 0-1,-1-1 0,1 1 1,-1 0-1,1 0 0,-1-1 0,0 5 1,1 38 291,-1-31-264,0-6-93,-1 0 0,0 0 1,0 0-1,0 0 0,-1-1 0,0 1 1,0 0-1,-1-1 0,1 0 1,-6 9-1,-3 2 77,-1-1 0,-17 19 1,11-14 705,18-21-724,0 1 1,-1-1-1,1 0 1,0 1-1,0-1 0,0 1 1,0-1-1,0 0 1,0 1-1,-1-1 0,1 1 1,0-1-1,0 0 0,0 1 1,0-1-1,0 1 1,1-1-1,-1 1 0,0-1 1,0 0-1,0 1 1,0-1-1,0 1 0,0-1 1,1 0-1,-1 1 1,0-1-1,0 0 0,1 1 1,-1-1-1,0 0 0,1 1 1,-1-1-1,0 0 1,1 0-1,-1 1 0,0-1 1,1 0-1,-1 0 1,0 0-1,1 1 0,-1-1 1,1 0-1,-1 0 1,0 0-1,1 0 0,-1 0 1,1 0-1,-1 0 0,0 0 1,1 0-1,0 0 1,23 4 317,-13-4-437,10 2 370,1-1 1,26-3-1,-43 2-561,-1-1-1,1 1 1,0-1 0,-1 0-1,1-1 1,-1 1-1,1-1 1,-1 0 0,0 0-1,0 0 1,0 0-1,0-1 1,0 1-1,0-1 1,-1 0 0,6-6-1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20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0 7716,'0'0'5602,"1"17"-5183,-1 3-316,0 1 0,-1-1 0,-1 1 1,-1-1-1,-6 23 0,-84 348-1373,92-382 564,-8 31-1709,9-39 2141,-1 0 0,1 0-1,0 0 1,-1 0-1,1 0 1,-1 0 0,1 0-1,-1 0 1,1 0-1,-1 0 1,0 0-1,1 0 1,-1 0 0,0 0-1,0 0 1,0-1-1,0 1 1,0 0 0,0-1-1,0 1 1,0-1-1,0 1 1,0-1-1,0 1 1,-2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21.1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6883,'0'0'6579,"91"-6"-6419,-45 14-48,1 1 0,2-3-112,-3-2-2225,-34-4-1232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22.0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9460,'0'0'3714,"37"52"-8644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22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 2209,'17'0'1265,"-13"0"-513,3 8-288,3 0-192,1 1-64,6-9-160,6 0-48,-14 0-1985</inkml:trace>
  <inkml:trace contextRef="#ctx0" brushRef="#br0" timeOffset="1">314 0 1617,'0'0'3377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22.6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5170,'0'0'353</inkml:trace>
  <inkml:trace contextRef="#ctx0" brushRef="#br0" timeOffset="1">270 2 4994,'0'0'1857,"121"0"-1857,-112 0-672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42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1 6387,'0'0'5437,"-1"18"-4781,1 30-351,-1 30 271,-19 148 0,-46 44-1294,65-266 94,-4 9-155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1:01.9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1 216 7283,'0'0'7254,"0"0"-7218,0 0-1,0 1 0,0-1 0,0 0 0,0 1 1,0-1-1,0 0 0,0 0 0,0 1 0,0-1 1,0 0-1,0 1 0,0-1 0,0 0 1,0 0-1,0 1 0,0-1 0,0 0 0,0 0 1,1 1-1,-1-1 0,0 0 0,0 0 1,0 1-1,0-1 0,1 0 0,-1 0 0,0 0 1,0 1-1,1-1 0,-1 0 0,0 0 0,0 0 1,1 0-1,523-31 2950,-416 17-2799,-27 2 156,109-2 0,-157 14-296,42 0 185,0-2 0,81-14 0,162-16 137,4 27-91,-308 5-252,121-5 328,247-43 1,-295 38-193,1 4-1,112 7 1,-76 0-80,805-7-20,-559-6 27,-2 0 29,-65 12 540,-292 0-44,-10 0-575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42.7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7395,'0'0'5491,"95"-11"-5155,-32 24 192,0-1-528,2-1 112,-5-5 48,3-6-160,0 0-1376,-49 0-2290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04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2993,'0'0'0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06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69 204 6595,'0'0'2940,"-11"22"-2676,0-1-187,4-10-36,1 0-1,1 0 1,0 1 0,0 0 0,1 0 0,0 0-1,1 0 1,1 1 0,0-1 0,0 24 0,1-7 33,1-4 113,0 0 1,6 42-1,-5-61-165,0 0-1,1 0 1,-1-1 0,1 1 0,1 0-1,-1-1 1,1 1 0,-1-1 0,2 0-1,-1 0 1,0 0 0,1 0 0,0-1-1,0 1 1,1-1 0,7 6 0,-9-8-21,0 0 0,1 0 1,0 0-1,0 0 0,-1-1 1,1 0-1,0 1 0,0-1 1,0-1-1,0 1 0,0-1 1,1 1-1,-1-1 0,0 0 1,0-1-1,0 1 0,0-1 1,0 1-1,0-1 0,0-1 1,0 1-1,0 0 0,0-1 1,-1 0-1,1 0 0,0 0 1,-1 0-1,0-1 0,0 1 1,1-1-1,3-4 0,4-5 81,-1 0-1,0 0 1,0-1 0,-1 0-1,-1-1 1,12-24-1,-8 5 2,-1 0 0,-1 0 0,-1-1 0,-3 0 0,0-1 0,-2 1 0,-2-1 0,-4-65 0,2 94-149,0 0 1,-1 0-1,0 0 0,0 0 1,0 0-1,-1 1 0,1-1 1,-2 0-1,1 1 0,0-1 1,-1 1-1,0 0 0,-1 0 1,1 0-1,-1 0 0,0 0 1,0 1-1,0 0 0,-1 0 1,1 0-1,-1 0 0,0 1 1,0-1-1,0 1 0,-1 1 1,1-1-1,-1 1 0,1 0 1,-1 0-1,0 0 0,0 1 0,0 0 1,-8 0-1,5 3-2596,2 8-1420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07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8196,'0'0'3986,"111"5"-3922,-57-5 288,-3 0-320,-2 0-32,-5 0-1473,-32 0-1392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10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5811,'0'0'3911,"7"22"-3492,25 68 117,-25-73-421,1 0-1,0-1 1,1 0 0,1 0 0,1-1 0,0 0-1,18 18 1,-10-11-41,37 33 259,-6-6-3320,-46-43 934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11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1 252 6931,'0'0'4562,"2"-57"-3905,35 30-33,10-6-480,2 1 192,4-1-320,3 1-16,-2 3-448,-41 21-2289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11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2 156 6483,'0'0'3660,"-2"3"-3927,8-8 316,15-23 276,19-32 0,-2 3-178,-29 49-204,-5 12-252,-2 18-2,-2-19 409,0 162 316,0-94-5614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12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73 6147,'0'0'3257,"8"-10"-3185,28-34-56,-33 42-9,-1 0 0,1 0-1,0 0 1,0 0 0,1 1-1,-1-1 1,0 1-1,0 0 1,1 0 0,-1 1-1,1-1 1,-1 0 0,1 1-1,-1 0 1,1 0 0,-1 0-1,1 0 1,-1 1 0,4 0-1,9 0 29,-15 0-28,0-1-1,-1 0 1,1 0-1,-1 1 1,1-1-1,-1 1 1,1-1-1,-1 0 0,1 1 1,-1-1-1,1 1 1,-1-1-1,0 1 1,1-1-1,-1 1 1,0-1-1,1 1 0,-1-1 1,0 1-1,0 0 1,1-1-1,-1 1 1,0-1-1,0 1 1,0 0-1,0-1 0,0 1 1,0 0-1,0 0 1,0 28 140,0-21-114,0 15-47,-2 0-1,0-1 1,-2 1 0,0 0 0,-1-1 0,-2 0-1,0 0 1,-16 32 0,22-52 33,0 0 0,0 0 1,0 0-1,0 0 0,1 0 0,-1 0 0,1 1 1,0-1-1,0 0 0,-1 0 0,2 3 1,-1-4-23,0 0 1,0 0 0,1-1-1,-1 1 1,0 0 0,1 0-1,-1 0 1,0-1 0,1 1-1,-1 0 1,1-1 0,0 1-1,-1 0 1,1-1 0,-1 1 0,1-1-1,0 1 1,-1-1 0,3 2-1,1-1-13,1 1 0,0-1-1,0 0 1,0 0 0,0-1 0,1 1-1,7-1 1,-6 0 63,104 0-1362,-98 0-2015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44.6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35 6387,'0'0'3882,"0"7"-3800,-4 148 253,4-110-285,3-32-369,5-18-562,7-21 450,6-42 501,-14 44-67,0 0-1,2 0 1,19-36 0,-27 58 4,1 0 0,-1 0 0,1 1 1,-1-1-1,1 1 0,0-1 0,-1 1 1,1-1-1,0 1 0,0 0 0,0 0 1,0 0-1,0 0 0,0 0 0,1 1 1,-1-1-1,0 0 0,0 1 0,1 0 1,-1-1-1,0 1 0,0 0 0,1 0 1,-1 1-1,0-1 0,0 0 0,1 1 1,-1-1-1,0 1 0,0 0 0,0 0 1,0 0-1,1 0 0,-2 0 0,1 0 1,0 0-1,0 1 0,0-1 0,0 1 1,-1-1-1,1 1 0,-1 0 0,1 0 1,-1-1-1,2 4 0,2 12 92,0 1 0,-1-1 0,-1 1-1,-1 0 1,0 0 0,-1 0 0,-3 37 0,1-8-132,-2 42-3110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44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0 5010,'0'0'5091,"2"101"-4435,-2-66-224,0 1-336,0-1 176,-7-1-272,2-5 0,1-4 128,2-6-128,-1-6-1392,1-7-417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1:04.5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457 120 4738,'0'0'5261,"-6"-6"-4490,4 4-745,-1-1 112,0 0 0,0 0-1,0 1 1,0-1 0,0 1 0,-1 0-1,1-1 1,-1 2 0,1-1 0,-1 0-1,0 1 1,0-1 0,0 1-1,1 0 1,-1 0 0,0 1 0,-8-1-1,-34 0 334,24-1-378,0 2 0,-37 4 0,50-2-87,1 0-1,0 1 1,0 0 0,0 1-1,1 0 1,-1 0 0,-12 9-1,-49 43-11,49-39 12,14-11-10,1 0-1,0 0 0,0 1 0,0-1 1,0 1-1,1 0 0,0 0 0,1 1 1,0-1-1,0 1 0,0 0 0,1 0 0,0 0 1,-1 12-1,0 13-7,1 1 1,3 41-1,0-26-18,-1-28 24,-1-5-1,2 1-1,3 27 1,-3-38 2,1 1 0,0-1 0,0 0 0,1 1 0,-1-1 0,2 0 0,-1-1 0,0 1 0,1-1 1,5 6-1,2 3-9,2-1 0,0-1 0,0 0 0,1-1 0,1 0 0,0-1 0,21 11 0,-28-17-3,1 0 1,0 0-1,0-1 0,0 0 1,1-1-1,-1 0 0,1 0 0,-1-1 1,1 0-1,0-1 0,-1 0 1,1-1-1,0 0 0,-1 0 1,14-4-1,-14 2-10,0-1 0,0-1 0,-1 0 0,1 0 0,-1 0 1,0-1-1,-1-1 0,14-12 0,50-65 4,-67 79 18,12-16 61,-1 0-1,-1-1 0,0-1 0,-2 0 0,-1 0 1,-1-1-1,-1-1 0,0 1 0,-2-2 0,-2 1 1,0-1-1,2-39 0,-6 55 30,0-19 333,0-1 0,-6-44-1,4 65-298,-1-1 0,0 1 0,-1-1 0,0 1-1,0 0 1,-1 0 0,0 1 0,-1-1 0,0 1-1,0 0 1,-11-12 0,5 3 152,2 2-1088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45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51 3169,'0'0'7636,"7"-33"-7268,14 31 336,4-3-479,3 3-177,-2 2 224,4-2-272,5 0-1425,-3 0-416,-22 0-1328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45.5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0 110 7812,'0'0'949,"8"-5"-637,13-10 132,30-27 0,-15 11-323,-35 29-126,1 0-1,0 1 1,0-1-1,0 1 1,0 0-1,0-1 1,0 1-1,1 0 1,-1 1 0,0-1-1,1 0 1,-1 0-1,0 1 1,1 0-1,-1-1 1,0 1 0,4 0-1,-5 1 30,1-1-1,-1 1 1,1-1-1,-1 1 1,1 0-1,-1 0 1,0 0 0,0 0-1,1 0 1,-1 0-1,0 0 1,0 0-1,0 0 1,0 0 0,0 0-1,0 1 1,-1-1-1,1 1 1,0-1-1,-1 0 1,1 1 0,-1-1-1,1 1 1,-1-1-1,1 4 1,5 33 455,-2 1 0,-1-1 0,-5 69 0,0-29-533,2-65-190,0-2-502,0 0-2877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50.0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0 6275,'0'0'6109,"-1"23"-5634,-4 87-162,-5 175 348,10-237-737,0 24 98,0-26-2937,0-46 2803,0 1 0,-1-1 1,1 0-1,0 1 0,0-1 0,0 0 1,-4 2-1341,4-1 1340,0-1 0,0 0 0,-1 0 1,1 0-1,0 0 0,-1 0 1,1 0-1,0 0 0,-1 0 1,1 0-1,0 0 0,-1 0 0,1 0 1,0 0-1,-1-1 0,1 1 1,0 0-1,0 0 0,-1 0 1,1 0-1,0 0 0,-1-1 0,1 1-111,-16-10-1572,-3-21-1335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50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53 3474,'0'0'7939,"-32"-49"-7651,64 49 417,12 0-81,12 0-512,14 0-96,7 0 32,2 0-48,-54-4-3410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55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5683,'0'0'7168,"2"17"-6704,8 91-258,-7 149-1,-3-243-447,0-8-431,0 0 1,0 0 0,-1 0-1,0 1 1,-2 6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55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9 4050,'0'0'6691,"-10"-8"-6483,38 8 256,9 0 241,10 0-305,4 0-240,2 0 16,1 0-16,-5 0-160,-3 0-1073,-34 0-2688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57.9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205 103 5619,'0'0'6811,"-21"5"-6545,5-2-219,11-2-26,-1-1-1,0 1 1,1 0-1,-1 0 1,1 1-1,0 0 1,-1 0-1,1 0 1,0 0-1,0 1 0,0 0 1,0 0-1,1 0 1,-1 1-1,1-1 1,0 1-1,0 0 1,0 0-1,1 1 1,-1-1-1,1 1 1,-5 9-1,-3 15 70,2 1 0,0 0 0,2 0 0,-4 48 0,3 126 362,8-195-438,0 1-1,1-1 1,0 0 0,0 1 0,1-1 0,0 0 0,1 0-1,0 0 1,7 14 0,-8-19-11,1-1 0,-1 1 0,1-1 1,0 0-1,0 1 0,0-1 0,0-1 0,0 1 0,0 0 0,1-1 0,0 0 1,-1 0-1,1 0 0,0 0 0,0 0 0,0-1 0,0 1 0,0-1 1,0 0-1,1-1 0,-1 1 0,0-1 0,7 0 0,-4 0-14,0 0 1,0 0-1,0-1 0,13-2 0,-17 2 10,0-1 1,0 1-1,0-1 0,0 1 0,-1-1 1,1 0-1,-1 0 0,1 0 0,-1-1 0,1 1 1,-1 0-1,3-6 0,7-9 57,-2 0-1,0-1 1,-1 0-1,0-1 1,-2 0 0,0 0-1,-1-1 1,-2 0-1,5-30 1,-2-19 37,-3-99 1,-4 129-68,0 22-17,-1 0 0,-1 0 0,0 1 1,-8-31-1,7 40 1,1 0-1,-1 0 1,1 1 0,-2-1-1,1 1 1,-1 0-1,0 0 1,0 0 0,-1 0-1,0 1 1,0-1 0,0 1-1,-10-6 1,14 10-82,0 0 1,-1 0 0,1 0-1,-1 0 1,1 1-1,-1-1 1,1 0-1,-1 1 1,1 0-1,-1-1 1,0 1-1,1 0 1,-1 0-1,0 0 1,1 0-1,-1 0 1,0 0-1,1 0 1,-3 1 0,2 0-343,-1 0 1,1 0 0,0 1 0,0-1-1,0 0 1,0 1 0,0-1 0,0 1 0,1 0-1,-1 0 1,0 0 0,1 0 0,-1 0-1,1 0 1,-2 4 0,-6 13-3848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58.2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0 5426,'0'0'6868,"-4"59"-6548,34-42 144,7-1-192,5-5 144,-3-7-416,3-2-16,-2 0 0,2-2-1424,-3 0-561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9:00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7299,'0'0'5075,"37"13"-5091,-14-13-641,-4 0-1568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9:00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25 208,'0'0'2945</inkml:trace>
  <inkml:trace contextRef="#ctx0" brushRef="#br0" timeOffset="1">203 0 3041,'0'0'5427,"74"21"-5427,-53-15-224,-12-6-3378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1:05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726 132 448,'0'0'5480,"-17"-4"-3946,-25-6-343,-62-22 1,75 22-736,-1 3 0,1 0 0,-1 2 0,0 1 1,0 1-1,-1 2 0,-54 4 0,77-2-453,0 0 0,1 1-1,-1 0 1,0 0 0,1 1-1,0 0 1,-1 0 0,1 1-1,0 0 1,1 0 0,-1 0 0,1 1-1,0 0 1,0 0 0,0 1-1,1 0 1,-7 8 0,-6 12-9,1 0 0,1 0 0,-14 33 1,14-27 9,8-15-20,1 0 1,1-1 0,1 2-1,0-1 1,1 1 0,1 0 0,1-1-1,1 1 1,0 0 0,1 1 0,1-1-1,0 0 1,2-1 0,6 28 0,-3-23 4,1-1 0,1-1 0,0 1 0,2-1 0,0-1 0,1 0 0,1 0 0,1-1 0,1-1 0,0 0 0,27 24 0,-28-31-2,-1 0-1,1-1 1,0-1 0,1 0-1,0-1 1,0-1-1,1 0 1,29 8-1,-19-9-20,-1-1 0,1-1 1,0-1-1,48-2 0,-58-2 21,0 0 0,0-2 0,0 1 1,0-2-1,0 0 0,-1 0 1,0-2-1,0 0 0,21-14 0,5-7-12,62-55-1,-77 60 28,0-2 1,-2 0-1,0-1 1,24-38 0,-37 47 63,0 0 1,-1 0 0,-1-1 0,0 0-1,-1-1 1,-2 0 0,0 0 0,5-39-1,-7 31 239,-1-1-1,-2 0 1,-5-50-1,3 65-212,-1 1 1,0 1-1,0-1 1,-1 0-1,-1 1 0,0 0 1,-1 0-1,0 0 1,0 1-1,-1 0 0,-8-10 1,6 10-30,1 0 1,-1 1-1,0 0 1,-1 0-1,0 1 1,-1 1-1,1 0 1,-1 0-1,-15-6 1,25 12 318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9:01.1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6387,'0'0'5776,"9"6"-4912,86 62 138,23 16-821,-95-69-2271,35 15 1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9:01.4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5 259 2529,'0'0'9791,"-4"0"-9421,8-5-214,66-35 841,60-37-345,48-42-1165,-173 115-278,1 1 0,0 0 0,-1 1-1,13-4 1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9:01.8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1 180 8692,'0'0'2006,"15"-20"-1766,4-5-156,0-1 25,30-50 0,-47 73-108,-1 1 56,0-1 0,0 1 1,0 0-1,0 0 0,0 0 0,1 0 1,-1 1-1,1-1 0,-1 0 1,1 0-1,0 1 0,0-1 1,0 1-1,0 0 0,2-2 1,-2 48 302,-2 93 139,0-51-4160,0-74 196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9:02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6227,'0'0'5624,"2"21"-4883,0 4-623,1-1 0,1 0 0,2 0 0,0 0 0,16 39-1,-11-40 196,2 0 0,0-1-1,24 31 1,-30-46-507,0 1 0,0-1 0,0 0 0,1-1 0,10 7 0,-14-10-545,1-1 1,-1 1-1,1-1 0,0 0 1,0-1-1,0 1 1,0-1-1,0 0 0,0 0 1,10 0-1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9:02.7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0 361 7347,'0'0'5971,"40"-90"-5283,-12 63-672,4-5 112,5-1-128,8-7 0,3 0 193,4 5-177,-1 5-16,-7 9-977,-7 9-1856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9:03.1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 4994,'0'0'4061,"12"-5"-3818,-6 2-194,44-17 287,-45 19-207,-1 0 0,1 0-1,0 0 1,-1 0-1,1 1 1,0-1 0,0 1-1,-1 1 1,1-1-1,0 1 1,8 1-1,-12-1-105,1 0 0,0 0 0,-1 1 0,1-1-1,-1 0 1,1 0 0,-1 1 0,0-1-1,1 1 1,-1-1 0,0 1 0,0 0 0,0 0-1,0-1 1,0 1 0,-1 0 0,1 0-1,0 0 1,-1 0 0,0 0 0,1 0 0,-1 3-1,2 51 335,-3-40-269,1-6-55,0 0 0,-1 0 0,-1 0 1,1-1-1,-1 1 0,-7 18 0,8-27-18,0 0 0,1 1 0,-1-1 1,1 0-1,-1 0 0,1 1 0,0-1 0,0 0 0,-1 1 0,1-1 0,0 0 0,0 1 1,0-1-1,0 0 0,1 1 0,-1-1 0,0 0 0,0 1 0,1-1 0,-1 0 1,1 0-1,-1 1 0,1-1 0,0 0 0,-1 0 0,1 0 0,0 0 0,0 0 0,0 0 1,0 0-1,0 0 0,0 0 0,0 0 0,0 0 0,0-1 0,0 1 0,0 0 1,0-1-1,1 1 0,1 0 0,5 1-50,0 0 0,1-1 1,-1 0-1,1 0 0,11-1 0,-9 0 43,10 0-423,36 1-1055,-16-2-3966,-24-1 39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9:04.9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0 6675,'0'0'4938,"1"28"-4335,1 7-483,2 133 262,-7-132-175,-1 0 1,-2 0-1,-13 43 1,-7 38-1840,19-37-4380,5-96 1277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9:05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49 512,'0'0'12678,"-51"-48"-12678,90 52 544,10 4-320,9 1-224,5-5 289,0-4-273,-3 0-16,-2 0-465,-4-2-2288,-40-7-1121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9:06.7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10325,'0'0'2177,"58"52"-12662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9:07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0,'0'0'1169</inkml:trace>
  <inkml:trace contextRef="#ctx0" brushRef="#br0" timeOffset="1">338 13 5458,'0'0'209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1:13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0 6835,'0'0'2078,"2"20"-1960,7 67 232,15 170 1648,-17-36-1229,-10 1 0,-40 273 0,28-278-1839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9:07.4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9188,'0'0'1073,"65"15"-5555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50.6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0 448,'0'0'11979,"-12"21"-11581,4-8-364,0 1-28,0 0 0,0 0-1,2 1 1,0 0-1,0 0 1,1 1 0,1-1-1,-3 29 1,3 125 153,4-123-43,0-37-109,0 1-1,1-1 1,0 1 0,0-1 0,1 1 0,0-1 0,5 12 0,-6-19-12,0 1 1,0 0 0,1-1-1,0 1 1,-1-1 0,1 0-1,0 1 1,0-1 0,0 0-1,1 0 1,-1 0 0,0 0 0,1-1-1,-1 1 1,1-1 0,0 1-1,-1-1 1,1 0 0,0 0-1,0 0 1,0 0 0,0-1 0,0 1-1,0-1 1,0 0 0,5 0-1,-4 0-1,0 0-1,0-1 1,1 1 0,-1-1-1,0 0 1,0 0-1,0-1 1,0 1-1,-1-1 1,1 0-1,0 0 1,-1 0-1,1 0 1,-1-1 0,6-4-1,-3 1 24,0-1 1,-1 0-1,0 0 0,0 0 1,0-1-1,-1 1 0,4-10 0,2-10 77,-1 0-1,-1-1 0,6-45 1,-7 13-40,-1-108 1,-6 156-52,-4-12-445,4 24 300,-1-1 0,1 0 0,0 1 0,-1-1 1,1 0-1,-1 1 0,1-1 0,-1 0 0,1 1 0,-1-1 1,1 1-1,-1-1 0,0 1 0,1 0 0,-1-1 0,0 1 1,1 0-1,-1-1 0,0 1 0,0 0 0,1 0 0,-1-1 1,0 1-1,0 0 0,1 0 0,-3 0 0,-8 0-3499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8:51.0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9028,'0'0'4130,"153"38"-4050,-106-34-32,-1-2 240,-2-2-288,-4 0-1136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9:09.9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8308,'0'0'4018,"65"69"-4018,-35-67-945,-19-2-1424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9:10.2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3826,'0'0'2721</inkml:trace>
  <inkml:trace contextRef="#ctx0" brushRef="#br0" timeOffset="1">180 11 7523,'12'0'1681,"-10"0"-1665,5 4 16,2 9 144,7 0-160,3-5-32,-12-8-2321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9:10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6899,'0'0'5651,"128"124"-5555,-98-108-64,3-1 240,-5-4-192,0-3-80,-5-2 0,-2 0-704,-3-1-209,-6-1-720,-7 4-592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9:10.9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8 255 6307,'0'0'6099,"-7"-23"-5523,47-2 64,6-8-240,0-1-400,8 1 0,-1-1 144,3-1-144,-2 5-704,-40 22-2609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9:12.7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1 171 7251,'0'0'2313,"0"6"-2123,0-6-176,1 16 26,-1-16-34,0 0-1,0 0 1,0 0-1,0-1 1,0 1-1,0 0 1,1 0-1,-1 0 0,0 0 1,0 0-1,0-1 1,0 1-1,1 0 1,-1 0-1,0 0 1,0 0-1,0 0 1,1 0-1,-1 0 1,0 0-1,0 0 1,0 0-1,1 0 1,-1 0-1,0 0 1,0 0-1,0 0 1,1 0-1,-1 0 1,0 0-1,0 0 0,1 0 1,-1 0-1,0 0 1,0 0-1,0 0 1,1 0-1,-1 0 1,0 1-1,0-1 1,0 0-1,0 0 1,1 0-1,-1 0 1,0 0-1,0 1 1,0-1-1,0 0 1,0 0-1,0 0 1,1 1-1,-1-1 0,0 0 1,0 0-1,0 0 1,0 1-1,0-1 1,0 0-1,0 0 1,0 0-1,0 1 1,0-1-1,0 0 1,0 0-1,0 0 1,0 1-1,0-1 1,11-16 305,19-35 0,-20 31-234,24-33 0,-30 47-72,1 1 0,-1 0-1,1 0 1,0 1 0,0-1 0,1 1 0,-1 0 0,1 0 0,0 1 0,8-4-1,-14 7-10,1-1-1,0 1 1,0-1-1,0 1 1,-1-1-1,1 1 1,0 0-1,0-1 1,0 1-1,0 0 1,0 0-1,0 0 1,0-1-1,0 1 1,0 0-1,0 0 1,-1 1-1,1-1 1,0 0-1,0 0 0,0 0 1,0 1-1,0-1 1,0 0-1,0 1 1,0-1-1,-1 1 1,1-1-1,0 1 1,0-1-1,-1 1 1,1-1-1,0 1 1,-1 0-1,1-1 1,0 1-1,-1 0 1,1 0-1,-1 0 1,1-1-1,-1 1 1,0 0-1,1 2 1,0 3 16,0 0 1,0 0-1,-1 1 1,0-1-1,-1 11 1,0 0 108,3 36-108,-1-34-396,0 0 0,-1 1 1,-1-1-1,-6 36 0,6-48-2573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9:13.8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30 4978,'0'0'4330,"0"-3"-4172,-1 2-146,1 0 0,0 1 1,0-1-1,0 0 0,0 0 1,0 0-1,0 1 1,0-1-1,0 0 0,0 0 1,1 0-1,-1 1 0,0-1 1,0 0-1,1 0 0,-1 1 1,0-1-1,1 0 0,-1 1 1,1-1-1,-1 0 1,1 1-1,-1-1 0,1 0 1,0 1-1,-1-1 0,1 1 1,1-1-1,0 0 57,1 0 1,0 0-1,0 0 0,0 1 0,0-1 1,0 1-1,0 0 0,5 0 0,5 0 15,-5-1-15,1 1 1,-1 1 0,1-1-1,-1 1 1,15 4 0,-20-4-61,-1 0 0,0 0 0,0 0 0,0 0 1,0 0-1,0 1 0,0-1 0,0 0 0,-1 1 1,1 0-1,0-1 0,-1 1 0,1 0 0,-1 0 1,0 0-1,0 0 0,0 0 0,1 0 0,-2 0 1,1 0-1,0 0 0,0 1 0,-1-1 1,1 0-1,-1 0 0,0 5 0,2-1-93,-2 1 0,1-1 0,-1 0 0,1 1-1,-2-1 1,1 1 0,-1-1 0,0 1 0,0-1 0,-1 0 0,0 0 0,0 1-1,0-1 1,-5 8 0,6-13 30,0 1-1,0-1 1,0 1-1,0-1 1,0 1-1,0-1 1,1 1 0,-1-1-1,1 1 1,-1 0-1,1-1 1,0 1-1,-1 0 1,1-1-1,0 1 1,0 0-1,0 0 1,0-1-1,1 1 1,-1 0 0,1 2-1,2 2-111,-1 0-1,1-1 1,0 1 0,7 9-1,-7-12 216,0 0-1,-1 1 0,0 0 0,0-1 0,0 1 1,0 0-1,0 0 0,-1 0 0,1 0 0,-1 0 1,1 6-1,-2-7 83,-1 0 0,1-1 0,0 1 0,-1-1 0,1 1 0,-1-1 0,0 1 0,0-1 0,0 1 0,0-1 0,0 0 0,0 1 0,-1-1 0,1 0 0,-1 0 0,1 0 0,-1 0 0,-4 3 0,1-1 64,0-1-1,0 0 0,0 0 0,0-1 0,0 1 0,-1-1 0,1 0 0,-8 1 0,-10 1-209,0-1 1,0-1-1,-29-1 0,50-1-22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9:14.7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1 6995,'0'0'7780,"-24"86"-7572,11-21-128,-1-1-80,2 1 0,7-4 80,3-7-80,2-6 0,0-10-1233,0-11-1152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1:14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0 203 7475,'0'0'729,"4"-2"-799,1-1 103,0 1-1,0 0 0,0 0 0,0 0 0,1 1 0,-1 0 0,0 0 0,1 0 0,8 0 1,64 2 308,-35 1-14,539 1 580,-526-5-881,-1-4 0,0-1 0,0-3 0,-1-3 0,0-1 0,55-24 0,-88 29-20,-2-1 1,27-18-1,-33 19-1,1 1 0,0 0-1,1 1 1,0 0 0,24-7 0,-38 14-6,0-1 0,1 1 0,-1 0 0,0 0 0,0 0 0,0 0 0,0 0 0,0 0 1,0 0-1,0 1 0,1-1 0,-1 0 0,0 1 0,0-1 0,0 0 0,0 1 0,0-1 0,0 1 1,0 0-1,-1-1 0,1 1 0,0 0 0,0 0 0,0-1 0,-1 1 0,1 0 0,0 0 0,-1 0 0,1 0 1,0 0-1,-1 0 0,1 2 0,10 41-10,-8-27 44,131 788 238,-20-92-70,-107-677-195,8 31 25,-3 0 0,-3 1 0,1 86 1,-10-147-9,0 0 1,-1 0-1,0 0 1,0 0-1,-1 0 1,0 0-1,0-1 1,0 1-1,-1-1 1,0 1 0,0-1-1,-1 0 1,0 0-1,-6 7 1,4-6 16,-1-1 0,0 0 0,0-1 0,0 1 0,-1-2 0,1 1 0,-1-1 1,0 0-1,-17 6 0,-6-2 26,0-2 1,0-1-1,0-1 0,-1-1 1,-38-3-1,-235-14 158,-485-28 2332,738 43-2458,31 1-126,0-2 0,0-1 1,-26-3-1,48 3-452,-1 1 446,0 0-1,0 0 1,0-1 0,0 1-1,0 0 1,0 0 0,0 0 0,0 0-1,0 0 1,0 0 0,0 0-1,0 0 1,0 0 0,0 0 0,12-6-5311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9:15.0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38 8068,'0'0'4498,"39"-15"-3858,13 15-416,1 0 128,5 0-352,0 0 0,3-6-16,4-5-448,-44 7-2049,-3 2-3282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9:15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9060,'0'0'2849</inkml:trace>
  <inkml:trace contextRef="#ctx0" brushRef="#br0" timeOffset="1">263 6 4754,'0'0'3858,"86"0"-5139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9:15.6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5202,'0'0'849</inkml:trace>
  <inkml:trace contextRef="#ctx0" brushRef="#br0" timeOffset="1">338 36 4882,'0'0'4770,"109"0"-4626,-90 0-144,-15 0-304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49:24.3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6 159 1633,'0'0'7003,"-1"-14"-6523,-4-47-21,6 58-411,-1 0 1,1 0-1,0 0 0,-1 0 0,1 0 1,0 0-1,1 1 0,-1-1 0,0 0 1,1 1-1,0-1 0,-1 1 0,1 0 1,0 0-1,0-1 0,1 1 0,-1 0 1,0 0-1,1 1 0,-1-1 0,1 1 1,-1-1-1,1 1 0,3-2 1,1 0 51,3-2-61,1 2 1,-1-1-1,1 1 0,0 1 0,0 0 0,0 1 0,0 0 0,1 0 0,-1 1 0,12 2 0,5-2 62,-27 0-97,-1 1 0,1-1 0,0 0 0,0 0 0,-1 0 0,1 0 0,0 1 0,-1-1 0,1 0 0,0 0-1,-1 1 1,1-1 0,0 1 0,-1-1 0,1 1 0,-1-1 0,1 1 0,-1-1 0,1 1 0,-1-1 0,1 1 0,-1 0 0,1-1 0,0 2 0,4 23 79,-5-16-62,0-1 0,0 0 1,-1 0-1,-3 12 0,0-9-54,0 0-1,0 0 1,-1-1-1,-1 0 1,1 0 0,-13 15-1,-52 55-342,31-38 287,16-13 215,34-24 269,43 5-130,-35-8-57,-1 2 0,34 10 0,-46-12-181,-1 0 0,1 1 0,-1 0-1,0 0 1,1 0 0,-2 1 0,1 0-1,0 0 1,-1 0 0,1 0 0,-1 1 0,-1-1-1,5 7 1,-5-7-194,3 9-2208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3:14:24.0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243 420 4322,'0'0'5450,"-23"1"-4393,-71 8-331,89-9-660,1 1 1,-1 0 0,0 1 0,1-1 0,-1 1-1,1 0 1,0 0 0,-1 0 0,1 0 0,0 1 0,0 0-1,1 0 1,-1 0 0,1 0 0,-1 0 0,1 1-1,0-1 1,0 1 0,0 0 0,1 0 0,-5 9-1,3-5 44,-2 4-70,1 1 0,0-1 0,1 1 0,0 0 0,1 1 0,0-1 0,2 1 0,-1-1 0,2 1 0,1 24 0,-1-36-46,0 0 0,1 0 0,-1 0 0,1 0 0,-1-1 0,1 1 0,0 0 0,0 0 0,0-1 1,0 1-1,0 0 0,0-1 0,1 1 0,-1-1 0,0 0 0,1 1 0,-1-1 0,1 0 0,-1 0 0,1 0 0,0 0 0,-1 0 0,1 0 0,0 0 0,0-1 0,0 1 0,0 0 0,-1-1 0,1 0 0,0 1 0,2-1 0,1 1-19,0-1 1,0 1-1,0-1 0,1 0 0,-1 0 1,0-1-1,0 1 0,0-1 0,0 0 1,0-1-1,6-2 0,-5 0-80,0-1 0,0 0 0,0-1 0,-1 1-1,0-1 1,0 0 0,-1-1 0,1 1 0,4-12 0,-5 11 14,26-47-517,-3-2 0,-2 0 0,-3-2 1,-3 0-1,-2-2 0,13-79 0,-26 110 716,0-44 0,-4 27 4385,0 46-4435,0 0 1,-1 0 0,1 0-1,0 0 1,-1 0-1,1 0 1,-1 0 0,1 0-1,0 0 1,-1 0-1,1 0 1,0 0 0,-1 0-1,1 0 1,0 1 0,-1-1-1,1 0 1,0 0-1,-1 0 1,1 1 0,0-1-1,-1 0 1,1 0-1,0 1 1,0-1 0,-1 0-1,1 1 1,0-1 0,0 0-1,0 1 1,-1-1-1,1 0 1,0 1 0,-9 23 33,1 0 1,2 1 0,-7 40 0,2-4-22,-9 48 42,5 2-1,5-1 0,4 116 0,6-220-177,4 46-236,-4-50 86,0 0 0,1 1 0,0-1 0,0 0 0,-1 0-1,1 0 1,0 0 0,1 0 0,-1 0 0,0 0 0,1 0 0,-1 0 0,1-1 0,-1 1-1,1 0 1,0-1 0,0 0 0,3 3 0,5-3-3806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3:14:24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15 209 8356,'0'0'1979,"24"4"-1957,78 12 7,-99-16-23,1 1 0,-1-1 0,1 0 0,-1 0 0,1 0 0,-1 0 0,1-1 0,-1 1 0,0-1 0,1 0 0,-1 0-1,0 0 1,1 0 0,-1-1 0,0 0 0,0 1 0,0-1 0,0 0 0,0 0 0,-1-1 0,1 1 0,-1 0 0,1-1 0,-1 0 0,0 1 0,0-1 0,0 0 0,0 0 0,1-5 0,1-2-78,0 0 0,-1 0 0,-1 0 0,0 0 0,0-1 0,-1 1 0,0-11 0,-1 17 23,1 0 1,-1 0-1,0 0 1,0 0 0,-1 0-1,1 0 1,-1 0 0,0 0-1,0 0 1,0 0-1,-1 0 1,1 0 0,-1 1-1,-4-7 1,3 7 60,0 1 1,0 0 0,0-1-1,0 2 1,0-1-1,-1 0 1,1 1 0,-1-1-1,1 1 1,-1 0-1,1 0 1,-1 0 0,1 1-1,-1-1 1,0 1-1,1 0 1,-5 0 0,3 0 48,-1-1 1,1 1 0,-1 0 0,1 1-1,0-1 1,-1 1 0,1 0 0,0 1-1,-1-1 1,1 1 0,0 0 0,0 0 0,1 0-1,-1 1 1,0 0 0,1 0 0,-1 0-1,1 1 1,0-1 0,0 1 0,1 0-1,-1 0 1,1 0 0,0 1 0,0-1-1,-3 6 1,-1 2 49,1 0 1,0 1-1,1-1 1,1 1-1,0 0 0,1 0 1,0 1-1,1-1 1,0 0-1,1 1 0,2 26 1,-1-35-132,0-1 0,0 0 0,0 1 0,1-1-1,-1 0 1,1 1 0,0-1 0,1 0 0,-1 0 0,1 0 0,0 0 0,0 0 0,0 0 0,0 0 0,1-1 0,-1 1 0,1-1 0,0 0 0,0 0 0,1 0 0,-1 0 0,0 0 0,1-1 0,0 1 0,-1-1 0,1 0-1,0 0 1,0 0 0,0-1 0,1 0 0,-1 1 0,0-1 0,0-1 0,1 1 0,-1-1 0,5 1 0,3 0-413,-5 0-130,0 0-1,0-1 0,0 0 0,0 0 0,0-1 0,0 1 0,8-3 0,7-8-4867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3:14:25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210 1 352,'-3'0'12016,"-16"7"-11658,10-3-357,1 0 1,0 1-1,0 0 0,0 0 1,1 0-1,0 1 0,0 0 1,0 1-1,1-1 0,0 1 0,0 1 1,1-1-1,-1 1 0,2 0 1,-1 0-1,1 0 0,1 1 1,-1-1-1,1 1 0,1 0 1,0 0-1,0 0 0,0 11 1,1-13-13,0 0 0,1 1 0,0-1 0,1 0 1,-1 1-1,1-1 0,1 0 0,-1 0 0,1 0 0,1 0 0,-1 0 0,1 0 1,4 6-1,-6-11 7,22 33-20,23 51 1,-40-73 35,-1 2 1,0-1-1,-1 1 0,0-1 1,-1 1-1,-1 0 0,1 19 1,-2-18-9,-1 1 0,-1-1-1,0 1 1,-4 20 0,3-32-32,1 0-1,-1 1 1,-1-1-1,1 0 0,-1 0 1,1 0-1,-1-1 1,-1 1-1,1-1 1,-1 0-1,1 0 1,-1 0-1,-1 0 0,1 0 1,-10 5-1,9-6-28,0 0-1,0 0 0,-1-1 1,1 0-1,-1 0 0,0 0 1,0-1-1,0 0 0,0 0 1,1 0-1,-1-1 0,-8 0 1,13 0 48,-1 0 0,1 0 0,0-1 0,-1 1 1,1 0-1,-1-1 0,1 0 0,0 1 0,-1-1 1,1 1-1,0-1 0,0 0 0,0 0 0,-1 0 1,1 0-1,0 0 0,0 0 0,0 0 0,0 0 1,1 0-1,-1-1 0,0 1 0,0 0 0,1 0 1,-1-1-1,1 1 0,-1 0 0,1-1 0,0 1 1,-1-1-1,1-1 0,-2-7 64,1 0-1,0 0 1,1-16 0,0 17 66,1-1-89,0 1-1,0 0 1,1-1-1,0 1 1,0 0-1,1 0 1,1 1-1,-1-1 1,1 1-1,1-1 1,0 1-1,0 1 1,11-15-1,8-4-338,1 1 0,38-31 0,-18 18-942,33-36-3326,-65 61 1227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3:14:25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3073,'0'0'6633,"0"3"-6361,0 263 816,3-263-1547,3-9 315,5-10 112,-4-5 307,0 1 0,-2-1 0,0 0 0,-1-1-1,1-26 1,-5 45-244,0 1-1,1-1 0,-1 1 1,0-1-1,1 0 0,-1 1 1,1 0-1,0-1 0,0 1 1,0-1-1,0 1 1,0 0-1,1 0 0,-1-1 1,1 1-1,-1 0 0,1 0 1,0 1-1,0-1 1,-1 0-1,1 0 0,1 1 1,-1-1-1,0 1 0,0 0 1,0 0-1,5-2 0,2 1-304,1 0-1,-1 1 1,0 0-1,1 1 1,-1 0-1,12 1 1,-16-1 9,-2 0-77,-1 0 139,-1 0 0,0 0 0,0 0-1,1 0 1,-1 0 0,0 0 0,0 0 0,1 1 0,-1-1 0,0 0 0,0 1 0,0-1 0,1 1 0,-1-1-1,0 1 1,0 0 0,0-1 0,0 1 0,0 0 0,0 0 0,0-1 0,1 3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3:14:26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1 318 6179,'0'0'1168,"25"-5"-952,79-17 139,-98 20-317,-1-1-1,1 1 0,-1-1 1,0 0-1,0-1 0,0 1 1,-1-1-1,1 0 1,-1 0-1,0 0 0,0 0 1,0-1-1,0 0 0,-1 0 1,0 0-1,0 0 0,0 0 1,-1-1-1,0 1 0,2-8 1,2-1 90,-1 2-95,0-1 1,-1 0 0,-1 0 0,0 0-1,0 0 1,-2 0 0,1-1-1,-2 1 1,0-1 0,-2-18 0,2 31-33,-1 0 0,1 0 1,-1 0-1,1 0 1,-1 0-1,1 0 0,-1 0 1,1 0-1,-1 0 0,0 0 1,0 1-1,1-1 1,-1 0-1,0 0 0,0 1 1,0-1-1,0 1 1,0-1-1,0 1 0,0-1 1,0 1-1,0-1 1,0 1-1,0 0 0,0 0 1,0-1-1,0 1 1,-1 0-1,-37-1 284,28 2-106,8-1-130,-1 0 1,1 0-1,0 1 1,0 0-1,0-1 1,-1 1-1,1 0 0,0 1 1,0-1-1,0 0 1,0 1-1,1 0 1,-1-1-1,0 1 1,-3 4-1,1-1 27,1 0 0,-1 0 1,1 1-1,1-1 0,-1 1 0,1 0 0,-4 8 1,1 2 42,1 1 0,0 0 0,1 0 0,1 0 0,-2 22 0,5-35-101,-2 14 82,1 1 1,1-1-1,0 1 1,2-1-1,4 26 1,-5-39-117,0-1 1,1 0 0,-1 0 0,1 0-1,0 0 1,0 0 0,1 0-1,-1-1 1,1 1 0,-1-1-1,1 1 1,0-1 0,1 0-1,-1 0 1,0 0 0,1-1-1,0 1 1,-1-1 0,1 0-1,0 0 1,0 0 0,0-1-1,1 1 1,-1-1 0,0 0-1,0 0 1,1-1 0,5 1-1,-2 0-540,1 0 0,-1-1 0,1 0-1,-1 0 1,0-1 0,1 0 0,14-5-1,-22 5 145,1 0-1,0 0 0,-1 0 0,1 0 0,-1 0 0,1-1 0,-1 1 1,0-1-1,1 1 0,-1-1 0,2-2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3:14:26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1 216 7844,'21'0'29,"-1"1"-127,-1-2 0,32-5 0,-47 5 30,0-1 0,-1 1-1,1-1 1,-1 0-1,1 0 1,-1 0 0,0 0-1,0 0 1,0-1-1,0 1 1,0-1 0,0 0-1,-1 0 1,1 0-1,-1 0 1,0-1-1,3-5 1,0-2-218,0-1-1,-1 1 1,5-20 0,-9 29 283,3-10-25,-1 0 1,-1-1 0,0-23 0,-1 29 106,0 6-44,-1 1 0,1-1 0,0 0 0,0 1 0,-1-1 0,1 0 0,-1 1 0,1-1 0,0 0 0,-1 1 0,1-1 0,-1 1 0,1-1 0,-1 1 0,0-1 0,1 1 0,-1-1 0,1 1 0,-1 0 0,0-1 0,1 1 0,-1 0 0,0-1 0,0 1 0,1 0 0,-1 0 0,0 0 0,0 0 0,1 0 0,-1 0 0,0 0 0,-1 0 0,-31 0 1087,25 1-795,6-1-231,-1 0-1,1 1 0,-1 0 1,1-1-1,0 1 0,-1 0 1,1 0-1,-1 0 0,1 0 1,0 0-1,0 1 0,0-1 1,0 1-1,0-1 0,0 1 1,-2 2-1,0 1 59,0 0 1,0 1-1,1 0 1,-1-1-1,1 1 1,-2 7-1,-1 3 84,0 1-1,2 0 1,0 0-1,-1 17 1,2-15-139,1 1 0,1 0 0,1-1 0,1 1 0,4 27 0,-4-43-97,0 1 0,0 0 0,1-1 1,-1 1-1,1-1 0,0 1 0,0-1 1,1 0-1,-1 0 0,1 0 0,0 0 1,0 0-1,1 0 0,-1-1 0,1 0 0,-1 0 1,1 0-1,0 0 0,0 0 0,1-1 1,-1 0-1,0 0 0,1 0 0,-1 0 1,1-1-1,0 1 0,5 0 0,2 0-122,0-1-1,0 0 0,0 0 0,0-1 1,1-1-1,-1 0 0,12-3 0,-17 3-380,0-1 0,-1 0 0,1-1 0,-1 1 0,0-1-1,0 0 1,0-1 0,0 0 0,0 1 0,-1-2-1,0 1 1,1-1 0,7-9 0,6-12-3421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1:37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0 157 5843,'0'0'2654,"7"0"-2147,42-1 1079,-10 1-1015,0-2 1,-1-2-1,42-9 0,-12-1-151,-41 9-187,-1-1-1,49-17 1,-62 18-163,-1 1 0,1 1 0,0 0 0,0 0 0,23 0 0,71 4 212,-44 0-31,608-1 1485,-522-12-1529,1-1-96,284 2 92,-5 0-11,115 0 331,-310 4 277,-178 5-381,-3-1-3735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3:14:27.1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9572,'0'0'2017,"145"15"-1953,-113-13-16,-6-2-48,-4 0-1312,-8 2-1409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3:14:27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6339,'0'0'4002,"167"54"-3922,-109-54-80,2 0-2113,-41-9-1729,-4-2-624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3:14:27.7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0 279 8100,'0'0'3292,"12"-4"-3700,-2 0 405,0-1 0,0 0 1,0-1-1,-1 0 0,1 0 1,-1-1-1,-1-1 0,0 1 1,10-12-1,151-178 107,-169 196-96,1 1 0,-1 0 0,0 0 0,0 0 1,0-1-1,0 1 0,0 0 0,0 0 0,0 0 0,0 0 0,1-1 0,-1 1 0,0 0 0,0 0 1,0 0-1,0 0 0,1 0 0,-1-1 0,0 1 0,0 0 0,0 0 0,1 0 0,-1 0 0,0 0 0,0 0 1,0 0-1,1 0 0,-1 0 0,0 0 0,0 0 0,0 0 0,1 0 0,-1 0 0,0 0 0,0 0 1,0 0-1,1 0 0,-1 0 0,0 0 0,0 0 0,0 1 0,1-1 0,-1 0 0,0 0 0,0 0 1,0 0-1,0 0 0,1 0 0,-1 1 0,0-1 0,0 0 0,0 0 0,0 1 0,3 16 242,-6 27 178,-24 88 773,15-83-901,-6 65 0,12 96-580,6-180-411,0-23-2196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3:14:31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263 0 7315,'0'0'1321,"12"27"-1222,4 9-59,50 126 168,-57-132-43,-1 1 1,-1 0-1,5 59 0,-7 97 681,-5-153-755,-1-4-1,-1 0 0,-2 0 1,0-1-1,-3 1 0,0-1 0,-2 0 0,-1-1 1,-1 0-1,-1 0 0,-29 45 0,13-26-168,-2-2-1,-2-1 0,-2-2 0,-2-1 1,-81 71-1,105-106-2066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3:14:31.9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1 427 7796,'0'0'2761,"8"5"-2758,-3-2-3,-3-1 1,0-1 1,0 1-1,1 0 1,-1-1-1,1 0 0,-1 1 1,1-1-1,0 0 1,-1 0-1,1-1 1,0 1-1,0-1 1,0 1-1,-1-1 1,1 0-1,0 0 1,0 0-1,0 0 1,0 0-1,-1-1 1,1 1-1,0-1 1,0 0-1,-1 0 1,1 0-1,4-3 1,6-5 66,-1-1 1,-1-1 0,0 0 0,0 0 0,-1-1 0,-1 0 0,12-19 0,-10 11-35,0 0 1,-1 0 0,-1-1 0,9-33 0,-13 38-117,-2 0-1,0 0 1,-1 0 0,-1 0-1,0 0 1,-1 0-1,-1 0 1,-3-20 0,3 34 87,0 0 0,0 0 0,0 0 0,0 0 0,0 0 0,0 1 0,0-1 0,-1 1 0,1-1 0,0 0 0,-1 1 0,0 0 0,1-1 0,-1 1 1,0 0-1,1 0 0,-1 0 0,0 0 0,0 0 0,0 1 0,0-1 0,0 1 0,0-1 0,-4 0 0,-5 0 47,0 0 0,0 1-1,-15 0 1,20 1-41,2-1 11,1 1 0,-1 0 0,1 0 1,-1 0-1,1 1 0,0-1 1,0 1-1,0 0 0,0 0 0,0 0 1,0 0-1,0 1 0,0-1 1,1 1-1,0-1 0,-1 1 0,1 0 1,0 0-1,-3 6 0,-3 5 88,1-1 0,1 1 0,-7 22 0,4-3 162,1 0-1,2 0 0,-3 52 0,5 103 595,5-124-656,-1-55-186,0 1 0,1-1 0,0 1 0,1 0-1,0-1 1,1 0 0,-1 1 0,2-1 0,5 11-1,-7-16-39,1 0 0,-1 0 0,1 0 0,0 0 0,0-1 0,0 1-1,1-1 1,-1 0 0,1 0 0,0 0 0,-1-1 0,1 1-1,1-1 1,-1 0 0,0 0 0,0 0 0,1-1 0,-1 1-1,1-1 1,0 0 0,6 0 0,-3 0-360,0-1 0,0 1 0,0-2 0,16-1 0,-21 1 150,0 1 0,-1-1 1,1 0-1,0 0 0,-1-1 0,1 1 1,-1 0-1,1-1 0,-1 1 0,1-1 0,-1 0 1,0 0-1,0 0 0,0 0 0,0 0 1,0 0-1,1-3 0,12-19-4774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3:14:33.0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0 8484,'0'0'2465,"-12"161"-2033,-5-105-128,3-6-16,7-11-159,4-13-129,3-11 0,0-8-16,22-37-5779,-3-18 2145,-12 17 1073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3:14:33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64,'0'0'7732,"20"104"-15416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3:14:34.1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80 7523,'0'0'651,"6"8"-648,19 23 13,-9-16 4397,-15-15-4394,-1 0-1,0-1 0,0 1 1,1 0-1,-1 0 0,0 0 1,0 0-1,1 0 0,-1 0 1,0 0-1,0-1 0,0 1 1,1 0-1,-1 0 0,0 0 1,0 0-1,0-1 0,0 1 1,1 0-1,-1 0 1,0-1-1,0 1 0,0 0 1,0 0-1,0-1 0,0 1 1,0 0-1,0 0 0,0-1 1,0 1-1,0 0 0,0 0 1,0-1-1,0 1 0,0 0 1,0 0-1,0-1 0,-6-30-480,-2 15 542,3 6 318,1 1 0,-1-1 1,2 0-1,-1 0 1,-3-20-1,-5 320-430,27-293-1299,-9-1 1288,-1-1 1,0 1 0,0-1-1,0-1 1,0 1 0,-1-1-1,0 0 1,0 0-1,-1 0 1,5-9 0,2-5 22,8-12 17,33-52 5,-46 77-12,0 1 0,0-1 0,1 1 0,0 0 0,0 1 0,0-1 0,1 1 0,13-8 0,-19 12 1,0 0 0,0 1 0,1-1-1,-1 1 1,0-1 0,0 1 0,0-1-1,0 1 1,1 0 0,-1-1 0,0 1-1,0 0 1,1 0 0,-1 0 0,0 0-1,0 0 1,1 0 0,-1 1-1,0-1 1,0 0 0,0 1 0,1-1-1,-1 0 1,0 1 0,0-1 0,0 1-1,0 0 1,0-1 0,0 1 0,0 0-1,0 0 1,0 0 0,0 0 0,0 0-1,-1 0 1,1 0 0,0 0 0,-1 0-1,2 1 1,0 5 60,1 0 1,-1 0-1,0 0 0,-1 0 0,2 11 1,-2-9-40,5 45 135,1 6-1253,1-23-4480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3:14:34.5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23 290 7059,'0'0'3047,"22"-11"-2513,70-40-161,-88 48-350,0 0 0,1-1 0,-1 1 0,-1-1 0,1 0 0,0 0-1,-1 0 1,0 0 0,0-1 0,0 1 0,0-1 0,-1 0 0,0 0 0,0 0 0,0 0 0,-1 0 0,1 0-1,-1 0 1,-1 0 0,1-1 0,-1 1 0,1 0 0,-2-1 0,0-7 0,1 4-25,1-8-17,-1 11-48,0-1-1,0 1 0,0-1 0,-1 1 0,-2-13 1,2 18 62,1-1 1,-1 1-1,0-1 1,0 1 0,0-1-1,0 1 1,0-1-1,0 1 1,0 0 0,0-1-1,0 1 1,-1 0-1,1 0 1,-1 0 0,1 0-1,-1 0 1,1 1-1,-1-1 1,1 0 0,-1 0-1,1 1 1,-1 0-1,0-1 1,1 1 0,-1 0-1,-3-1 1,0 1 40,0-1 0,0 1 0,0 0 0,0 0 0,0 0 1,0 1-1,0 0 0,0 0 0,0 0 0,0 0 0,0 1 0,0 0 0,-5 3 1,5-2 23,1 1 1,0-1 0,-1 1 0,1 1-1,1-1 1,-1 0 0,1 1 0,0 0 0,0 0-1,0 0 1,-3 8 0,0 4 12,0 1 1,1-1-1,1 1 1,1 1-1,1-1 1,0 0-1,1 1 0,3 21 1,-2-36-71,-1 1 2,1 1 0,1-1-1,-1 0 1,1 0 0,0 0-1,0 0 1,0 0-1,1 0 1,0 0 0,0 0-1,0-1 1,0 1 0,1-1-1,0 1 1,0-1 0,4 5-1,-3-6-33,0 1 0,1-1-1,-1 0 1,1 0 0,0 0 0,0-1-1,0 0 1,0 0 0,0 0-1,1 0 1,-1-1 0,0 0 0,1 0-1,-1-1 1,8 1 0,-4 0-477,0-1 1,0 0 0,1 0-1,-1-1 1,0 0 0,0-1-1,0 0 1,0 0-1,0-1 1,0 0 0,0-1-1,-1 0 1,10-6 0,0-10-3865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3:14:35.2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 33 912,'0'0'13081,"-15"2"-12579,3-1-382,8-1-94,-1 0 0,1 0 1,-1 1-1,1-1 1,-1 1-1,1 0 0,0 0 1,-1 1-1,1 0 1,0-1-1,0 1 0,0 0 1,0 1-1,0-1 1,1 1-1,-1 0 0,1 0 1,-7 6-1,4-2 4,0 0-1,0 1 0,1 0 1,0 0-1,0 0 0,1 0 1,0 1-1,1-1 0,-1 1 1,2 0-1,-1 0 0,1 0 1,-1 14-1,7-22-146,0-1 0,0 1 0,1-1 0,-1 0 0,0 0 0,0 0-1,0 0 1,7-2 0,-5 0 17,-1 0 0,0 0-1,0-1 1,0 0 0,0 0 0,0 0-1,-1-1 1,1 1 0,-1-1 0,4-5-1,41-49-1393,-33 38 292,-9 12 663,-6 6 638,-5 50 1180,3 52 0,1-61-1118,0-37-164,0 0 1,0-1-1,1 1 1,-1 0-1,1-1 1,-1 1-1,1 0 1,-1-1-1,1 1 1,0-1-1,0 1 0,0-1 1,0 1-1,0-1 1,0 1-1,0-1 1,0 0-1,1 0 1,-1 0-1,0 0 1,1 0-1,-1 0 1,1 0-1,-1 0 1,1 0-1,-1-1 1,1 1-1,0-1 1,2 1-1,-1 0-88,0 0-1,1-1 1,-1 1-1,1-1 1,-1 0-1,1 0 1,-1 0-1,0-1 1,1 1-1,-1-1 1,1 0-1,-1 1 1,0-2-1,0 1 1,4-2-1,1-3-203,1 0 1,-2 0-1,1-1 0,-1 0 0,0-1 0,11-15 0,34-56-2587,-43 63 2766,-2 0 0,0-1 0,6-19 0,-2 3 5574,-11 42-4799,-2 66-128,0-27-332,7 79 0,-5-125-203,0-1 0,0 0 0,0 0 1,0 1-1,1-1 0,-1 0 0,0 0 0,1 1 1,-1-1-1,1 0 0,-1 0 0,1 0 0,-1 0 1,1 0-1,0 0 0,0 0 0,-1 0 1,3 2-1,-3-3-8,1 0 1,0 0-1,-1 0 1,1 0-1,0 0 0,-1 0 1,1 0-1,-1 0 1,1 0-1,0-1 1,-1 1-1,1 0 0,-1 0 1,1 0-1,0-1 1,-1 1-1,1 0 1,-1-1-1,1 1 1,-1 0-1,1-1 0,-1 1 1,0-1-1,1 1 1,0-1-1,3-5-20,0 0 0,0 0-1,0 0 1,5-11 0,2-8 252,1 1 0,1 1 1,17-24-1,-23 37-112,1 2 0,0-1 0,0 1 0,1 0 0,0 0 0,0 1 0,1 1 0,0-1 0,19-8 0,3 2-36,0 2 0,2 1 0,64-10 0,-13 9-6077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1:43.4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1 309 6979,'0'0'4752,"18"-20"-3909,-3 3-642,6-6 69,2 0 1,0 1-1,46-32 1,-23 22 10,75-38 0,-105 61-290,1 2 1,1 1-1,-1 0 1,1 1-1,0 0 1,0 2-1,1 0 1,26 0 0,-44 3-65,-1 0 1,1 0 0,-1 0-1,1 0 1,-1 0 0,1 0-1,-1 0 1,1 1 0,-1-1-1,1 0 1,-1 0 0,1 0-1,-1 1 1,1-1 0,-1 0-1,1 1 1,-1-1 0,1 0-1,-1 1 1,0-1-1,1 0 1,-1 1 0,0-1-1,1 1 1,-1-1 0,0 1-1,1-1 1,-1 1 0,0-1-1,0 1 1,1 0 0,-3 13-4830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4:24.2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11717,'0'0'2706,"97"111"-1378,-43-74 113,11-2-801,12-3-256,5-8-208,4-9-160,-4-10-16,-9-5 0,-14 0-1536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4:24.8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9460,'0'0'2204,"27"2"-1694,350 43 3345,-252-28-3098,465 78 1087,-573-91-1869,92 25 249,-100-26-271,0 0 1,-1 1-1,1 0 0,-1 0 1,0 1-1,0 0 1,-1 1-1,0-1 1,9 10-1,-12-8-1844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4:31.4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3633 3009,'0'0'6355,"-2"13"-6283,-1 4-37,0 1-1,2-1 0,0 1 0,1-1 1,3 23-1,67 485 967,14 101 255,-55-443-954,52 311 310,40-6-112,44-13-307,-126-383-205,3-1-1,5-3 1,58 84 0,-83-140 0,2-1 1,1-2 0,1-1-1,1 0 1,1-2-1,39 27 1,-44-38 15,2 0 0,-1-1 1,2-2-1,0 0 0,0-2 0,1-1 1,0-1-1,1-1 0,31 3 0,-14-4 100,0-3-1,1-1 1,78-8-1,-108 3-94,-1-1 0,1 0 1,-1-1-1,0-1 0,0 0 0,0-1 1,-1-1-1,0 0 0,-1-1 0,0 0 0,0-1 1,-1-1-1,0 0 0,11-14 0,7-10 54,-2-2 0,-2 0 0,37-70 0,93-227 56,-10 18 4,-114 258-100,1 1 0,3 2-1,54-63 1,-89 116-23,11-12 9,1 0-1,1 0 0,20-15 1,-31 26-15,1 0-1,0 1 1,0-1 0,0 1 0,0 0-1,1 0 1,-1 1 0,1-1 0,-1 1 0,1 0-1,-1 0 1,1 0 0,0 1 0,-1 0-1,1 0 1,0 0 0,-1 0 0,1 1 0,5 0-1,-8 0 0,1 1 1,-1-1-1,1 0 0,-1 0 0,0 1 1,0 0-1,0-1 0,0 1 0,0 0 0,0 0 1,0 0-1,0 0 0,-1 0 0,1 1 0,-1-1 1,1 0-1,0 4 0,17 49 202,-14-37-86,18 62 259,-4 2 1,8 84 0,3 172-89,-21-220-68,1 22 36,50 410 85,-52-511-333,1-1 0,1-1 0,3 0 0,1 0 0,1-1 0,28 46 0,-27-56-14,2-2 0,0 0 0,1-1-1,2-1 1,0 0 0,1-2 0,1-1 0,48 31-1,-34-27-8,2-2 0,0-2 0,1-1 0,48 13 0,-64-24 23,1-1 0,-1-1 0,1-1 0,0-1 0,0-2 1,0 0-1,0-2 0,42-6 0,-53 4 1,0-1 0,-1-1 1,0 0-1,0-1 0,0 0 1,-1-1-1,0-1 1,0 0-1,0 0 0,-1-1 1,-1 0-1,11-12 1,8-12 1,-1-1 1,38-61 0,161-320 17,-27 41-7,-139 277-12,3 4 1,87-98 0,-111 148-5,0 2 1,3 2 0,1 1 0,2 2 0,2 3 0,56-30 0,-84 52-11,0 1 1,1 2 0,0 0 0,1 1 0,0 1 0,0 1 0,0 1-1,1 1 1,-1 1 0,46 2 0,-58 1 7,1 1 1,-1 1-1,0 0 1,0 0 0,0 1-1,0 0 1,0 1-1,-1 0 1,0 0-1,0 1 1,0 0-1,-1 1 1,0 0-1,0 0 1,-1 1-1,0 0 1,8 11-1,5 9 16,-2 1-1,0 0 1,-2 2-1,13 35 1,1 12 27,-4 1 1,27 137-1,4 170 53,-13-76-38,25-7-17,-56-260-39,3-1 1,1 0-1,2-2 1,42 70-1,-51-96-5,0 0 0,0 0 0,1-1 0,1-1 0,0 0 0,1 0 0,0-1 0,1-1 0,0 0 0,0-1 0,1 0 0,1-1 0,-1-1 0,1-1 0,25 8 0,-25-11 2,0 1 1,0-2-1,0 0 1,0-1-1,0-1 1,0 0-1,0-1 1,0-1-1,0 0 1,0-1-1,-1-1 1,1 0-1,-1-1 1,0-1-1,25-14 1,-10 0 5,-1-1 1,-1-1-1,-1-2 1,-1-1-1,-1-1 0,-1-1 1,25-38-1,11-25 3,54-110 0,-22 12 10,98-283-1,26-213 30,-139 426-36,216-741-74,-258 886 65,77-168 0,-86 229 1,2 2 0,2 0 0,2 2 0,2 1 0,47-49 0,-77 91-2,1-1-1,0 1 0,1-1 0,-1 1 0,1 0-1,0 0 1,0 1 0,1 0 0,-1 0 0,1 0 0,9-3 0,-16 7 2,1 0 1,0 0-1,0-1 0,0 1 1,0 0-1,0 0 1,0 1-1,0-1 1,0 0-1,0 0 1,0 0-1,0 1 0,0-1 1,-1 0-1,1 1 1,0-1-1,0 1 1,0-1-1,0 1 1,-1-1-1,1 1 1,0-1-1,-1 1 0,1 0 1,0 0-1,-1-1 1,1 1-1,-1 0 1,1 0-1,-1 0 1,1-1-1,-1 1 0,1 2 1,9 37-63,-7-27 66,36 212 487,12 272 1,-36-312-479,-6-91 19,60 557 80,-46-505-130,7 0 0,66 194 0,-83-302 10,2-1 0,1 0 1,3-1-1,0-1 0,30 39 1,-38-59 1,1-1 0,0 0 1,1-1-1,1-1 0,0 0 1,0-1-1,1 0 0,1-1 1,0-1-1,0-1 0,1 0 1,0-1-1,26 8 0,-27-11 11,0 0 0,0-1 0,1-1-1,-1 0 1,1-1 0,-1-1 0,1-1 0,-1 0-1,0-1 1,1-1 0,-1 0 0,0-1 0,0-1-1,-1 0 1,1-2 0,-1 1 0,-1-2 0,1 0-1,-1-1 1,19-15 0,2-8 7,-2-1 1,-1-2-1,-1-1 1,-2-1 0,-2-1-1,-2-2 1,28-56-1,116-312 50,104-515-154,-111 329 60,-70 341 26,-77 217 6,3 2 1,1 0-1,1 1 1,46-56-1,-56 77 0,0 1 0,1 1 0,15-12 0,-21 19-3,0-1 0,1 1 0,-1 0 0,1 0 0,-1 1-1,1 0 1,0 0 0,0 0 0,1 1 0,6-2 0,-11 3-2,0 0 0,0 0 0,-1 0 0,1 0 1,0 0-1,0 0 0,0 0 0,-1 1 0,1-1 0,0 1 0,0-1 0,-1 1 1,1 0-1,-1-1 0,1 1 0,0 0 0,-1 0 0,1 0 0,-1 0 1,3 3-1,-1 1-3,0-1 1,0 1-1,0 0 1,0 0-1,-1 0 1,2 6-1,14 44 9,-2 2-1,-3 0 1,9 88-1,-12-75 35,48 414 196,-9-66-223,-42-355-8,4 0 1,2 0 0,33 95-1,-41-146-6,0 0 0,1 0-1,0-1 1,1 1 0,0-1 0,1-1-1,0 0 1,14 14 0,-16-19 1,0 0 1,0-1-1,0 0 1,1 0-1,0-1 1,0 0-1,0 0 1,0 0-1,0-1 1,0 0-1,0-1 1,1 1-1,-1-1 1,1-1-1,10 0 1,-9 0 2,0-1 0,-1 0 0,1 0 0,-1-1 0,0 0 0,0-1 1,1 0-1,-1 0 0,-1-1 0,10-5 0,-5 1-15,0 0 1,-1-1-1,0 0 1,-1-1-1,15-18 1,-1-3-83,-2-2 1,-1 0 0,28-62 0,-7-4 62,-4-2 1,-4-2 0,-5-1-1,18-125 1,32-441 187,-75 622-148,24-314 48,52-446 31,-76 779-95,0-6 65,2 0 1,1 1-1,2 0 0,25-65 0,-32 95-49,0-1 0,1 1 0,0 0 0,0 0 0,0 0 0,0 0 0,0 1 0,1 0 0,7-6 0,-10 8-6,1 0 0,-1 0 0,1 0 0,-1 0 0,1 0 0,0 1 0,-1-1 0,1 1-1,0-1 1,0 1 0,-1-1 0,1 1 0,0 0 0,0 0 0,-1 0 0,1 0 0,0 0 0,0 1 0,-1-1 0,1 0 0,0 1-1,0-1 1,-1 1 0,1 0 0,-1-1 0,1 1 0,0 0 0,-1 0 0,0 0 0,3 2 0,0 1-8,0 1 1,0 0-1,0 0 1,-1 0-1,1 0 1,-1 1-1,-1-1 1,4 10-1,17 58-3,-17-53 16,100 521 204,-36-146-124,-63-362-87,1 1 0,1-2 0,2 1-1,1-2 1,1 1 0,23 37 0,-31-61 3,1-1 0,-1-1 0,1 1 0,0-1 0,1 0 0,-1 0 0,1-1-1,0 0 1,1 0 0,-1 0 0,1-1 0,0 0 0,0-1 0,0 0 0,0 0 0,1-1 0,-1 0 0,1 0-1,0-1 1,-1 0 0,1 0 0,0-1 0,0-1 0,-1 1 0,1-1 0,0-1 0,-1 0 0,1 0 0,-1 0-1,0-1 1,1 0 0,-1-1 0,-1 0 0,1 0 0,0-1 0,-1 0 0,7-6 0,5-6 17,-1 0 1,-1-1-1,0-1 1,-2-1-1,26-42 1,51-122 4,-30 29 36,58-220-1,7-174-26,-52 150-369,31-518 1,-98 556 226,-8 334 130,0 10 18,0 13 4,1 0 0,-1 0 0,0 1 0,-1-1 0,1 0 0,0 1 0,-1-1 0,0 0 0,0 1 0,0-1 0,-2-3 0,-2 41 272,46 1171 119,-31-1068-374,43 205 0,-46-310-60,1-1 1,2 0 0,27 57-1,-33-80-4,0 1-1,2-1 0,-1 0 1,1-1-1,0 1 1,0-1-1,1 0 1,0-1-1,0 0 1,0 0-1,1 0 1,0-1-1,0 0 1,1 0-1,-1-1 0,1 0 1,11 3-1,-12-5 11,1 0 0,0 0 0,0-1 0,0 0 0,0-1 0,0 0-1,0 0 1,0-1 0,0 0 0,0-1 0,-1 0 0,1 0 0,0-1 0,-1 0-1,1 0 1,-1-1 0,0 0 0,0-1 0,-1 0 0,9-7 0,2-4-9,-1 0 0,0-2 1,-2 0-1,0 0 1,-1-2-1,19-34 1,7-23-118,-3-1 1,-3-2-1,33-120 1,43-262-317,55-729 974,-138 979-295,9 1 1,108-350-1,-133 528-182,-7 21 122,0 0 0,0-1 0,-1 1 0,-1-1-1,2-21 249,-3 34-686,0 1 42,0-1 0,0 0 1,-1 1-1,1-1 0,0 0 0,0 1 1,0-1-1,0 1 0,-1-1 0,1 1 0,0 0 1,0-1-1,-1 1 0,1 0 0,0 0 1,-1-1-1,1 1 0,-1 0 0,1 0 0,-1 0 1,0 0-1,1 0 0,-1-1 0,0 1 1,1 2-1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4:22.1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0 352,'0'0'0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4:22.7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1 110 10853,'0'0'592,"25"-11"-456,4-3 33,1 0 215,1 0 1,1 3 0,36-10 0,-30 13 49,-1 1 0,1 3 1,0 0-1,0 3 0,0 1 1,0 2-1,0 1 0,0 2 1,48 13-1,218 55 966,-231-60-1254,1-4 0,91 0 0,-152-8-326,26-2 528,-38 1-447,0 0 0,0 0 0,0 0 0,0-1 0,0 1 0,0 0-1,0 0 1,-1-1 0,1 1 0,0 0 0,0-1 0,0 1 0,-1-1 0,1 1 0,0-1-1,0 1 1,-1-1 0,1 1 0,-1-1 0,1 0 0,0 0 0,-1 1 0,1-1 0,-1 0-1,1 0 1,-1 1 0,0-1 0,1 0 0,-1 0 0,0 0 0,0 0 0,1-1-1,-1-13-4726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4:23.5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10853,'0'0'2385,"26"0"-1926,335 8 1350,678-8 1894,-1021 0-3691,69 3 218,-79-2-284,1 1 0,0-1-1,-1 2 1,1-1 0,-1 1-1,0 0 1,13 8 0,-19-10 222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4:39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3204 8244,'0'0'571,"0"19"-638,-4 320 203,4-330-132,0 8 53,0 0-1,5 26 1,-4-37-46,0 0 0,1 0 0,0 0 0,1 0 0,-1 0 0,1-1 1,0 1-1,1-1 0,-1 0 0,6 6 0,14 14 0,0-1-1,2 0 1,1-2 0,1-1-1,48 28 1,-28-23 53,1-3 0,96 33 0,-117-47-50,0 2 0,-1 0 0,0 1 0,32 21 0,-46-24-9,0 0-1,-1 1 1,1 0 0,-2 0-1,1 1 1,-2 1-1,1 0 1,-2 0-1,0 0 1,7 15-1,38 99 33,-35-81 21,44 85 0,-53-117-50,-1 1-1,2-2 1,-1 1 0,2-2-1,0 1 1,0-1 0,1-1 0,0 0-1,1-1 1,16 10 0,19 4 33,0-2 0,1-3 0,1-1 0,100 19 0,-132-32-49,0 0 0,0 2 0,0 0 0,-1 2 0,1-1 0,24 17 0,-14-5-4,-2 2-1,45 42 1,137 119 56,-162-148 19,1-2-1,94 48 1,-121-71-39,1-1-1,0-1 1,0 0 0,1-2-1,-1-1 1,30 3 0,-35-6-7,-1 0 0,1-2 1,-1 0-1,0 0 0,1-2 1,-1 0-1,0 0 0,0-2 0,27-11 1,23-17 20,69-29-34,-117 56 1,0 1 0,1 0 0,-1 1 0,1 1 0,1 0 0,21 1 0,19 2-10,-7-2 8,0 3 1,1 2-1,87 17 0,-65-5 25,0-2 0,100 2 0,152-12 100,-72-3-140,-42 0 101,99 4-127,-143 20 62,-109-13-51,83 4 1,-117-14 43,-1-1-1,1-1 1,-1-1 0,0-1 0,32-9 0,26-13-1,-2-4 0,0-4 0,-3-3 0,96-59 0,-129 63-72,-1-2 0,42-41 0,25-21-99,-70 60 147,-2-1 0,-2-1-1,44-60 1,14-15 12,-88 104 15,1 0 0,1 1 0,0 0 1,0 0-1,0 0 0,1 2 0,0-1 1,1 1-1,-1 0 0,1 1 0,0 1 0,1-1 1,-1 2-1,15-4 0,33-8 44,0-3 0,74-33 0,30-11-25,-147 57-127,0-2 0,0 0 0,0-1 1,-1 0-1,0-1 0,-1-1 0,0 0 1,-1-1-1,0-1 0,0 0 0,-2-1 1,1 0-1,-2 0 0,1-2 0,-2 1 0,0-1 1,-1 0-1,0-1 0,-2 0 0,1 0 1,4-22-1,-5 18 378,0 1 0,1 0 1,2 1-1,0 0 0,0 0 0,2 1 1,0 0-1,1 0 0,1 2 0,0-1 1,20-16-1,312-260-169,-323 275-110,-1 0 0,0-2 0,-1 0 0,-1-2 0,-1 0 0,-1-1 0,-1 0 0,-1-2 0,-1 0 0,-1 0 0,-1-1 0,-1-1 0,-2 0 0,0 0 0,-2-1 0,-1 0 0,-1 0 0,-1-1 0,1-41 0,-5 19-70,2 1 0,3 0 0,2 1 1,2-1-1,2 1 0,31-85 0,-34 115 55,1 1-1,0 1 1,1 0-1,1 0 0,1 1 1,21-22-1,89-73-16,-108 98 22,66-47-42,-52 40 24,-1-1 0,30-29 0,-6-6 42,-2-2 1,-2-2 0,-4-2 0,-2-2 0,-3-2-1,53-122 1,100-250 74,-170 397-112,2 1 0,2 1 1,56-68-1,25-37 61,-89 111-49,-1 0 0,-1-2 0,19-65 0,-24 64 28,1 2 0,2 0 0,1 0 0,20-32 0,-27 54 5,0-1-1,-1 0 1,-1-1 0,0 0-1,-1 1 1,5-26 0,-3-1 149,0-39 0,1-14 358,-6 88-714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4:44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8676,'0'0'4666,"8"3"-4869,23 3 232,0-1-1,0-1 1,45-1-1,-8 1 2,170 7-801,-136-10-5944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4:44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7427,'0'0'1388,"16"4"-1135,-4-2-192,-4 0-31,0-1 0,0 1 0,0 0 0,0 1 0,0 0 0,0 0 1,-1 1-1,0 0 0,0 0 0,0 0 0,13 11 0,-12-6 24,1-1 1,-1 1 0,0 1-1,-1 0 1,0 0-1,-1 0 1,0 1 0,0-1-1,-1 2 1,-1-1 0,0 0-1,0 1 1,-1 0-1,-1 0 1,0 0 0,0 0-1,-2 0 1,1 0 0,-1 0-1,-2 13 1,0-19 24,0 0-1,0 0 1,0 0 0,-1 0-1,0-1 1,0 1 0,0-1-1,-1 0 1,0 0 0,0 0-1,0 0 1,0-1 0,-7 6-1,-11 8 109,-40 25 0,41-30-203,2-2 60,15-9-54,1-1 0,-1 1 0,1 0 0,-1 0 0,1 0 0,0 1-1,-1-1 1,1 1 0,1 0 0,-1 0 0,-4 5 0,7-7-165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6:32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0 395 6403,'0'0'6403,"45"-77"-6147,13 11 160,9-6-400,0 1-32,-5 9-176,-10 15-2145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2:35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0 9668,'0'0'2964,"-2"9"-2238,-31 148-147,-16 204 0,47-341-568,-1-1 2,2 0-1,0 31 1,1-46-17,1 0 1,-1 0 0,1 1 0,0-1 0,0 0 0,0 0 0,0-1-1,1 1 1,0 0 0,0 0 0,0-1 0,0 1 0,0-1 0,1 1-1,-1-1 1,1 0 0,5 4 0,4 1-9,0-1 1,0-1-1,0 0 1,1 0-1,0-2 1,0 1-1,0-2 0,1 0 1,21 3-1,17-2 34,61-2 0,-77-2 39,243-10 401,-270 9-619,15 1 492,-23 0-410,-1 0-1,1 0 1,-1 0 0,1 0-1,-1 0 1,1 0 0,-1 1-1,1-1 1,-1 0 0,1 0-1,-1 0 1,1 1 0,-1-1 0,0 0-1,1 0 1,-1 1 0,1-1-1,-1 0 1,0 1 0,1-1-1,-1 1 1,0-1 0,1 0-1,-1 1 1,0-1 0,0 1 0,0-1-1,1 1 1,-1-1 0,0 1-1,0-1 1,0 1 0,0 0-1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1:43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0 7059,'0'0'2753,"-46"94"-1904,41-53-129,3-3-192,2-4-47,0-3 111,5-6-384,18-2-144,6-1-16,5-5-48,6-2 16,7-4-16,6-11-1905,-32 0-832,0-6-2417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6:33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0 187 8532,'0'0'1697,"131"-94"-1553,-83 53-144,1 3-1697,-36 24-1184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6:33.4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50 215 10341,'0'0'1275,"-8"16"-595,4-9-614,-4 7-1,1 1-1,-6 19 1,11-29-62,0 0 1,1 1-1,-1-1 1,1 1-1,1-1 1,-1 1-1,1-1 0,0 1 1,0 0-1,1-1 1,-1 1-1,4 9 0,-3-12-5,1-1 0,-1 1 0,1 0 0,0 0 0,0-1 0,0 0-1,0 1 1,1-1 0,-1 0 0,0 0 0,1 0 0,0 0 0,-1 0 0,1-1-1,0 1 1,0-1 0,0 0 0,0 0 0,0 0 0,0 0 0,0 0-1,1-1 1,-1 1 0,5-1 0,0 1-18,1-1 1,-1 0-1,1-1 1,0 0-1,-1 0 1,0-1-1,1 0 1,12-5-1,-7 0 38,0-1-1,-1 0 1,0-1 0,0 0-1,-1-1 1,0-1 0,-1 0-1,0 0 1,-1-1 0,0-1-1,-1 1 1,-1-2 0,1 1-1,-2-1 1,0 0 0,-1-1-1,-1 1 1,0-1 0,0-1-1,2-24 1,-6 35 21,-1 0 1,0 1-1,0-1 0,0 0 1,-1 0-1,1 1 1,-1-1-1,-1 0 1,1 1-1,-1-1 0,1 1 1,-1-1-1,0 1 1,-1 0-1,1 0 0,-1 0 1,-3-4-1,1 3 75,0 0 0,-1 1 1,1 0-1,-1 0 0,0 1 0,0 0 0,0 0 0,0 0 0,0 0 0,-1 1 0,-8-2 0,3 2-39,0-1 1,0 2-1,-18-1 1,22 4-1306,7 6-2385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6:33.7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1 340 11989,'0'0'1553,"35"-116"-1537,6 55 0,8 3-16,5 6-16,0 8-1200,-35 36-2178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6:34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1 277 11061,'0'0'1553,"127"-99"-1553,-62 34-528,0-3-1890,-44 43 802,-5 5-3331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6:34.4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45 334 9396,'-7'18'1529,"-1"6"-1314,0 0 0,2 1 1,1-1-1,0 1 0,0 30 0,5-47-191,0 0 0,0 0 0,1 0 0,0 1 0,0-1 0,1 0 0,0 0 0,1-1 0,0 1 0,4 8 0,-5-12-28,1 0 0,-1-1 1,1 1-1,0-1 0,0 0 0,0 1 0,1-2 1,-1 1-1,1 0 0,0-1 0,-1 1 0,1-1 1,0 0-1,0 0 0,1-1 0,-1 1 1,0-1-1,0 0 0,1 0 0,5 0 0,-4 0-21,-1-1-1,1 0 0,-1 0 0,1 0 1,-1-1-1,0 0 0,1 0 1,-1 0-1,0-1 0,1 0 0,-1 0 1,0 0-1,0 0 0,4-4 1,-1 1 31,-1-1-1,1 0 1,-2 0 0,1-1 0,-1 0 0,0 0 0,9-13 0,-3-2 179,0 1 0,-2-1 0,-1-1 0,0 0 0,7-36-1,-8 26 141,-2 0 1,-2 0-1,-1 0 0,-1-1 0,-2 1 0,-5-44 0,3 68-244,0 1 0,0-1 0,-1 1 0,0 0 0,-1 0-1,1 0 1,-1 0 0,-1 1 0,0-1 0,0 1 0,0 0 0,-9-9 0,10 13-53,1-1 0,-1 1 0,0 0 1,0 0-1,0 1 0,0-1 0,0 1 0,-1 0 1,1 0-1,-1 0 0,0 0 0,1 1 1,-1 0-1,0 0 0,0 0 0,0 0 0,0 1 1,1 0-1,-1 0 0,0 0 0,0 1 0,0 0 1,-5 1-1,9-2-120,0 1 1,0-1 0,0 1-1,0-1 1,0 1-1,0 0 1,0-1-1,0 1 1,0 0-1,0 0 1,0-1-1,1 1 1,-1 0 0,0 0-1,0 0 1,1 0-1,-2 2 1,-9 25-3578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6:34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1 234 11797,'0'0'2722,"119"-50"-2818,-37-2 144,0 1-48,-9 6-1073,-15 13-1952,-49 29 271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6:35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1 112 9893,'0'0'0,"102"-7"-177,-33-42 129,-39 21-2129,-5 1-4706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6:35.3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1 376 10373,'0'0'3780,"17"3"-3697,-5 0-111,-5-1 6,0-1-1,0 0 1,1 0 0,-1 0-1,9-1 1,-13 0 21,0 0 0,0-1 1,0 1-1,0-1 0,0 0 1,0 0-1,-1 0 0,1 0 1,0 0-1,0-1 0,-1 1 0,1-1 1,-1 0-1,1 0 0,-1 0 1,0 0-1,0 0 0,0 0 0,2-3 1,6-12 177,0 0-1,-2-1 1,0 0 0,-1 0 0,-1-1 0,0 1-1,-2-1 1,0-1 0,-1 1 0,-1 0-1,-1-1 1,-1 0 0,0 1 0,-5-25 0,5 42-106,0-1 0,-1 1 0,1 0 0,-1-1 0,0 1 0,0 0 0,0 0 1,0-1-1,0 1 0,0 0 0,0 0 0,-1 0 0,1 0 0,-1 1 0,0-1 1,1 0-1,-1 1 0,0-1 0,0 1 0,0-1 0,0 1 0,0 0 0,0 0 0,0 0 1,-1 0-1,1 0 0,-5 0 0,-3-1 41,0 1 1,-1 0-1,1 1 0,-1 0 1,-10 1-1,20-1-111,0 0 0,0 0 0,0 0 0,0 1-1,0-1 1,-1 0 0,1 0 0,0 1 0,0-1 0,0 1 0,0-1 0,0 1 0,0-1 0,0 1 0,0 0-1,0-1 1,1 1 0,-1 0 0,0 0 0,0-1 0,1 1 0,-1 0 0,0 0 0,1 0 0,-1 0 0,0 1-1,0 1-48,1-1-1,0 0 0,-1 1 1,1-1-1,0 1 0,0-1 0,0 0 1,0 1-1,1-1 0,-1 1 1,2 3-1,0 1-467,0-1 0,1 1 0,0 0 0,0-1-1,1 0 1,7 11 0,4-4-3624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6:37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8516,'20'3'200,"113"16"96,143 0 0,154-17 14,-386-3-1954,67-9 1,-108 7 516,-12 1 1184,-316 0 2138,166 4-1445,-24-2 4442,349-11-5436,3 0-1761,-163 11 1757,-3 0 39,-1-1 0,1 1-1,0 0 1,0 0 0,0 0 0,-1 1-1,1-1 1,0 1 0,0-1-1,0 1 1,-1 0 0,1 0 0,-1 0-1,1 1 1,2 1 0,-2 7-2702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6:39.2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84 7684,'-147'23'1077,"103"-19"-751,84-6-401,41-7 1,0-1 522,989-38 4386,-129 44-4173,-582 5-629,-241-1-882,0-5 0,123-22 0,-220 21-892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1:44.2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 6883,'0'0'6579,"130"-29"-5843,-92 22-271,-1 4-209,-2 1-192,-7 1-48,-7 1 16,-6 0-32,-7 0-112,-46 34-14807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8:51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85 496,'0'0'13153,"3"0"-12910,24 1 170,-1-1-1,33-5 1,28-1 451,-8 6-426,0-3 0,0-4 1,99-22-1,-113 18-180,-1 2 0,125 0 0,-146 8-80,18-1-78,85-2 102,160 17 0,-58 2-62,-141-12-14,119 21 1,153 11 337,-237-26-152,31 11 59,-44-4-150,604 21-85,701-30 323,-1373-4-441,66 11 0,-66-6-3,66 1 1,-78-9 20,0-1 0,0-3 0,52-10 0,65-17 44,1 7 0,1 8 0,175 5 0,-299 11-84,0 1 0,-1 3 0,45 9 0,-37-3 22,0-4 0,92 2-1,-119-8-11,4 0-230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8:55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1881 142 8516,'0'0'715,"-16"0"-483,-9 0-279,-9 1 925,-1-1-1,0-2 0,-59-11 1,74 7-505,-32-10 137,-2 2 1,0 3-1,0 2 0,-81-4 0,-5 12-341,-158 3-29,255 4-120,0 1 0,0 3 0,0 1 0,-63 26 0,38-13 67,40-14-73,0 2-1,1 1 1,1 1-1,0 1 1,1 1-1,1 1 1,0 2-1,1 0 1,1 1-1,1 2 1,1 0 0,1 1-1,-31 50 1,31-39-28,1 2 1,2 0 0,1 1-1,2 0 1,2 1 0,1 1-1,2 0 1,2 0 0,-3 71-1,9-105 13,0 17-6,0 1 0,7 39 0,-5-54 2,0 0-1,1 1 0,0-1 1,0 0-1,1 0 1,0-1-1,0 1 1,1-1-1,0 0 1,9 10-1,8 5-6,1-1-1,1-1 0,1-1 0,0-1 0,2-1 0,0-1 0,46 19 1,9-3 30,121 32 0,-64-29-24,1-6 1,2-6 0,0-6-1,222-3 1,-332-16-5,0-1 0,0-2 1,0-1-1,-1-2 0,0 0 0,59-27 0,-45 14-72,-2-2 0,0-2 0,73-57 0,-84 55-25,-1-2 0,-2-1 0,-1-2 0,-1 0 0,-2-2 1,-1-1-1,-2-1 0,-2 0 0,28-69 0,-28 52 101,-3-1 0,-1-1-1,-4 0 1,-2-1 0,-2 0-1,1-97 1,-9 133 45,-1 1-1,0-1 1,-2 1 0,0-1 0,-1 1-1,-10-26 1,9 33 46,0 0 1,-1 0-1,-1 1 0,0 0 0,0 0 0,-1 0 1,0 1-1,-1 1 0,0-1 0,-17-12 1,11 11 10,-1 1 1,1 1-1,-2 0 1,0 1-1,0 1 1,0 0-1,-1 2 1,-22-5-1,3 3-102,-1 1-1,-73 1 0,104 5-133,2-1 70,0 1 1,0 0 0,0 1-1,-1-1 1,-8 4 0,13-4-152,0 0 0,0 1 0,0 0 0,0-1 0,0 1 0,0 0 0,0-1 0,0 1 0,0 0 0,0 0 0,0 0 1,0 0-1,1 0 0,-1 0 0,0 0 0,1 0 0,-1 0 0,1 0 0,-1 0 0,1 0 0,-1 0 0,1 1 0,0-1 0,0 0 1,0 0-1,-1 0 0,1 1 0,1 1 0,-1 17-7860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8:57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 5763,'0'0'3004,"20"-1"-2815,301-7 1118,200 20-997,411-30-127,-923 18-182,701-15 62,-1 25 2,-691-9-65,8-1-11,235 10-1041,-197-4 379,0 2 0,63 18 1,-114-22-450,-10-2-206,-30-1-4026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48:58.0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 9893,'0'0'1152,"128"13"-1440,-27-5 496,26-1 913,19-4-641,21-3 192,24 0-448,10-8-192,4-10 144,-11 1-176,-28 5-672,-132 10-1585,-19 2-2225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50:04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28 8436,'0'0'6056,"-8"3"-2785,495-13-1390,-56 10-1243,73-2-9,-206-6-272,-149 7-307,413 19 250,-476-12-180,97-7 0,-66-1-67,435-7 22,-415 0-79,86-2 48,-110 10-5,123 3 101,-215 1-147,35 8-1,-39-6 23,1-1 0,-1-1 0,28 1 0,40-2 149,0 3-1,0 4 0,85 21 1,-106-18 31,106 7-1,-147-18-173,-6-1 21,1 2 1,-1 0-1,24 6 0,-1 1-2,-23-5-2,0 0-1,27 11 0,-41-11 124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1:44.6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1 426 2049,'0'0'11525,"129"-7"-11109,-85-4-352,-5 5 16,-6 2-64,-9 3-32,-8-1-1504</inkml:trace>
  <inkml:trace contextRef="#ctx0" brushRef="#br0" timeOffset="1">196 0 5394,'0'0'6275,"-34"130"-5394,25-46-193,1-6-448,8-4-144,0-11-96,0-10 48,2-10-48,15-18 0,0-14-1665,4-11-1664,0-21-2082,-13-8 2610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1:45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0 8276,'0'0'5074,"-2"91"-4594,-11 6 241,2 7-353,5-6-224,6-11-112,0-12-32,15-14-32,14-16-1809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1:45.4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 10 7219,'0'0'4760,"-19"-2"-3149,-61-4-728,79 5-848,-1 1 1,0 0-1,1 0 0,-1-1 0,0 1 0,1 0 0,-1 1 0,0-1 0,1 0 1,-1 0-1,0 1 0,1-1 0,-1 1 0,0-1 0,1 1 0,-1 0 0,1 0 1,-1 0-1,1 0 0,0 0 0,-1 0 0,1 0 0,0 0 0,0 0 0,-1 1 1,1-1-1,0 0 0,0 1 0,-1 1 0,2 1-17,-1 0-1,0 0 1,1 0-1,0 0 1,0 0 0,0 1-1,0-1 1,2 7-1,0 3 9,-1-4-19,1-1 0,0 1 0,1 0 0,0-1 1,6 13-1,-5-14 1,-1 0 0,0 1 1,0-1-1,-1 1 0,0 0 1,0 0-1,0 10 1,-2-15 0,0 0-1,0 0 1,-1-1 0,1 1 0,-1 0 0,0 0 0,0 0 0,-2 4 0,2-6-103,1-1-1,-1 0 1,0 0-1,0 0 1,0 0 0,0 0-1,0 0 1,0 0-1,0 0 1,0 0-1,0 0 1,-1 0 0,1 0-1,0-1 1,0 1-1,-1-1 1,1 1 0,0-1-1,-1 1 1,1-1-1,-1 0 1,1 0-1,0 0 1,-1 1 0,-1-2-1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1:46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35 2785,'0'0'11910,"-12"-7"-11201,-37-18-402,47 24-303,0 1 0,0-1-1,0 1 1,0 0 0,0 0-1,0 0 1,0 0 0,0 0-1,0 1 1,1-1 0,-1 0-1,0 1 1,0-1 0,0 1 0,0 0-1,1 0 1,-1 0 0,0-1-1,1 2 1,-1-1 0,1 0-1,-1 0 1,1 0 0,-3 3-1,0 2 2,-1-1-1,1 1 0,0 0 0,-5 10 0,9-15-2,-4 8-11,1-1 1,0 1-1,0 0 0,1 0 1,0 0-1,0 1 0,1-1 1,0 0-1,1 1 0,0-1 1,2 12-1,-2-20-31,1 1 1,-1-1-1,1 0 1,0 1-1,-1-1 1,1 0 0,0 1-1,0-1 1,0 0-1,0 0 1,0 0-1,0 0 1,1 0-1,-1 0 1,0 0-1,0 0 1,1-1-1,-1 1 1,0 0-1,1-1 1,-1 1-1,1-1 1,-1 1-1,3-1 1,-2 1-241,1 0 0,-1-1 0,1 0 1,-1 1-1,1-1 0,-1 0 0,1 0 0,-1-1 1,0 1-1,1 0 0,-1-1 0,1 1 0,-1-1 1,0 0-1,5-2 0,-4 0 83,1 0-1,-1-1 1,1 1-1,-1-1 1,0 0-1,0 0 1,-1 0-1,1-1 1,-1 1-1,2-5 1,19-53-658,-19 49 705,-3 8 198,1 1 0,-1-1 0,0 1 0,0-1 0,-1 1 0,1-7 1830,-2 32-1180,1-6-449,0-1 0,0 1 0,1 0 0,5 20 0,-5-33-242,-1 1-1,1 0 1,0 0-1,0-1 1,0 1-1,0 0 1,1-1-1,-1 0 1,1 1-1,-1-1 1,1 0-1,0 1 1,0-1-1,0 0 1,0-1-1,0 1 1,1 0-1,-1 0 1,0-1-1,1 0 1,0 1-1,-1-1 1,1 0-1,-1 0 1,1 0-1,0-1 1,0 1-1,4 0 1,0 0-6,-1-1 1,1 0 0,0 0-1,-1 0 1,1-1 0,0 0-1,6-2 1,-9 2 21,-1-1-1,1 0 1,-1 0 0,1 0-1,-1 0 1,0 0 0,0 0-1,0-1 1,0 0 0,0 1-1,-1-1 1,1 0 0,2-4-1,11-19 291,0 0-1,21-50 0,-37 76-300,0 0 1,1 1-1,-1-1 1,1 0-1,-1 0 1,0 0-1,1 1 1,-1-1-1,0 0 1,0 1-1,1-1 1,-1 0-1,0 0 1,0 1-1,1-1 1,-1 0-1,0 1 1,0-1-1,0 1 1,1-1-1,-1 0 0,0 1 1,0-1-1,0 1 1,0-1-1,0 0 1,0 1-1,0-1 1,0 1-1,0-1 1,0 0-1,0 1 1,0 0-1,3 19 116,0 15 105,-4-27-220,1-1 0,1 1 0,-1-1 0,1 1 0,0-1 0,1 0 0,0 1 0,0-1 0,1 0 0,4 9 0,-6-15-16,-1 0 0,1-1-1,-1 1 1,1 0 0,0-1 0,-1 1-1,1 0 1,0-1 0,0 1 0,-1-1-1,1 1 1,0-1 0,0 1-1,0-1 1,0 0 0,0 0 0,0 1-1,0-1 1,-1 0 0,1 0 0,0 0-1,0 0 1,0 0 0,0 0-1,0 0 1,0 0 0,0 0 0,0 0-1,0-1 1,0 1 0,0 0 0,1-1-1,0 0 11,1-1-1,-1 1 1,0 0-1,0-1 1,0 1-1,0-1 1,0 0-1,0 0 1,3-4 0,13-21 62,-12 16-64,1 1-1,0 1 1,1-1 0,10-10 0,-18 20-9,0 0 0,0 0 1,1 0-1,-1 0 0,0 0 1,0 0-1,1-1 0,-1 1 0,0 0 1,0 0-1,1 0 0,-1 0 0,0 0 1,1 0-1,-1 0 0,0 0 1,0 1-1,1-1 0,-1 0 0,0 0 1,0 0-1,0 0 0,1 0 0,-1 0 1,0 0-1,0 0 0,1 1 0,-1-1 1,0 0-1,0 0 0,0 0 1,0 1-1,1-1 0,-1 0 0,0 0 1,0 0-1,0 1 0,0-1 0,0 0 1,0 0-1,1 1 0,-1-1 1,5 13 7,-4-12-11,1 5-144,0-1-1,1 0 1,0 0-1,0-1 1,0 1-1,0-1 1,1 1-1,0-1 1,0 0-1,0-1 1,0 1-1,9 5 1,-7-6-106,0-1 0,1 1-1,0-1 1,-1-1 0,1 1 0,0-1 0,0 0 0,0 0 0,13-1-1,18-1 228,0-1 0,43-9 0,-44 9 270,-36 2-219,0 0 0,0 0 0,0 0 0,0 1 0,0-1 0,0 0 0,0 1 0,0-1 0,0 1 0,0-1 0,0 1 0,0-1 0,-1 1 0,1 0 0,0 0 0,0-1 0,-1 1 0,1 0 0,0 0 0,-1 0-1,1 0 1,-1-1 0,1 1 0,-1 0 0,1 0 0,-1 0 0,0 0 0,1 2 0,3 24 219,-2-1 0,0 1 0,-4 41 0,0-8-122,2 94-251,4-236-501,3 0 1,34-154 0,-40 230 634,1-4 158,-1 1 0,2-1 0,-1 1 0,1 0 0,0 0 0,1 1 0,0-1 0,1 1 0,0-1 0,11-14 0,-14 22-116,0 0-1,-1 0 0,1 0 1,0 0-1,0 0 1,0 0-1,0 0 0,0 1 1,0-1-1,1 1 1,-1-1-1,0 1 0,0 0 1,0 0-1,0 0 1,1 0-1,-1 0 0,0 0 1,0 1-1,0-1 1,0 1-1,0-1 0,0 1 1,0 0-1,0 0 1,0 0-1,0 0 0,0 0 1,0 1-1,-1-1 1,1 0-1,0 1 0,-1-1 1,1 1-1,-1 0 1,0-1-1,0 1 0,1 0 1,-1 0-1,0 0 1,0 0-1,-1 0 0,1 0 1,0 0-1,-1 0 1,1 3-1,1 4 75,-1 0 1,0 0-1,0 1 1,-1-1-1,0 1 0,-1-1 1,0 0-1,-4 17 1,4-21-100,-1 0 1,0 0-1,0 0 1,0 0-1,0-1 1,-1 1-1,1 0 1,-1-1-1,0 0 1,-1 0-1,1 0 1,-1 0-1,0 0 1,0-1-1,0 0 1,0 0-1,-5 3 1,5-4-547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1:46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0 332 11653,'0'0'846,"17"-11"-689,-3 2-135,-5 4-19,0 0 0,0-1 0,-1 0 0,0 0 0,0-1 0,-1 0-1,1-1 1,-2 1 0,1-1 0,8-15 0,-7 9-98,0-1-1,-1 0 1,-1 0 0,0-1-1,-2 1 1,1-1 0,-2 0-1,0-1 1,-1 1 0,0-19-1,-2 34 115,0 0 0,0 0 0,0-1-1,0 1 1,0 0 0,0 0 0,0-1-1,-1 1 1,1 0 0,0 0 0,-1 0-1,1 0 1,-1-1 0,1 1-1,-1 0 1,0 0 0,1 0 0,-1 0-1,0 0 1,0 0 0,0 0 0,1 0-1,-1 1 1,0-1 0,0 0 0,0 0-1,-1 1 1,0-2 0,-3 1 131,1 1 1,0-1-1,0 1 1,-1-1-1,1 1 1,0 0-1,-6 1 1,7-1-94,0 1 0,1-1 0,-1 1-1,0 0 1,1 0 0,-1 0 0,1 0 0,-1 0 0,1 1 0,-1-1 0,1 1 0,0-1 0,0 1-1,0 0 1,-4 3 0,2 1-4,0 0 0,0-1 0,0 1 0,0 1 0,1-1 0,-2 7 0,-3 10 113,1 0 0,-6 39 0,6-18 341,2 1 0,2 0 0,5 81 0,-1-118-458,0 0 0,1-1 0,0 1 0,0 0 1,1-1-1,0 1 0,1-1 0,-1 0 0,1 0 0,1 0 1,-1-1-1,8 9 0,-8-11-166,0 1 0,1-1 0,-1-1 0,1 1 0,0-1 0,0 1 1,9 3-1,-10-6-333,0 1 1,0-1 0,0 0-1,0 0 1,1 0 0,-1 0 0,0-1-1,1 0 1,-1 0 0,1 0-1,3-1 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1:47.3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0 197 7796,'0'0'4855,"18"-7"-4759,56-25-72,-69 29-108,0 1 0,-1-1 0,0 0-1,1 0 1,-1 0 0,0-1 0,-1 1 0,1-1-1,-1 0 1,0 0 0,1-1 0,-2 1 0,1 0 0,0-1-1,-1 0 1,0 1 0,0-1 0,-1 0 0,1 0-1,-1 0 1,0 0 0,0-1 0,-1 1 0,0 0 0,1 0-1,-2-7 1,1 10 89,-1 0 1,1 1-1,-1-1 0,1 0 1,-1 1-1,0-1 0,1 1 0,-1-1 1,0 1-1,0-1 0,0 1 1,0 0-1,0-1 0,0 1 1,-1 0-1,1 0 0,0 0 0,-1 0 1,1 0-1,-1 0 0,1 0 1,-1 0-1,1 0 0,-1 1 0,0-1 1,1 1-1,-1-1 0,0 1 1,1 0-1,-1-1 0,-2 1 0,-2-1 178,0 1 0,0-1 0,0 1 0,1 0-1,-1 1 1,0-1 0,0 1 0,-9 3-1,13-3-97,0 0 1,-1 1-1,1-1 0,0 1 0,0-1 0,1 1 0,-1 0 0,0-1 0,0 1 0,1 0 0,0 0 1,-1 0-1,1 1 0,0-1 0,0 0 0,0 0 0,0 1 0,0-1 0,0 1 0,1-1 1,-1 1-1,1 3 0,-2 8 155,1 1 0,1 24 0,0-23-127,0-12-87,0 1 1,1-1-1,-1 1 0,1 0 1,0-1-1,0 1 0,0-1 1,1 1-1,0-1 0,0 0 1,0 0-1,0 0 1,1 0-1,-1 0 0,1 0 1,6 6-1,-4-6-64,1 1-1,-1-1 1,1 0 0,0 0-1,1-1 1,-1 0 0,0 0-1,1 0 1,0-1 0,8 2-1,-1-1-515,1-1-1,-1 0 0,1-1 1,0-1-1,-1 0 0,1-1 1,-1-1-1,1 0 0,-1-1 1,19-6-1,-13 1-114,0 0-1,-1-2 1,33-20 0,-43 23 794,0 1 1,0-2-1,0 1 1,-1-1-1,0-1 1,-1 1 0,0-1-1,11-17 1,-17 24 32,0 0 1,0 0 0,0 0-1,0 0 1,0 0 0,-1-1-1,1 1 1,-1 0-1,1 0 1,-1-1 0,0 1-1,0 0 1,0 0-1,0-4 1,-1 4 6,1 1 0,-1 0 0,1 0 0,-1-1 0,1 1 0,-1 0 0,0 0 0,0 0 0,0 0 0,1 0 0,-1 0 0,0 0 0,0 0 0,0 0-1,-1 1 1,1-1 0,0 0 0,-2 0 0,-4-1 257,1 0 0,-1 0-1,0 0 1,0 1 0,0 0-1,0 1 1,-10 0-1,16 1-389,1 0 0,-1 0 0,1-1 0,-1 1-1,1 0 1,0 0 0,0 0 0,-1 0 0,1 0-1,0 0 1,0 0 0,0 0 0,0 0-1,0 0 1,0 0 0,0 0 0,1 2 0,-1-2 14,3 66 14,0-40 14,-2 41 1,-2-65-65,1 1 0,-1-1 1,0 0-1,0 0 1,0 0-1,0 0 1,0 0-1,0 0 1,-1-1-1,0 1 1,1 0-1,-1-1 0,0 1 1,-5 4-1,-36 24 131,30-23-124,6-1 27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1:59.2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4546,'3'18'149,"-2"-10"-127,42 284 2638,-22 618 850,-23-632-3371,2-212-153,1 85-65,-22 177-1,20-337-2052,1-21-826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2:00.1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7043,'22'7'38,"145"47"239,-127-43-118,0-2 0,1-2-1,61 3 1,127-8 430,-124-3-463,433-28 34,-311 15-192,-219 15 37,1 0-1,-1 1 0,0 0 1,1 0-1,-1 1 1,0 0-1,-1 0 1,1 1-1,0 0 1,-1 0-1,0 1 1,0-1-1,0 2 0,-1-1 1,11 12-1,1 3 19,0 1 0,-2 0 0,24 40 0,-21-26 3,-1-1 0,-3 2 0,0 0 0,-3 1 1,-1 0-1,-1 1 0,-2 0 0,-2 1 0,1 50 0,9 570 115,-14-406-130,11 129 51,-11-307-55,-1 60-18,-2-119 24,-1 0 1,-1 1-1,0-1 1,-1 0 0,-11 29-1,12-38 83,-1 0 1,0 0-1,-1 0 1,0-1-1,1 0 1,-2 0-1,1 0 0,-1-1 1,0 1-1,0-1 1,-1-1-1,1 1 1,-1-1-1,0 0 0,0-1 1,-1 1-1,-8 2 1,-13 2 106,0-1 0,0-1 1,-38 3-1,59-8-159,-105 8 406,-202-10-1,237-5-116,0-3 0,0-3 0,1-3 0,1-4-1,1-3 1,0-4 0,-88-43 0,102 34-579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2:36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26 245 7587,'0'0'4445,"4"19"-3751,3 42-319,-3 0 1,-2 0-1,-6 64 1,-12-12-168,7-56-279,-3 88 1,11-286 376,3-185-132,0 292-165,2 0 0,1 0 0,18-61 0,-18 79 10,1 1 0,0-1 0,1 1 0,1 0 0,0 1 0,1 0 0,0 0 1,1 1-1,22-22 0,-24 29 13,-1 0 0,2 0 0,-1 1 0,1 0 1,0 1-1,0 0 0,0 1 0,0-1 0,0 2 1,1-1-1,11 0 0,-2 0 42,0 2 1,-1 0-1,1 1 0,34 5 0,-49-4-60,0 0-1,0-1 1,1 1-1,-1 1 1,0-1 0,-1 1-1,1-1 1,0 1-1,0 0 1,-1 1-1,1-1 1,-1 0-1,0 1 1,0 0 0,0 0-1,0 0 1,0 0-1,-1 0 1,1 1-1,-1-1 1,0 1 0,0 0-1,0-1 1,0 1-1,-1 0 1,1 0-1,-1 0 1,1 7-1,-1-2 10,0-1-1,-1 1 1,0 0-1,-1-1 1,1 1-1,-2 0 1,1-1-1,-1 1 1,0-1-1,-1 1 1,0-1-1,-7 13 1,-3 1-134,0-1-1,-2 0 1,0-1 0,-28 26 0,-78 64-818,48-48 701,69-58 229,-1 1 1,1-1-1,1 1 1,-1-1-1,1 1 0,-1 0 1,1 0-1,1 0 1,-1 1-1,1-1 0,0 1 1,0-1-1,0 1 0,1 0 1,0 0-1,0 0 1,1 0-1,-1-1 0,1 1 1,1 0-1,-1 0 0,1 0 1,0 0-1,0 0 1,1-1-1,-1 1 0,6 10 1,1 2 25,1 0 0,1-1 1,1 1-1,1-2 0,0 0 0,27 28 1,41 33 929,168 124 1,-222-187-750,-22-12-102,0-1 0,0 2 0,0-1-1,0 0 1,0 1 0,-1-1-1,1 1 1,-1 0 0,0 0 0,4 5-1,-7-8-41,0 13-2801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2:09.7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4194,'0'0'1635,"9"13"-1221,81 101 2203,-64-85-1913,-14-13-291,1-1 0,0-1 1,1-1-1,0 0 0,1 0 1,1-2-1,0 0 0,30 16 0,11 3 65,-49-25-422,0 1 0,1-1 1,0-1-1,0 0 0,0 0 1,0-1-1,1 0 0,-1-1 0,1 0 1,19 2-1,-2-4 50,0-1-1,0-1 1,-1-1 0,30-8-1,57-9-54,-79 16-31,-1-2 1,45-13-1,-42 3 44,0 0 0,-1-3 0,51-35 0,-67 42 14,-15 11-15,0-1 1,-1 0-1,1 1 1,0 0-1,0 0 1,0 0-1,6 0 1,-7 1-38,1-1 1,-1 1-1,0-1 1,1 1 0,-1-1-1,0 0 1,0-1-1,0 1 1,0-1 0,0 1-1,3-3 1,-3 1 295,5-3 22,0-1 0,-1-1 1,0 1-1,8-12 0,9-3-605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2:18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 5218,'0'0'8375,"0"3"-8287,0 224 205,0-225-287,0 0-1,0 0 1,0 0-1,0-1 0,1 1 1,-1 0-1,0 0 1,1 0-1,0 0 0,-1-1 1,3 4-1,6 0-4082,-11-27-2289,-10 5 4413,2 6 310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2:19.3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0 1297,'0'0'9577,"-1"0"-9571,1 0 0,0 1 0,0-1 0,0 0 0,0 0 0,0 0 0,0 1 0,0-1 0,0 0 0,0 0 0,0 0-1,0 1 1,0-1 0,0 0 0,0 0 0,0 0 0,0 1 0,0-1 0,0 0 0,0 0 0,0 0 0,0 1 0,0-1 0,0 0 0,0 0-1,0 0 1,0 0 0,0 1 0,0-1 0,1 0 0,-1 0 0,0 0 0,0 0 0,0 1 0,0-1 0,0 0 0,1 0 0,-1 0 0,0 0-1,0 0 1,0 0 0,1 0 0,-1 0 0,0 0 0,0 1 0,0-1 0,0 0 0,1 0 0,-1 0 0,0 0 0,0 0 0,0 0 0,1 0-1,-1 0 1,0 0 0,0 0 0,0 0 0,1-1 0,-1 1 0,0 0 0,0 0 0,1 0 0,172 10 4538,-66-5-2397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2:20.3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 6547,'-6'2'9893,"186"16"-9639,-135-15-82,-43-3-179,0 0-1,0 1 0,-1-1 0,1 0 1,0 0-1,0 1 0,-1-1 0,1 1 0,0 0 1,-1-1-1,1 1 0,-1 0 0,1 0 1,-1 0-1,1 0 0,-1 0 0,3 3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2:36.9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 6387,'0'0'7985,"-2"0"-7881,-10 0 11,9 0 55,28 0 575,72 0-41,142 2 115,-163 5-601,32 1 84,157 3 173,-236-10-441,38 7 0,-39-4 43,39 1 0,181 2 2332,-248-6-2369,0 0 29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2:41.3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0 8292,'0'0'6531,"-14"2"-6216,468 13 3324,-372-15-3276,354 12 506,-22-4-587,-124-7-38,345 6 380,-498-7-485,157-14 289,2 0-173,-7 16-46,301-4 273,-437-3-371,138-3 69,847 32 652,-336-13-536,-657-22-264,15-1-64,-145 12-237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2:58.3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 11 2209,'0'0'9039,"7"-11"-7567,-26 56-1218,2 1-1,-20 88 1,30-104-251,-39 207 59,36-171-56,-1 108 0,11-145-6,-1 24-16,3-1 0,12 82 0,3-50 18,4-2 0,3-1 0,47 103 0,-47-127-38,-13-29 44,1 0 0,1-1-1,2-1 1,27 39 0,-28-40 138,-2-2-1011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3:04.6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0 384,'0'0'11726,"11"21"-10814,3 6-606,1-1-1,2-1 1,0 0 0,39 41 0,7-5 162,105 79 1,-137-117-431,1-2-1,1-1 1,1-2 0,1-1-1,70 23 1,-93-36-352,0-2 0,0 1 1,1-2-1,19 1 0,-32-2 149,0 0 0,-8-37-10326,-24 9 7695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3:05.0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1 635 1761,'0'0'13182,"7"-22"-12395,-1 5-645,-1 0-33,1 0 0,1 1 0,0 0 0,1 0 0,1 1 0,0 0 0,17-19 0,79-84 227,134-115 0,-231 225-376,5-5-922,2 1-1,-1 0 1,2 1 0,-1 0-1,1 1 1,20-8 0,-21 15-4398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3:05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0 250 8132,'0'0'1086,"16"-17"-881,112-131 307,-113 127-464,-9 13-24,1-1-1,-1 1 0,1 0 0,1 0 1,-1 1-1,11-8 0,-18 15-12,0 0-1,0 0 1,1 0-1,-1 0 1,0 0-1,0 0 1,1 0 0,-1 0-1,0 0 1,0-1-1,1 1 1,-1 0-1,0 0 1,0 0 0,1 1-1,-1-1 1,0 0-1,0 0 1,0 0-1,1 0 1,-1 0 0,0 0-1,0 0 1,1 0-1,-1 0 1,0 0 0,0 1-1,0-1 1,1 0-1,-1 0 1,0 0-1,0 0 1,0 1 0,0-1-1,1 0 1,-1 0-1,0 0 1,0 1-1,0-1 1,5 15 327,-1 21 327,-4-33-520,15 292 1316,-12-172-9666,-3-114 4465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0:22.9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7 176,'0'0'8337,"0"-6"-6995,2 36-1166,1-1-1,9 40 1,5 40 55,-13 106 1728,-4-134-3595,0-36-4074,0-57 1829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3:22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11 3233,'0'0'6633,"-18"-1"-5302,-7-3-750,-16 0-32,-10 3 3158,52 5-3689,1 1 0,0-1 0,0 0 0,0 0 0,1 0 0,-1 0 0,1-1 0,0 1 0,0-1 0,0 1 0,1-1 0,-1 0 0,5 3 0,1 1 13,37 33 38,3-3 1,57 34-1,5 4 3,-38-21 58,117 113 0,-97-60-2546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3:22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0 742 7796,'0'0'3409,"103"-103"-2048,-33 19-305,4-11-303,-2-4-177,2 0-224,-5 8-144,-7 14-144,-7 21-64,-9 18-272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3:30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0 248 7315,'10'-21'-341,"5"-15"-46,50-113-4394,-61 141 4362,-3 5 409,0 0 1,0 0-1,0 1 1,0-1-1,0 0 1,1 1-1,-1 0 1,1-1-1,0 1 1,-1 0-1,5-3 1,-6 28 2156,-1 71 443,3 121-187,0-169-2270,2-1 0,16 69 0,-15-97-1067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3:31.6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5827,'0'0'3182,"6"15"-2867,-2-8-248,1 5 11,0-1 1,1 0 0,0 0 0,1-1 0,0 0 0,1 0 0,0-1 0,13 12 0,-1-5-34,2-1 1,0-1 0,0-1-1,1-1 1,1 0 0,0-2 0,1-1-1,-1-1 1,2-1 0,-1-2-1,1 0 1,0-1 0,0-2 0,40-1-1,78-1-106,-82 0-3423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3:32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7635,'0'0'4258,"79"61"-4258,-28-42 0,1-4 16,-7-8-16,-5-7-640,-8 0-1249,-9 0-320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3:32.5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 6019,'0'0'2033,"-22"102"-1761,22-46 224,-2 13-144,0-8-192,-4 1-64,4-6-48,2-6-48,0-43-992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3:33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70 8356,'0'0'2953,"0"19"-2889,2 62-26,-2-75-32,0-1 1,0 0-1,1 1 1,0-1-1,-1 0 1,2 1-1,-1-1 1,1 0-1,0 0 1,3 8 0,-3-11 3,-1-2-84,-3-46-280,1 29 590,1 0 0,0 1 1,1-1-1,0 0 1,8-31-1,-7 45-220,-1-1-1,1 1 1,0 0-1,0 0 1,0 0-1,0 0 1,0 0-1,1 0 1,-1 1-1,1-1 1,0 1-1,0-1 1,0 1-1,0 0 1,0 0-1,0 1 1,1-1 0,-1 1-1,1-1 1,-1 1-1,1 0 1,-1 0-1,6 0 1,9-2-517,0 2 0,0 0 0,26 1 0,-21 1-843,-2 1-2143,-7 8-2534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3:34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 14 7123,'0'0'5907,"-16"13"-5379,-52 44-258,63-52-251,1 0 0,0 1 0,0 0 0,1 0-1,-1 0 1,1 1 0,1-1 0,-1 0 0,1 1 0,0 0 0,1 0 0,-1 0 0,1-1 0,1 1 0,-1 0 0,1 0 0,2 13 0,-2-5-6,0-14-21,0 1-1,0 0 1,0-1-1,0 1 1,0 0-1,1 0 0,-1-1 1,1 1-1,-1-1 1,1 1-1,0 0 0,-1-1 1,1 1-1,0-1 1,0 1-1,2 1 0,-3-3-49,1 1-1,0-1 1,0 1-1,0-1 1,0 0-1,0 1 1,0-1-1,0 0 1,0 0-1,0 1 0,0-1 1,0 0-1,0 0 1,0 0-1,0 0 1,0-1-1,0 1 1,0 0-1,0 0 1,0 0-1,0-1 0,0 1 1,0-1-1,0 1 1,0-1-1,-1 1 1,1-1-1,0 1 1,0-1-1,1-1 1,2-1-211,0-1 1,-1 0 0,1 1-1,-1-2 1,0 1 0,0 0-1,0-1 1,4-7 0,16-44-1650,-19 45 1414,7-22-384,-8 23 994,-1 1 1,2-1 0,6-12 682,-10 183 1580,0-159-2363,0-1 1,0 1-1,0-1 0,0 1 0,0-1 1,1 1-1,-1-1 0,0 1 0,1-1 1,-1 1-1,1-1 0,0 1 0,-1-1 0,1 0 1,0 1-1,0-1 0,0 0 0,0 0 1,0 0-1,0 0 0,0 0 0,0 0 0,1 0 1,-1 0-1,0 0 0,1 0 0,-1-1 1,0 1-1,1 0 0,-1-1 0,1 1 1,-1-1-1,1 0 0,-1 1 0,4-1 0,-2 0-37,0 0 0,1 0 0,-1-1 0,0 1 0,1-1 0,-1 0 0,0 0 0,0 0 0,0 0 0,0 0 0,0-1-1,0 1 1,0-1 0,0 0 0,0 0 0,4-4 0,17-23-96,-2 0-1,-1-2 1,-1 0 0,17-37-1,-17 31 432,-10 27 1944,-4 17-1269,1 30-797,-4-19 120,73 211 0,-75-225-298,9 12 36,-10-15-58,8-11 94,-2 0 0,1 0 0,-1 0 0,0-1 0,-1 1 0,-1-1 0,1-1 0,3-19 0,-3 14 280,1 0 0,0 1 0,14-26-1,-20 42-349,0-1-1,0 1 1,1-1 0,-1 0-1,0 1 1,0-1-1,1 1 1,-1-1-1,1 1 1,-1-1-1,0 1 1,1-1-1,-1 1 1,1 0-1,-1-1 1,1 1 0,-1 0-1,1-1 1,-1 1-1,1 0 1,0 0-1,-1-1 1,1 1-1,-1 0 1,1 0-1,0 0 1,-1 0-1,1 0 1,0 0 0,-1 0-1,1 0 1,-1 0-1,1 0 1,0 0-1,-1 0 1,1 0-1,-1 1 1,1-1-1,0 0 1,-1 0-1,1 1 1,-1-1 0,1 0-1,-1 1 1,1-1-1,-1 1 1,1-1-1,-1 0 1,0 1-1,1-1 1,-1 1-1,1-1 1,-1 1-1,0 0 1,0-1-1,1 1 1,17 37 105,-16-32-23,0 0-50,4 7-47,0 0 0,0 0 0,1 0 1,16 21-1,-21-31-40,-1-1 0,1 0 0,0 0 1,0-1-1,0 1 0,0 0 0,0-1 0,0 1 1,0-1-1,0 1 0,0-1 0,1 0 1,-1 0-1,1 0 0,-1 0 0,1-1 0,-1 1 1,1-1-1,-1 1 0,1-1 0,-1 0 1,1 0-1,-1 0 0,1 0 0,0-1 0,-1 1 1,1-1-1,-1 1 0,1-1 0,-1 0 1,1 0-1,-1 0 0,0 0 0,0 0 0,1-1 1,1-1-1,1-1 0,0-1 0,0 0 0,0 0 0,-1-1-1,7-9 1,20-23-48,-28 36 83,-1 0 1,0 0 0,0 1 0,0-1 0,1 1 0,-1 0-1,1-1 1,-1 1 0,1 0 0,-1 1 0,1-1 0,0 0-1,-1 1 1,1-1 0,4 1 0,7 0-697,-1 1 1,1 0-1,0 1 0,0 0 1,-1 1-1,1 1 0,15 6 1,-4-1-1652,-12-5-1009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3:35.0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31 435 1201,'0'0'4407,"4"-14"-3180,11-46 430,-15 59-1319,0 0 0,1 0 0,-1 0 0,0 0 0,0 0 0,1-1 0,-1 1 0,0 0 0,0 0 0,-1 0 0,1 0 0,0-1 0,0 1 0,0 0 1,-2-2-1,2 3-271,0-1 0,0 1 0,-1 0 0,1-1 0,0 1 1,-1 0-1,1 0 0,-1 0 0,1-1 0,0 1 0,-1 0 0,1 0 1,0 0-1,-1 0 0,1 0 0,-1 0 0,1 0 0,-1 0 1,1 0-1,0 0 0,-1 0 0,1 0 0,-1 0 0,1 0 1,0 0-1,-1 0 0,0 0 0,-1 1-20,0 0-1,1 0 1,-1-1 0,0 1-1,0 1 1,1-1 0,-1 0-1,0 0 1,1 1 0,-1-1-1,-1 2 1,0 6-32,0 0-1,0 0 1,1 0 0,0 1 0,1-1 0,0 1-1,1-1 1,0 0 0,1 13 0,-1 1-11,0-19-44,0-1 0,0 0 0,0 0-1,0 1 1,1-1 0,-1 0 0,1 0 0,0 1 0,0-1 0,0 0 0,0 0 0,1 0 0,-1 0 0,1 0-1,0-1 1,0 1 0,0 0 0,0-1 0,0 1 0,0-1 0,1 0 0,-1 0 0,1 0 0,0 0-1,0 0 1,-1-1 0,1 1 0,0-1 0,0 1 0,1-1 0,-1 0 0,0-1 0,4 2 0,-5-2-99,0 0 0,-1 0 0,1 0 1,0 0-1,0 0 0,0-1 0,0 1 1,-1-1-1,1 1 0,0-1 1,0 0-1,-1 1 0,1-1 0,0 0 1,-1 0-1,1 0 0,-1 0 0,1-1 1,-1 1-1,0 0 0,1-1 0,-1 1 1,0-1-1,0 1 0,0-1 0,0 1 1,1-4-1,2-4-177,0 0-1,-1 0 1,0-1-1,2-9 1,2-25-37,-2 0-1,-1 0 1,-5-70 0,1 50 776,0 45 290,0 1-1,-1-1 0,-1 0 1,0 1-1,-1 0 0,-12-34 1,9 44 1571,3 19-1675,2 23-902,1-30 475,-1 35-162,2-1-1,1 0 1,2 0-1,2 0 1,15 54 0,-9-56-874,24 48 1,-29-71 102,-1-1 0,2 0 0,0 0 0,0-1 0,1 0 0,17 17 0,-12-21-2522,-4-7-841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3:35.8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98 3554,'0'0'11544,"-1"-11"-10717,-7-26-173,8 36-649,0 1-1,0 0 1,0 0-1,0 0 1,0 0-1,0 0 1,0-1-1,0 1 1,0 0-1,0 0 1,0 0-1,0 0 1,0 0-1,-1-1 1,1 1-1,0 0 1,0 0-1,0 0 1,0 0-1,0 0 1,0 0-1,0-1 1,0 1-1,-1 0 0,1 0 1,0 0-1,0 0 1,0 0-1,0 0 1,0 0-1,-1 0 1,1 0-1,0 0 1,0 0-1,0 0 1,0 0-1,-1 0 1,1 0-1,0 0 1,0 0-1,0 0 1,0 0-1,0 0 1,-1 0-1,1 0 1,0 0-1,0 0 1,0 0-1,0 0 1,0 0-1,-1 0 1,1 0-1,0 0 1,0 1-1,0-1 1,0 0-1,0 0 1,0 0-1,0 0 1,-1 1-1,-7 27 87,7-22-90,0 1 1,0 0-1,0 1 0,1-1 1,0 0-1,0 0 1,1 0-1,3 14 0,-3-19-66,0 1 0,0-1-1,0 0 1,0 0-1,1 1 1,-1-1 0,1 0-1,-1 0 1,1 0 0,0 0-1,0-1 1,0 1-1,0 0 1,0-1 0,0 1-1,1-1 1,-1 0-1,0 0 1,1 0 0,-1 0-1,1 0 1,-1-1-1,1 1 1,-1-1 0,1 1-1,4-1 1,-5 0 12,0 0-1,0 0 1,0 0 0,-1 0 0,1 0 0,0 0-1,0-1 1,0 1 0,0-1 0,0 1-1,-1-1 1,1 0 0,0 0 0,-1 0-1,1 0 1,0 0 0,-1 0 0,1 0 0,-1-1-1,0 1 1,1 0 0,-1-1 0,0 1-1,0-1 1,0 1 0,0-1 0,0 0-1,0 0 1,0 1 0,-1-1 0,1 0-1,0 0 1,-1 0 0,0 0 0,1 1 0,-1-3-1,1-10 118,0 1 0,0 0 0,-1 0 0,-3-15 1,3 23-3,-1 1 112,0 1 0,0-1 0,0 0 0,0 1 0,-1-1 0,1 1 0,-4-5 0,4 6-20,0 1-1,1-1 0,-1 1 0,0 0 0,0-1 0,0 1 0,-1 0 0,1 0 1,0 0-1,0 0 0,-1 0 0,1 0 0,0 0 0,-1 0 0,1 1 0,-1-1 1,1 0-1,-1 1 0,-1-1 0,3 1-17,1-1-136,0 0-1,0 0 1,0 0 0,0 0-1,0 1 1,1-1 0,-1 0-1,0 0 1,0 1 0,1-1 0,-1 1-1,1 0 1,-1-1 0,0 1-1,1 0 1,-1 0 0,1 0-1,2 0 1,37 1-2,-24-1 10,-12 0 3,-1 0-1,0 0 1,1 1 0,-1 0-1,0-1 1,1 1 0,-1 0-1,0 1 1,0-1 0,0 1-1,0 0 1,0 0 0,-1 0-1,1 0 1,0 1 0,-1 0-1,0 0 1,0-1 0,0 2-1,0-1 1,0 0 0,0 1-1,-1-1 1,1 1 0,1 5-1,4 4 14,-2 1 0,1 0 0,-2 0 1,0 0-1,-1 1 0,0 0 0,2 18 0,-6-32-30,0 0 0,0 0 0,0 0 0,0 0 0,0-1 0,1 1 0,-1 0 0,0 0 0,0 0 0,1-1 0,-1 1 0,0 0 0,1 0 1,-1-1-1,1 1 0,-1 0 0,1-1 0,0 1 0,0 1 0,11-5-260,5-15-166,1-14 405,-14 23 26,1 0 1,0 0-1,12-15 1,-17 24-3,0 0 1,1 0-1,-1-1 1,0 1-1,1 0 0,-1 0 1,0 0-1,0 0 1,1 0-1,-1-1 1,0 1-1,1 0 1,-1 0-1,0 0 0,1 0 1,-1 0-1,0 0 1,1 0-1,-1 0 1,0 0-1,1 0 0,-1 0 1,0 1-1,0-1 1,1 0-1,-1 0 1,0 0-1,1 0 1,-1 0-1,0 1 0,0-1 1,1 0-1,-1 0 1,0 0-1,0 1 1,1-1-1,-1 0 1,0 0-1,0 1 0,0-1 1,1 1-1,9 14-226,-7-9 75,0-3-29,-1 0 1,1 0-1,0 0 1,0 0-1,0-1 1,0 1-1,1-1 1,-1 1-1,1-1 1,-1-1-1,1 1 1,0 0 0,0-1-1,0 0 1,0 0-1,0 0 1,0 0-1,0 0 1,6-1-1,-3 0 102,0 0 1,0-1-1,0 0 0,0-1 0,0 1 1,0-1-1,-1 0 0,1-1 0,-1 0 1,9-4-1,-11 4 142,1 1 0,-1 0 1,1 0-1,-1 0 0,1 1 1,0-1-1,0 1 0,8-1 1,-10 2-24,-1 0 1,0 0 0,1 1 0,-1-1-1,0 0 1,0 1 0,0-1 0,1 1 0,-1 0-1,0 0 1,0 0 0,0 0 0,0 0-1,0 0 1,0 0 0,-1 1 0,1-1-1,0 1 1,-1-1 0,4 5 0,26 36 413,-10-13-3295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0:23.7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16,'0'0'16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3:37.6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0 368,'0'0'9284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3:44.4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299 50 4066,'0'0'8692,"-19"-8"-7529,-61-23-253,73 29-802,-1 0-1,1 0 1,-1 0 0,0 1 0,0 0-1,1 1 1,-1 0 0,-13 1 0,-4 1 314,23-3-379,0 1 0,1 0 0,-1 0 0,0 0 0,1 0-1,-1 0 1,0 1 0,1-1 0,-1 0 0,0 1 0,1-1-1,-1 1 1,1 0 0,-1-1 0,1 1 0,-1 0 0,1 0-1,0 0 1,-1 0 0,1 0 0,0 0 0,-2 2 0,2 0-25,0 1 1,0-1-1,0 1 1,0-1 0,0 0-1,1 1 1,0-1-1,0 1 1,0 6 0,0-2-23,1 0 1,0 0 0,1 1 0,-1-1 0,1 0 0,1-1 0,0 1-1,5 12 1,6 3 11,19 30 1,13 21 5,-43-69-20,-1 0-1,0 0 1,0 0 0,-1 1-1,0-1 1,0 1-1,0-1 1,0 1-1,-1 7 1,0-11-5,0 0 1,0 0 0,0 0-1,-1 0 1,1 0-1,-1 0 1,1 0-1,-1 0 1,0 0-1,0-1 1,0 1-1,0 0 1,0 0-1,0-1 1,0 1 0,-1-1-1,1 1 1,0-1-1,-1 1 1,0-1-1,1 0 1,-1 0-1,0 1 1,1-1-1,-1-1 1,-3 2-1,-10 2-289,-1 0 0,0-2-1,0 0 1,0-1 0,-25-1 0,32 0-9,8 0 228,1 0 0,-1 1 0,1-1 0,-1 0 0,0 0 0,1 0 0,-1-1 0,0 1 0,1 0 1,-1 0-1,1 0 0,-1 0 0,1-1 0,-1 1 0,0 0 0,1 0 0,-1-1 0,1 1 0,-1 0 0,1-1 0,-1 1 0,1-1 0,-1 1 0,1-1 0,0 1 0,-1-1 0,1 1 0,0-1 0,-1 1 0,1-1 0,0 1 0,0-1 0,-1 1 0,1-1 0,0 0 0,0 1 0,0-1 0,0 0 0,0 1 1,0-1-1,0 1 0,0-1 0,0 0 0,0 1 0,0-1 0,0 1 0,0-1 0,1 0 0,-1 1 0,0-1 0,1-2-184,0 1 0,0-1 0,0 1 0,1 0 0,-1 0 0,0-1-1,1 1 1,0 0 0,-1 0 0,1 1 0,4-4 0,19-11-2675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3:45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198 0 6195,'0'0'6902,"-20"12"-6051,-67 40-331,80-48-484,0 1 1,1 0-1,-1 0 1,1 1-1,1 0 1,-1 0-1,1 0 1,0 0-1,0 1 1,1 0-1,0 0 1,0 0-1,0 1 1,1 0-1,0-1 1,1 1-1,0 0 1,0 0-1,1 0 1,0 0-1,0 0 1,1 1-1,0-1 1,1 13-1,0-18-39,0-1 0,0 1 0,0-1 0,1 0-1,-1 1 1,0-1 0,1 0 0,0 0 0,-1 0-1,1 0 1,0 0 0,0 0 0,0 0-1,1-1 1,-1 1 0,0-1 0,0 1 0,1-1-1,-1 0 1,1 0 0,-1 0 0,1 0 0,0-1-1,-1 1 1,1-1 0,3 1 0,2 0-59,0 0 1,0-1-1,0 0 1,0 0-1,0-1 1,0 0-1,0 0 1,8-3-1,-7 0-220,0 0-1,0-1 0,0 0 1,-1-1-1,0 0 1,0 0-1,0-1 1,-1 1-1,0-2 1,0 1-1,7-11 0,-2 1-94,0 0-1,-1-1 0,0-1 0,9-25 0,-13 24 5253,-10 123-4622,3-101-254,0 0 0,0 0-1,1 0 1,-1-1 0,1 1 0,0 0 0,-1 0-1,1 0 1,0-1 0,0 1 0,0 0-1,0-1 1,0 1 0,1-1 0,-1 1 0,0-1-1,1 1 1,-1-1 0,1 0 0,0 0 0,-1 0-1,1 0 1,0 0 0,-1 0 0,1 0 0,0-1-1,0 1 1,0-1 0,0 1 0,0-1-1,3 1 1,0-1-31,0 1 0,1 0 1,-1-1-1,1 0 0,-1-1 0,0 1 0,1-1 0,-1 0 0,0 0 0,10-4 1,-8 1-73,0-1 0,0 1-1,-1-1 1,0-1 0,0 1 0,0-1 0,-1 0 0,0 0 0,0-1 0,6-10 0,-4 6 106,-1 0-1,-1 0 0,1-1 0,-2 1 0,0-1 0,3-15 0,-3 12 614,-1 13 582,3 23 274,-5-12-1870,7 30 548,13 61 25,-17-88-184,0-1 0,0 1-1,1-1 1,0 0-1,1 0 1,7 10 0,-3-55 111,-3 0-30,-4 16-35,1 0-1,1 0 0,0 1 0,1 0 1,13-25-1,-19 42-33,0-1 0,0 1 0,0 0 0,0-1 0,0 1 0,0 0 0,0-1 0,0 1 0,1-1 0,-1 1 0,0 0 0,0 0 0,0-1 0,1 1 0,-1 0 0,0-1 0,0 1 0,1 0 0,-1 0 0,0-1 0,1 1 0,-1 0 0,0 0 0,1 0 0,-1-1 0,0 1 0,1 0 0,-1 0 0,1 0 0,-1 0 0,0 0 0,1 0 0,-1 0 0,1 0 0,-1 0 0,0 0 0,1 0 0,-1 0 0,0 0 0,1 0 0,-1 0 1,1 0-1,-1 1 0,0-1 0,1 0 0,-1 0 0,0 0 0,1 1 0,-1-1 0,0 0 0,0 0 0,1 1 0,-1-1 0,0 0 0,0 0 0,1 1 0,-1-1 0,0 0 0,0 1 0,0-1 0,1 0 0,-1 1 0,0-1 0,0 1 0,0 0 0,9 32 211,-6-24-188,-3-6-56,1 1-1,1-1 1,-1 0 0,0 0 0,1 0 0,0 0 0,-1 0 0,1 0-1,0-1 1,1 1 0,-1-1 0,0 1 0,1-1 0,-1 0-1,6 4 1,-3-4-166,0 0-1,1-1 1,-1 1-1,0-1 1,0 0-1,1-1 1,-1 1 0,1-1-1,5 0 1,6-1-472,17 1-326,-33 0 986,0 0-1,0 0 0,0 0 0,1 1 0,-1-1 0,0 0 0,0 1 0,0-1 0,0 1 0,0 0 0,0-1 0,0 1 0,0 0 0,0-1 1,0 1-1,0 0 0,-1 0 0,1 0 0,0 0 0,0 0 0,-1 0 0,2 2 0,-2-2-56,1 1 0,-1-1 0,1 1 0,0-1 0,0 1 0,0-1 0,0 1 0,0-1 0,0 0 0,0 1 0,0-1 0,0 0 0,0 0 0,1 0 0,-1 0 0,1 0 0,-1 0 0,1 0 1,-1-1-1,1 1 0,-1 0 0,1-1 0,-1 1 0,1-1 0,0 0 0,-1 1 0,1-1 0,0 0 0,0 0 0,2-1 0,5 0-298,-1-1 1,0-1 0,0 1 0,0-1-1,10-6 1,-13 6 383,1 0-1,0 1 1,0 0 0,0 0-1,0 0 1,10-1 0,-7 3-7,-6-1 47,0 1 0,1-1 0,-1 1 0,0 0 0,0 0 0,1 1 0,-1-1 0,0 1 0,0-1-1,1 1 1,-1 0 0,0 0 0,0 0 0,0 1 0,0-1 0,0 1 0,-1 0 0,1 0 0,0 0 0,-1 0-1,1 0 1,-1 0 0,3 4 0,5 10 215,-1 0-1,0 0 0,-1 1 1,10 31-1,14 75 246,-22-79-1293,22 61 1,-30-178-1384,-19-78 2171,9 95 1199,-2-75 1,9 118-740,2 0 0,-1 0-1,1 0 1,1 0 0,5-19-1,-5 28-450,-1 0-1,1 0 1,0 0-1,1 0 0,-1 0 1,0 1-1,1-1 1,0 1-1,0 0 1,0 0-1,0 0 0,1 0 1,-1 1-1,1-1 1,-1 1-1,1 0 1,0 0-1,0 0 1,0 0-1,5 0 0,1-2 7,1 2 1,-1 0-1,1 0 0,-1 1 0,1 0 0,0 0 0,18 3 0,-25-2-22,-1 0 0,0 0 0,0 1-1,1-1 1,-1 1 0,0 0 0,0 0 0,0 0-1,0 0 1,0 1 0,0-1 0,0 1 0,-1 0-1,1 0 1,0 0 0,-1 0 0,1 0 0,-1 0-1,0 1 1,0-1 0,0 1 0,0 0-1,0-1 1,-1 1 0,1 0 0,-1 0 0,0 0-1,2 5 1,-2-1 19,-1 0 0,1 1 0,-1-1 0,0 1 0,-1 0 0,0-1 0,0 0 0,-1 1-1,0-1 1,0 0 0,0 0 0,-1 0 0,0 0 0,-6 10 0,4-9-60,-1 0 1,0 0-1,0-1 1,-1 1-1,0-1 0,0 0 1,-1-1-1,0 0 1,0 0-1,-13 6 1,9-7-1360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3:46.2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1 466 3249,'0'0'2535,"19"-6"-593,62-22-635,-71 24-1249,0 0-1,0 0 0,0-1 0,-1 0 1,0-1-1,0 0 0,0 0 0,-1-1 0,0 0 1,0-1-1,0 0 0,-1 0 0,-1 0 1,1-1-1,-2 0 0,1 0 0,-1-1 0,0 1 1,-1-1-1,0 0 0,-1 0 0,0-1 1,0 1-1,-1-1 0,-1 1 0,1-1 0,-2 0 1,0-11-1,0 1 400,1 3 274,-1 0-1,-5-32 1,4 45-604,0 1 0,0 0 0,0 0 0,0 0 0,-1 0 0,1 0 0,-1 0 0,0 0 0,-1 0 0,1 1 0,0-1 0,-1 1 0,0-1 0,0 1 0,0 0 0,0 0 0,-5-3 0,7 6-68,0-1 0,0 0-1,0 1 1,0-1-1,-1 0 1,1 1 0,0-1-1,0 1 1,0 0-1,-1-1 1,1 1-1,0 0 1,-1 0 0,1 0-1,0 0 1,0 0-1,-1 0 1,1 0-1,0 0 1,-1 1 0,1-1-1,0 1 1,0-1-1,-1 0 1,1 1-1,0 0 1,0-1 0,0 1-1,0 0 1,0-1-1,0 1 1,0 0 0,0 0-1,0 0 1,0 0-1,0 0 1,1 0-1,-1 0 1,0 0 0,1 1-1,-2 1 1,-2 5-5,1 1 0,0 0 1,0 0-1,-2 14 0,5-22-51,-6 37 50,1 0 0,3 0 0,1 0 0,1 0 0,7 42 0,-5-67-2,1 1 0,0-1 0,1 0 0,1-1 0,0 1 0,1-1 0,0 0 1,1 0-1,12 16 0,-13-20-196,0-1 1,0-1-1,1 1 1,0-1-1,0 0 1,12 7-1,-14-10-368,0 0-1,1-1 1,-1 1 0,1-1 0,0-1-1,0 1 1,0-1 0,0 1-1,0-2 1,9 1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3:46.6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0 199 9524,'0'0'3108,"13"3"-3222,-5-1 89,-4-1 15,1 0 0,0 0-1,0 0 1,0 0 0,9-1-1,-13 0 11,1 0-1,0 0 0,-1-1 0,1 1 0,-1 0 1,1-1-1,-1 0 0,1 1 0,-1-1 1,1 0-1,-1 0 0,0 1 0,1-1 0,-1 0 1,0 0-1,0-1 0,1 1 0,-1 0 0,0 0 1,0 0-1,0-1 0,-1 1 0,1-1 1,0 1-1,1-3 0,2-12 45,0 1 0,-1-1 0,-1 0 0,0 0 0,-1 0 0,-2-23-1,1 27-14,1 11 47,-1-1-1,0 1 1,-1-1 0,1 1-1,0-1 1,0 1-1,0 0 1,-1-1-1,1 1 1,-1-1 0,1 1-1,-1 0 1,0-1-1,0 1 1,1 0 0,-1-1-1,0 1 1,0 0-1,0 0 1,0 0 0,0 0-1,0 0 1,-1 0-1,1 0 1,0 1 0,0-1-1,-1 0 1,1 1-1,0-1 1,-1 0-1,1 1 1,-1 0 0,1-1-1,-1 1 1,1 0-1,-1 0 1,1 0 0,-1 0-1,1 0 1,-1 0-1,1 0 1,-1 0 0,1 1-1,0-1 1,-1 1-1,1-1 1,-1 1 0,1-1-1,0 1 1,-1 0-1,1 0 1,0-1-1,-2 3 1,0 0-36,0 1 0,0 0 0,0 0 0,0 0 0,0 0 0,1 0 0,0 1-1,0-1 1,0 0 0,1 1 0,-1 0 0,1-1 0,-1 10 0,-1 6-5,0 39 1,4-52-42,-1-1 0,1 0 1,-1 0-1,2 1 0,-1-1 1,1 0-1,0 0 0,0 0 1,1-1-1,-1 1 0,1-1 1,0 1-1,1-1 0,0 0 1,-1 0-1,2 0 0,-1-1 1,0 1-1,1-1 0,0 0 1,9 6-1,-9-8-648,0 1 0,0-1 0,0 0 0,0 0 0,0-1 0,1 0 0,-1 0 0,0 0 0,1 0 1,5-1-1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3:47.0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1 6963,'0'0'7668,"-44"102"-7380,38-40 336,6 3 32,0-9-383,10-13-225,20-14-48,4-14-1121,-18-15-3473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3:47.3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14327,'0'0'2881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4:08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1934 168 464,'0'0'1937,"-23"-11"2177,-6-3-3269,-10-4 50,-66-23 1,38 21-170,0 3 1,-124-14-1,-139 15 809,292 18-1431,0 1 0,0 2 0,1 2 0,0 1 0,0 2 0,1 1 1,0 2-1,1 2 0,0 1 0,2 1 0,-49 34 0,10 2-34,1 3 0,3 3 0,-103 116-1,138-138-54,2 1 0,-42 68-1,61-86-15,1 1-1,1 0 1,1 0-1,1 1 1,1 0-1,1 1 1,-6 39-1,8-23-14,2 1 1,1-1-1,9 65 0,-4-76 16,1-1 1,2-1-1,0 1 0,2-1 0,1-1 1,15 27-1,-7-19-4,2-1 1,2-2 0,1 0-1,1-1 1,1-2-1,2 0 1,0-2 0,2-1-1,1-1 1,1-1-1,0-2 1,46 21 0,-27-18 17,2-2 0,0-2 0,1-3 0,1-1 1,1-4-1,0-1 0,95 3 0,-7-10 53,1-6-1,218-32 0,-286 22-67,0-3 0,-1-4 0,-2-3 0,0-3 0,-1-3 0,98-56 0,-122 55-115,0-2 0,-2-2-1,-2-2 1,-1-2-1,-2-1 1,-2-3-1,-2-1 1,-1-2 0,-2-1-1,30-57 1,-50 76 130,-2 1 0,-1-2-1,-2 1 1,0-1 0,-2-1 0,-1 0 0,-1 1 0,-2-2 0,0 1 0,-3 0-1,0-1 1,-1 1 0,-2 0 0,-2 0 0,0 0 0,-2 1 0,-1-1-1,-1 1 1,-1 1 0,-2 0 0,0 1 0,-2 0 0,-1 0 0,-28-34 0,19 32 12,-2 1 1,-1 1 0,-1 1 0,-1 2 0,-1 1 0,0 1 0,-2 2 0,-1 1 0,0 1 0,-1 2-1,-1 2 1,0 1 0,-42-9 0,20 10-23,0 1 0,0 4 0,-1 2 0,1 2 0,-1 3 0,1 2 0,-105 21 0,120-15-313,1 2 1,-40 16-1,72-23-296,0 0 0,0 1-1,0 0 1,0 0 0,1 1 0,-11 9-1,-26 26-6826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4:19.7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60 800,'0'0'12067,"-4"-4"-12192,4 3 124,-1 1 0,1 0 0,0-1 0,-1 1 1,1-1-1,-1 1 0,1-1 0,0 1 0,0-1 0,-1 1 0,1-1 0,0 0 1,0 1-1,0-1 0,-1 1 0,1-1 0,0 1 0,0-1 0,0 0 1,0 1-1,0-1 0,0 1 0,0-1 0,0 0 0,1 1 0,-1-1 1,0 1-1,0-1 0,0 1 0,1-1 0,-1 1 0,0-1 0,1 1 0,-1-1 1,0 1-1,1-1 0,-1 1 0,0-1 0,1 1 0,-1-1 0,1 1 1,-1 0-1,1-1 0,-1 1 0,1 0 0,-1 0 0,1-1 0,-1 1 1,1 0-1,0 0 0,-1 0 0,1 0 0,-1 0 0,1 0 0,0 0 0,0 0 1,56-9 32,-32 6-12,121-10 106,193 6 1,-272 11-6,102 20 0,6 1-40,649-1 466,-458-29 253,191-16 595,-63-11-442,-479 31-790,-3 0-401,1 1-3131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4:28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146 117 5587,'0'0'3377,"-17"-3"-1712,-1 0-1030,-46-9 571,17-4 3489,51 16-4794,140 1 144,238-4 105,-1-32-62,47-6-78,3 37-2,-293 4-7,-67 4 96,0 3 0,84 19 0,4 1 79,345 13 1642,-285-36-3676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1:04.4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 7652,'0'0'3849,"0"-1"-3713,1 0-142,1 0 1,-1 1-1,0-1 0,1 1 0,-1-1 0,1 1 0,-1-1 0,1 1 0,-1-1 0,1 1 1,-1 0-1,1 0 0,-1 0 0,1 0 0,1 0 0,-1 0 28,218-10 1819,-8 8-99,-108 4-1189,-21-2-1423,-68 0-4373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4:29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0,'0'0'7713,"16"0"-7420,547 1 3952,-533 0-4218,0 1-1,-1 2 1,1 1 0,-1 2-1,0 0 1,-1 2 0,0 1-1,0 2 1,38 21 0,-49-20-3020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5:07.3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0 532 12566,'0'0'315,"19"1"-217,4 2-84,-10-1 0,1-1-1,0 0 0,-1-1 0,1 0 1,0-1-1,23-5 0,-28 4 6,0 0 1,0-1-1,-1 0 0,1-1 1,-1 0-1,0 0 0,0-1 1,0 0-1,-1 0 0,0-1 1,0 0-1,0 0 0,-1-1 1,0 1-1,0-2 0,-1 1 1,1 0-1,-2-1 0,1 0 1,-1 0-1,0-1 1,-1 1-1,0-1 0,0 1 1,-1-1-1,0 0 0,1-17 1,-1 9 5,-2 0 0,0 0 1,-1-1-1,0 1 0,-2 0 1,0 0-1,0 0 1,-2 1-1,-7-19 0,7 24 73,0 0 0,-1 0 0,0 1-1,-1 0 1,0 0 0,0 0-1,-1 1 1,-1 0 0,0 0 0,0 1-1,0 0 1,-1 1 0,-18-11 0,24 16 81,1 1 1,-1-1-1,1 1 1,-1 0-1,0 0 1,0 0-1,0 0 0,1 0 1,-1 1-1,-7 0 1,9 7-119,-2 309 4,6-168-36,-6 134-11,4-281-27,0 1-1,-1-1 1,1 0-1,0 0 0,0 1 1,0-1-1,1 0 1,-1 0-1,0 1 1,0-1-1,1 0 1,-1 0-1,1 0 0,-1 1 1,1-1-1,-1 0 1,1 0-1,0 0 1,0 0-1,1 2 1,0-3-67,0 1 1,1 0 0,-1-1-1,0 1 1,0-1 0,1 0-1,-1 0 1,0 0 0,0 0-1,1 0 1,1-1 0,1 0 4,-1 0-1,0 0 1,0 0 0,0 0-1,0-1 1,0 0 0,0 0-1,0 0 1,0 0 0,5-5 0,37-35-142,-16 14 63,-29 26 142,51-35-71,-49 36 69,-1-1 1,1 1-1,0-1 0,0 1 0,0 0 0,-1 0 1,1 0-1,1 1 0,-1-1 0,0 1 1,0-1-1,0 1 0,0 0 0,0 0 1,0 1-1,0-1 0,0 1 0,4 0 0,-3 2 3,0 0-1,-1 1 0,1 0 1,-1-1-1,1 1 0,-1 0 1,0 1-1,0-1 0,-1 0 1,1 1-1,-1 0 0,2 7 1,15 22 48,-15-29-61,0 0 0,1 0 0,0 0 1,0 0-1,0-1 0,0 0 0,1 0 0,-1-1 0,1 1 1,0-1-1,0-1 0,0 1 0,1-1 0,-1 0 0,1 0 1,-1-1-1,1 0 0,-1 0 0,1 0 0,0-1 1,-1 0-1,1 0 0,0-1 0,7-1 0,15-4-393,0-2 0,0 0-1,-1-2 1,31-15-1,-17 8 154,-41 16 264,6-2 8,-1 0 0,1 1 0,0-1 0,-1 1 0,1 1 0,0-1 0,0 1 0,0 1 0,0-1 0,9 1 0,-13 2 104,-1 0 0,0 0 0,0-1 0,0 1 0,0 1 0,0-1 0,0 0 0,-1 0-1,1 1 1,-1-1 0,3 6 0,8 10 30,-10-16-149,0 0 1,1 0-1,-1 0 1,1 0-1,-1-1 1,1 1-1,0-1 1,-1 1-1,1-1 1,0 0-1,0 0 1,0 0 0,4 0-1,23 1-4036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5:08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0 240,'0'0'14319,"11"19"-14178,55 101-37,-65-117-142,0-1 0,0 1-1,1-1 1,-1 0 0,1 0-1,0 1 1,0-1 0,0 0-1,0-1 1,0 1 0,0 0 0,0 0-1,1-1 1,-1 0 0,1 1-1,-1-1 1,1 0 0,-1 0 0,1 0-1,0 0 1,-1-1 0,1 1-1,0-1 1,0 0 0,-1 0 0,1 0-1,0 0 1,0 0 0,-1 0-1,1-1 1,0 1 0,0-1 0,-1 0-1,5-2 1,2-1-322,0 0 0,0 0 1,-1-1-1,0 0 0,0-1 0,0 0 1,-1 0-1,11-11 0,15-25 3457,-34 51-765,-1-1-2265,-4 18-15,0 0 0,2 0 0,-1 37 0,5-60-107,-1 0-1,2 1 1,-1-1 0,0 0-1,1 0 1,-1 0 0,1 0-1,0 0 1,0 0-1,0 0 1,0-1 0,1 1-1,-1 0 1,1 0 0,0-1-1,-1 1 1,1-1 0,0 0-1,3 3 1,-2-3-482,1 1 0,-1-1 0,0-1 0,1 1 0,-1 0 0,1-1 0,0 0-1,-1 0 1,6 1 0,11 0-6018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5:08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277 27 96,'0'0'13409,"0"-3"-12798,0 2-564,0 1 1,0-1 0,0 0-1,0 0 1,0 1-1,-1-1 1,1 0 0,0 0-1,0 1 1,0-1-1,-1 0 1,1 1-1,0-1 1,-1 0 0,1 1-1,-1-1 1,1 0-1,-1 1 1,1-1 0,-1 1-1,1-1 1,-1 1-1,1-1 1,-1 1 0,0 0-1,1-1 1,-2 1-1,-23-5 1753,16 4-1472,6 1-287,0 0 0,1 1 1,-1-1-1,0 1 0,0 0 0,1 0 0,-1 0 0,1 0 1,-1 0-1,1 0 0,-1 1 0,1-1 0,0 1 1,-1-1-1,1 1 0,0 0 0,0 0 0,0 0 0,1 0 1,-1 1-1,0-1 0,1 0 0,0 1 0,-2 2 0,-2 4-53,1-1-1,0 1 0,1 0 0,0 0 0,-4 18 0,5-19 5,1 0 0,-1 0 0,2 0 0,-1 1 0,1-1-1,1 0 1,-1 1 0,1-1 0,1 0 0,-1 0 0,2 0-1,-1 0 1,1 0 0,0 0 0,5 9 0,13 14-458,32 66 1,-46-81 437,-1 0 0,-1 0 0,0 1 1,-1 0-1,-1 0 0,2 27 0,-5-36 16,3 36 12,-3 0-1,-5 46 1,4-77-70,-1-1 0,-1 0 0,0 0 0,0 0 0,-1 0 0,-1 0 0,0-1 0,0 1 0,-1-1 0,-1-1 0,0 1 0,-8 9 0,12-17 63,1-1 1,-1 1-1,0 0 1,0-1-1,0 1 1,0-1-1,-1 0 1,1 0-1,-1 0 1,1-1-1,-1 1 0,1-1 1,-1 0-1,0 0 1,0 0-1,0 0 1,1-1-1,-1 0 1,0 1-1,0-1 1,0-1-1,0 1 1,-7-2-1,6 0 4,0 1 0,0-1 0,0 0-1,1-1 1,-1 1 0,1-1 0,-1 0 0,1 0 0,0-1-1,0 1 1,1-1 0,-1 0 0,1 0 0,-1 0-1,1 0 1,-4-9 0,-1-2 4,2-1-1,0 0 1,0 0-1,2 0 1,0-1-1,1 1 1,1-1-1,-1-22 1,2 26-38,2-1 0,-1 1 0,2 0 0,0 0 0,0 0 1,1 0-1,1 1 0,0-1 0,1 1 0,0 0 0,8-14 1,4 1-1266,1 1 0,36-37 0,-29 42-2807,-8 12-1352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5:09.0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0 244 6147,'0'0'4989,"21"-1"-4530,72-3 250,-84 3-664,0-1 0,-1 0 0,1-1 0,0 0 0,-1 0 0,1 0 0,-1-1 0,0-1 0,0 0 0,-1 0 0,8-6 0,2-4 80,-1 0 0,23-30 1,-34 39-76,5-6 37,24-31 45,-32 40-114,0 0 1,0 0 0,0-1 0,0 1 0,-1-1 0,0 1 0,0-1 0,0 0 0,0 0 0,1-7 0,-2 11 3,-1-1-1,1 1 1,0-1-1,0 1 1,-1-1-1,1 1 1,-1-1 0,1 1-1,0-1 1,-1 1-1,1-1 1,-1 1 0,1 0-1,-1-1 1,1 1-1,-1 0 1,1-1-1,-1 1 1,1 0 0,-1 0-1,1-1 1,-1 1-1,0 0 1,1 0 0,-1 0-1,0 0 1,1 0-1,-1 0 1,1 0-1,-2 0 1,-25 0 732,19 0-494,0 1-76,0-1 0,0 2 0,-1-1-1,1 1 1,0 1 0,0-1-1,1 1 1,-1 0 0,0 1 0,1 0-1,-12 8 1,16-10-156,1 0 1,-1 0-1,0 0 0,1 1 0,-1-1 1,1 1-1,0-1 0,0 1 0,0 0 1,0 0-1,0 0 0,1 0 0,-1 0 1,1 0-1,0 0 0,0 0 1,0 0-1,0 1 0,1-1 0,-1 1 1,1-1-1,0 0 0,0 1 0,0-1 1,0 0-1,1 1 0,-1-1 0,1 1 1,0-1-1,0 0 0,0 0 1,2 3-1,-1-2-25,0 0 0,0-1 0,1 1 0,-1-1 0,1 0-1,0 0 1,0 0 0,0 0 0,1-1 0,-1 1 0,0-1 0,1 0 0,0 0 0,6 3 0,-2-2-575,1 0 0,-1-1 1,0 0-1,1 0 0,-1-1 0,1 0 1,8-1-1,19 0-7861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5:09.8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129 398 8948,'0'0'5864,"-5"-8"-5074,3 4-666,-17-21 238,19 25-345,-1-1-1,0 0 0,0 0 1,1 1-1,-1-1 1,0 1-1,0-1 1,0 1-1,0-1 1,0 1-1,0-1 1,0 1-1,0 0 1,0-1-1,0 1 1,0 0-1,0 0 1,0 0-1,0 0 1,0 0-1,0 0 1,0 0-1,0 0 1,0 0-1,0 1 1,0-1-1,0 0 1,0 1-1,0-1 1,0 1-1,-1 0 1,-4 4 3,0 0 0,0 0 0,1 1 0,0 0 0,0 0 0,0 0 1,0 0-1,1 1 0,0 0 0,1 0 0,0 0 0,0 0 0,0 1 1,1-1-1,0 1 0,0 0 0,1-1 0,0 1 0,0 11 0,1-17-28,0-1 0,0 0 0,0 1 0,0-1 1,1 1-1,-1-1 0,0 0 0,1 1 0,-1-1 0,1 0 0,-1 1 0,1-1 0,-1 0 0,1 0 0,0 0 0,0 0 0,0 0 0,0 1 0,0-1 0,0-1 0,0 1 0,0 0 0,0 0 0,0 0 0,0 0 0,0-1 0,1 1 0,-1-1 0,0 1 0,1-1 0,-1 1 0,0-1 0,1 0 0,-1 0 0,0 1 0,1-1 0,-1 0 0,0 0 0,3-1 0,1 1-92,0-1 0,0 0 1,1 0-1,-1 0 0,0 0 0,0-1 1,-1 0-1,1 0 0,0 0 1,6-5-1,5-6-506,0 0-1,-1-1 1,-1-1 0,0 0 0,19-29 0,53-93-2698,-81 128 3162,18-29-503,-9 18 698,-1-1 0,-1 0 0,-2-1 1,0 0-1,-1-1 0,8-32 0,-17 54 180,1 0 0,-1-1 0,0 1 0,0 0 0,0-1 0,-1 1 0,1-1-1,0 1 1,0 0 0,-1-1 0,1 1 0,-1 0 0,1 0 0,-1-1-1,1 1 1,-1 0 0,0 0 0,0 0 0,0-1 0,0 1 0,0 0 0,0 0-1,-1-1 1,1 2-154,0-1 0,0 1-1,0 0 1,0-1-1,0 1 1,0 0 0,0 0-1,0-1 1,0 1 0,0 0-1,0 0 1,0 0 0,0 0-1,0 0 1,0 1 0,0-1-1,0 0 1,0 0-1,1 1 1,-1-1 0,0 0-1,0 1 1,0-1 0,0 1-1,0-1 1,1 1 0,-1 0-1,0-1 1,0 1-1,1 0 1,-1-1 0,0 1-1,1 0 1,-1 0 0,0 1-1,-4 7-22,0-1 0,0 1 0,1 0 0,0 1 1,1-1-1,0 1 0,-2 9 0,-9 75-43,11-61-10,1 0 1,2 0-1,1-1 1,2 1-1,0 0 1,10 35-1,-10-56-123,0-1 0,1 0-1,0 0 1,1 0 0,0-1-1,1 0 1,0 0 0,1 0-1,-1 0 1,2-1 0,-1 0-1,2-1 1,-1 0 0,1 0-1,0-1 1,0 0 0,1 0-1,0-1 1,0-1 0,18 8-1,-20-10-120,0 0-1,1-1 1,-1 0-1,1 0 1,-1-1 0,1 0-1,0 0 1,0-1-1,-1 0 1,1-1-1,0 0 1,0 0-1,-1-1 1,10-3-1,-8 1 48,-1 0 0,0-1-1,0 0 1,0 0-1,0-1 1,-1 0 0,0-1-1,-1 0 1,1 0-1,-1 0 1,9-13 0,-10 11 171,1 1 1,-1-1 0,0 0-1,-1-1 1,0 0-1,0 1 1,-1-1 0,-1-1-1,0 1 1,0-1 0,-1 1-1,1-14 1,-3 22 150,0 1 0,0 0 0,-1-1 0,1 1 0,-1-1 0,0 1 1,1-1-1,-1 1 0,0 0 0,0 0 0,0-1 0,0 1 0,0 0 0,0 0 0,0 0 0,0 0 1,0 0-1,0 0 0,-1 0 0,1 0 0,0 1 0,-1-1 0,1 1 0,-1-1 0,1 1 1,-1-1-1,1 1 0,-1-1 0,1 1 0,-1 0 0,1 0 0,-1 0 0,1 0 0,-3 1 0,-3-2 115,-1 1-1,1 1 0,0-1 0,-1 1 0,1 1 0,-9 2 1,12-2-217,-1 0 0,1 1 0,-1-1 0,1 1-1,0 0 1,0 0 0,0 1 0,0-1 0,1 1 0,-1 0 0,1 0 0,0 0 0,0 0 0,0 1 0,1-1 0,0 1 0,-1-1 0,2 1 0,-1 0 0,0 0 0,0 7 0,1-8-29,0 0 0,1 0 0,-1-1 0,1 1 0,0 0 0,0 0 0,0 0 0,1 0 0,-1 0 0,1 0 0,0-1 0,0 1 1,0 0-1,1-1 0,-1 1 0,1-1 0,0 1 0,0-1 0,0 0 0,1 0 0,-1 1 0,1-2 0,-1 1 0,1 0 0,0-1 0,0 1 0,0-1 0,6 3 0,1-1-441,0-1-1,0 0 0,0 0 1,0-1-1,1-1 0,-1 0 1,0 0-1,1-1 0,-1-1 1,1 1-1,13-4 0,-22 3 154,0 1-1,1-1 0,-1 0 0,0 0 0,-1 0 0,1 0 0,0 0 0,0 0 0,0 0 0,-1-1 0,4-2 1,13-16-4170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5:10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5667,'0'0'4898,"59"82"-4914,-21-82-672,-21-16-2050,-2-13-1760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5:10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200 128 864,'13'-82'6257,"-13"80"-6007,1 1 1,-1-1 0,0 0-1,1 1 1,-1-1 0,0 0-1,0 1 1,0-1 0,0 0 0,0 0-1,-1 1 1,1-1 0,0 0-1,-1 1 1,1-1 0,-1 0-1,0 1 1,1-1 0,-1 1-1,0-1 1,0 1 0,0-1 0,0 1-1,0 0 1,-1 0 0,1-1-1,-2 0 1,2 2-150,0 0 0,0 0-1,0 0 1,0 0 0,0 0 0,0 1 0,0-1-1,0 0 1,0 0 0,0 1 0,0-1 0,0 1-1,0-1 1,0 1 0,0-1 0,1 1 0,-1 0-1,0-1 1,0 1 0,1 0 0,-1 0 0,0 0-1,1-1 1,-1 1 0,1 0 0,-1 0 0,1 0-1,-1 0 1,1 0 0,0 0 0,-1 0 0,1 0-1,0 0 1,0 0 0,0 0 0,0 2 0,-11 49 81,3 1 1,-1 55 0,6 111-194,3-172 42,0 152-1744,0-194 1579,-3 33-1650,3-37 1748,0-1 0,0 1 0,0 0 0,-1-1 0,1 1 0,0 0 0,0-1 0,-1 1 0,1-1 0,0 1 0,-1 0 0,1-1 0,0 1 0,-1-1 0,1 1 0,-1-1 0,1 1 0,-1-1 0,1 0 0,-1 1 0,0-1 0,1 1 0,-1-1 0,1 0 0,-1 0 0,0 1 0,1-1 0,-1 0 0,0 0 0,1 0 0,-1 0 0,0 1 0,1-1 0,-1 0 0,0 0 0,1-1 0,-1 1 0,0 0 0,1 0 0,-1 0 0,0 0 0,1-1 0,-1 1 0,0 0 0,1 0 0,-2-1 0,-1-1 59,0 0-1,-1-1 0,1 1 1,0-1-1,0 0 0,1 1 1,-1-1-1,0 0 0,1-1 1,0 1-1,-4-6 0,-18-46 602,15 33-406,1 4 1,0 1 0,2-1-1,0-1 1,1 1 0,1-1 0,1 0 0,-1-33-1,4 49-214,0 1-1,0-1 1,1 1-1,-1 0 1,1-1 0,-1 1-1,1-1 1,0 1-1,0 0 1,0 0-1,0 0 1,1 0-1,-1 0 1,1 0 0,-1 0-1,1 0 1,0 0-1,-1 0 1,1 1-1,0-1 1,0 1-1,0 0 1,0-1-1,1 1 1,-1 0 0,0 0-1,0 0 1,1 1-1,-1-1 1,0 0-1,4 0 1,9-1-11,0 0 0,0 0 0,30 2 0,-27 0 20,4 0-29,0 1-1,0 1 1,0 1 0,-1 1-1,1 0 1,-1 2 0,35 14-1,-29-10-272,-14-5-27,0 0-1,0 2 0,13 6 1,-26-12 332,0-1 1,0 0-1,0 0 0,0 0 1,0 0-1,0 0 0,0 0 1,0 0-1,0 1 0,0-1 1,0 0-1,0 0 0,0 0 1,0 0-1,0 0 0,0 0 1,0 1-1,0-1 0,0 0 1,0 0-1,0 0 0,0 0 1,0 0-1,0 0 0,0 0 1,0 1-1,0-1 0,0 0 1,0 0-1,0 0 0,0 0 1,0 0-1,0 0 0,-1 0 1,1 0-1,0 1 0,0-1 1,0 0-1,0 0 0,0 0 1,0 0-1,0 0 0,-1 0 1,1 0-1,0 0 0,0 0 1,0 0-1,0 0 0,0 0 1,0 0-1,0 0 0,-1 0 1,1 0-1,0 0 0,0 0 1,0 0-1,0 0 0,0 0 1,0 0-1,-1 0 0,1 0 1,0 0-1,0 0 0,0-1 1,-2 2 100,-9 3 275,-4 0-199,-1 0 1,1 2-1,0 0 1,1 0 0,0 2-1,0 0 1,0 0 0,-13 12-1,26-19-194,0-1 0,1 1 0,-1 0-1,0-1 1,0 1 0,1 0 0,-1 0 0,1 0-1,-1 0 1,1-1 0,-1 1 0,1 0-1,-1 0 1,1 0 0,0 0 0,0 0-1,-1 0 1,1 2 0,0-2-4,0-1-1,1 1 1,-1-1 0,0 1-1,1-1 1,-1 1 0,0-1-1,1 1 1,-1-1 0,0 1-1,1-1 1,-1 0 0,1 1-1,-1-1 1,1 0 0,-1 1-1,1-1 1,-1 0 0,1 1-1,-1-1 1,1 0 0,1 0-1,38 4-464,-38-4 425,11-1-368,-1 0 0,0-1 0,0-1 0,0 0 0,18-7 0,-19 6 178,1 0 0,0 1-1,-1 0 1,1 1-1,19-1 1,-30 4 240,-1-1 1,1 1-1,-1 0 1,1 0-1,-1 0 1,0 0-1,1 0 1,-1 0-1,0 0 1,0 0-1,0 0 1,0 0-1,0 0 1,0 0-1,0 0 0,0 0 1,0 0-1,0 1 1,0 1 45,-1 17 74,0-7 222,0-1 0,2 1 1,2 21-1,-3-32-456,0-1 1,1 1-1,-1 0 1,0 0-1,1-1 0,-1 1 1,1 0-1,0 0 1,0-1-1,-1 1 1,1-1-1,0 1 1,0-1-1,1 1 1,-1-1-1,0 0 1,0 1-1,1-1 1,-1 0-1,1 0 1,-1 0-1,1 0 0,-1 0 1,1 0-1,0-1 1,-1 1-1,1 0 1,0-1-1,-1 1 1,1-1-1,0 0 1,2 1-1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5:11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342 2 1233,'0'0'12880,"-18"-1"-12122,-61 1-67,71 0-555,1 0-1,0 1 1,0 0 0,0 0 0,1 1-1,-14 5 1,17-6-91,0 1 0,0-1-1,1 1 1,-1 0 0,0 0-1,1 0 1,0 0 0,-1 0 0,1 1-1,0-1 1,-3 5 0,2 0-32,0 0 0,0 0 1,1 1-1,0-1 0,1 0 0,-1 1 1,1 0-1,1-1 0,-1 1 0,2 10 1,-1-3-14,1 3 14,-2 0-1,0 0 1,-6 32 0,6-44-17,-1 1 0,-1-1 0,1 0 0,-1-1 0,0 1 0,0 0 0,-1-1 0,1 0 0,-1 1 0,0-2 0,-1 1 0,1 0 0,-1-1 0,-8 6 0,12-9-160,-6 4-15,1 0 0,-1-1 0,0 0 0,-10 4 0,-4-4-4259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5:12.0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1 385 10293,'16'8'843,"6"3"-567,11 5 203,44 17 1,-58-29-426,0 1-1,0-2 1,0-1 0,0 0 0,33-2-1,-49 0-55,1 0-67,1 0-1,-1-1 1,1 1 0,-1-1-1,0 0 1,1 0-1,-1-1 1,0 1 0,0-1-1,0 0 1,0 0-1,0-1 1,-1 1 0,1-1-1,4-4 1,-6 5 81,0 0-1,0 0 1,0 0 0,-1-1-1,1 1 1,-1 0 0,1-1 0,-1 0-1,0 1 1,0-1 0,0 0-1,0 1 1,-1-1 0,1 0 0,-1 0-1,0 0 1,0 1 0,0-1-1,0 0 1,0 0 0,0 0 0,-1 0-1,0 1 1,1-1 0,-3-4-1,2 5 52,0 0-1,0 1 0,0-1 0,-1 1 0,1-1 1,-1 1-1,1 0 0,-1-1 0,1 1 0,-1 0 1,0 0-1,1 0 0,-1 0 0,0 0 0,0 0 1,0 1-1,0-1 0,0 1 0,0-1 0,0 1 0,0 0 1,-2 0-1,-53-2 809,42 2-691,5 0-73,1 1 0,-1-1 1,1 2-1,0-1 1,0 1-1,0 0 1,0 1-1,0 0 0,-16 9 1,21-10-85,1 0 0,-1 0 0,1 1-1,0 0 1,0 0 0,0 0 0,0 0 0,0 0 0,1 0 0,-1 1-1,1-1 1,0 1 0,0 0 0,1-1 0,-1 1 0,1 0 0,-1 0 0,1 0-1,0 0 1,1 0 0,-1 0 0,1 1 0,0-1 0,0 7 0,1-7-25,-1 0 0,1 1 1,1-1-1,-1 0 0,0 0 1,1 1-1,0-1 0,0 0 1,0-1-1,0 1 1,1 0-1,-1-1 0,1 1 1,0-1-1,0 0 0,1 0 1,-1 0-1,0 0 0,1 0 1,0-1-1,0 0 0,0 0 1,0 0-1,0 0 0,0 0 1,8 1-1,5 2-102,1-1 0,0-1 0,0 0-1,0-1 1,23-1 0,-31-1-156,0-1 1,0 0-1,0-1 1,0 0-1,0 0 1,0-1-1,-1 0 1,0-1-1,1 0 1,-1 0-1,10-7 1,-6 2 20,-1-1 1,0 0-1,-1 0 1,0-1-1,0 0 1,15-22-1,-7 3 324,-2-1 0,0 0 0,-2-1 0,-1-1 0,15-60 0,-21 64 846,-1-2 0,-2 1 0,-1-1 0,0-36 1028,-4 85-759,-27 607-565,26-600-772,1-12-279,-1 0 1,0 0 0,-1 0-1,0 0 1,-1 0 0,0-1-1,-7 16 1,10-27 379,-1 0-1,1-1 1,0 1 0,-1 0 0,1 0-1,-1 0 1,1-1 0,-1 1 0,1 0-1,-1 0 1,0-1 0,1 1 0,-1 0-1,0-1 1,1 1 0,-1-1 0,0 1-1,0-1 1,-1 1 0,1-1 13,1 0 1,0 0-1,-1-1 1,1 1-1,-1 0 0,1 0 1,-1-1-1,1 1 1,-1 0-1,1 0 0,0-1 1,-1 1-1,1-1 1,0 1-1,-1 0 0,1-1 1,0 1-1,0-1 1,-1 1-1,1-1 0,0 1 1,0-1-1,0 1 1,-1-1-1,-6-39-475,6 31 501,-2-30 293,2-1 0,1 0-1,7-51 1,-5 79-211,0 1 0,1-1 0,0 1 0,1 0 0,0 0 0,1 0 0,0 0 0,1 1 0,0 0 0,0 0 0,1 1 0,1-1 0,-1 1 0,1 1 0,19-16 0,-16 17 77,1-1 1,0 2 0,0 0 0,0 0 0,1 1 0,0 0-1,0 1 1,0 1 0,20-3 0,10 1 478,71 3 1,-85 2-565,-9 2 159,-19-2-312,-1 0 0,1 0 1,0 0-1,-1 1 0,1-1 0,-1 0 1,1 0-1,-1 0 0,1 1 1,0-1-1,-1 0 0,1 1 1,-1-1-1,1 0 0,-1 1 0,0-1 1,1 1-1,-1-1 0,1 1 1,-1-1-1,0 1 0,1-1 1,-1 1-1,0-1 0,1 1 0,-1-1 1,0 2-1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0:36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0 621 3842,'0'0'4538,"4"-7"-4207,88-133 320,-55 86-526,-13 20-59,2 1 0,2 2 0,42-39 0,1 12 537,-58 50-460,0 1 1,0 0-1,27-8 1,-22 10-82,0 2-1,0 0 1,1 1 0,18 0 0,39-6 53,-54 6-90,0 1-1,0 0 1,23 3 0,8 0 4,410-2 272,-255-13-290,-195 12-1,-1 0 0,1 0 0,-1-1-1,0 0 1,1-1 0,-1-1 0,18-7 0,-1-4-43,42-27 1,-36 21-102,-27 15-168,-7 5 91,0 0-1,1 0 1,-1 0 0,1 0 0,-1 0 0,1 0 0,0 0 0,-1 0 0,1 1 0,0-1-1,0 1 1,2-1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1:05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0 5987,'0'0'4807,"0"3"-4529,-5 68 181,6 78-1,1-48-396,6 50 23,-9-151-86,1 0 0,-1 0 0,0 0 0,1 1 0,-1-1 0,1 0 0,-1 0 0,1 0 0,-1 0 0,0 0 0,1-1 0,-1 1 0,1 0 0,-1 0 0,1 0 0,-1 0 0,0-1 0,1 1 0,-1 0 0,1 0 0,-1-1 0,1 1 0,-1-1 0,-2-9 39,1 0 0,0 0 0,0 0 0,1-1-1,1 1 1,0-1 0,2-19 0,-1-1-26,-2 2-3,2-1-1,2 0 1,0 1-1,15-59 1,-14 174-284,-4-32-1465,0-19-2216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5:20.2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991 19 5779,'0'0'6840,"-48"2"-3638,-461-2-1938,492 1-1227,0 1-1,1 0 0,-1 1 1,1 1-1,0 1 1,0 0-1,0 1 1,0 1-1,1 0 1,1 1-1,-1 1 0,-24 19 1,17-9-20,0 0 0,1 1 0,1 1 0,1 1 0,1 1-1,-25 41 1,37-52-14,0 0-1,1-1 1,1 1-1,0 1 0,1-1 1,0 1-1,1-1 1,-1 15-1,1 3-7,2 0 1,5 43-1,-2-51-2,2-1 0,0 1 0,1-1 0,1-1 0,1 1 0,13 23 0,74 115-60,-57-100 58,-22-35 9,0-1 0,1 0 1,1-2-1,1 0 0,1-1 0,1 0 0,0-2 1,2-1-1,0-1 0,1 0 0,0-2 0,1-1 1,42 15-1,-24-12-5,0-3 1,1-1-1,1-2 1,-1-2-1,1-3 1,1-1 0,-1-2-1,49-4 1,-66-2-24,0 0 0,-1-2 0,1-1 1,-1-1-1,51-23 0,-43 15-100,-1-2-1,-1-2 1,57-45-1,-71 50 96,0-2 0,-2-1 0,0 0 0,-2-1 0,1 0 0,-2-2 0,-1 0 0,-1 0 0,0-1 0,-2 0 0,0-1 0,-2 0 0,-1-1 0,0 0 0,-2 0 0,-1 0-1,2-41 1,-7-69 65,-1 117-7,0 0 1,-1 1-1,-1-1 1,-1 0-1,-12-28 1,-10-11 321,-57-88 1,64 114-24,-2 0 0,-1 2 0,-2 1 0,-35-31 0,53 52-200,0 1 0,0 0-1,-1 0 1,0 1 0,0 0-1,0 1 1,-1 0 0,1 0-1,-1 0 1,-10-1 0,-27 0-7277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5:36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 10533,'0'0'736,"18"-5"-616,207-35 120,-25 29 314,213 15-1,-149 12-117,132 5 124,727 37-158,-240 42-292,-293-27-54,427 17 229,-449-35 266,-383-26-617,181 53 0,-353-78-2850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6:34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1 235 7684,'171'-2'21,"48"3"367,101-3 1366,13-39-1029,-136 12-553,858-55 1114,-458 38-990,-391 26 104,264 9 1,-405 11-271,-41 1 57,1 2 1,-1 0-1,30 9 0,25 4-51,294 6 1058,-177-16-832,23 4-136,384 26 1125,83 3 45,-670-39-1352,493 5 721,-311-6-28,-197 1-770,0 0 0,0 0 0,0-1 0,0 1 0,0 1 0,-1-1 0,1 0-1,0 0 1,0 0 0,0 0 0,0 1 0,-1-1 0,1 0 0,0 1 0,0-1 0,0 1 0,-1-1 0,1 1-1,0-1 1,-1 1 0,1-1 0,0 1 0,-1 0 0,1-1 0,-1 1 0,1 0 0,-1-1 0,1 1-1,-1 0 1,0 0 0,1-1 0,-1 1 0,0 0 0,0 0 0,1 0 0,-1 0 0,0 0 0,0-1 0,0 1-1,0 0 1,0 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6:55.4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381 100 5667,'0'0'5618,"-4"0"-4932,-14 0-182,13 0-240,11 7-467,8-4 223,-1 0 0,1-2 0,0 1 0,0-2-1,0 0 1,16-2 0,13 0-95,-29 1 95,0 0-1,0-1 0,21-6 0,-21 4-18,0 1 0,1 0 0,23 0-1,-29 1-157,1 0-1,0 0 1,-1 0-1,0-2 0,0 1 1,0-1-1,0 0 0,0-1 1,-1 0-1,1 0 1,8-8-1,-17 11 249,1 0 1,0 0-1,-1 0 1,1 0-1,-1 0 0,0 0 1,1 0-1,-1 0 1,0 0-1,0 0 1,-1 0-1,1 0 0,0 0 1,-1 0-1,0-4 398,6 22-476,3 0 13,0 0 0,1 0 0,0 0 0,13 14-1,-10-13-4,0 0 0,16 33 0,-25-41-39,0-1-1,-1 1 1,0 0-1,0 0 1,0-1 0,-1 1-1,-1 1 1,0 9-1,-34-8-660,32-11 675,-43 15-218,34-11 174,0 0 0,0-1 0,0-1 1,0 1-1,-20 0 0,27-2 46,0 0-1,1 0 1,-1 0 0,0 1-1,1-1 1,-1 1 0,1 0-1,0-1 1,0 2 0,-1-1-1,1 0 1,1 1 0,-4 2-1,1 0 27,0 0 0,0 0 0,0 1-1,1-1 1,0 1 0,-5 9-1,8-15-24,0 1-1,0 0 1,0-1-1,0 1 1,-1-1 0,1 1-1,0-1 1,0 1-1,-1-1 1,1 0-1,0 0 1,-1 1-1,1-1 1,0 0-1,-1 0 1,1-1-1,0 1 1,-1 0 0,1 0-1,0-1 1,-1 1-1,1 0 1,0-1-1,0 1 1,0-1-1,-1 0 1,0 0-1,-38-19 86,21 8-69,4 2 70,-1-1 0,0 2 0,0 0 0,-1 1-1,0 0 1,-1 2 0,-19-6 0,15 1-169,20 9 82,0 1-1,0-1 1,0 1-1,0 0 0,0 0 1,0 0-1,0 0 0,0 0 1,0 0-1,-1 1 1,1-1-1,0 1 0,-4-1 1,5 1 10,-1 0 0,1 0 0,0 1 1,0-1-1,-1 0 0,1 1 0,0-1 0,-1 1 1,1-1-1,0 1 0,0 0 0,0-1 1,0 1-1,0 0 0,0 0 0,0 0 1,0 0-1,0 0 0,0 0 0,0 0 0,0 0 1,1 0-1,-1 0 0,1 1 0,-1-1 1,0 0-1,1 0 0,0 1 0,-1-1 0,1 3 1,-2 6-34,1 0 0,0 1 0,0 13 1,0 1 54,-6 42 93,4-66-94,0 0 0,-1-1 0,1 1 0,0-1 0,-1 0-1,1 0 1,-1 0 0,1 0 0,0-1 0,-1 1 0,-5-2 0,2-2-28,0 0 1,0-1-1,0 1 0,-8-8 1,11 9 4,0-1-1,0 1 1,0 0 0,-1 0 0,1 0-1,-1 0 1,0 1 0,1 0 0,-1 0-1,0 0 1,-1 1 0,1 0 0,0 0 0,-8-1-1,11 2 0,-4 0-8,0 0 1,0 0 0,0 0 0,0 1-1,-8 2 1,11-2-5,0 1-1,0 0 1,0-1 0,0 1-1,0 1 1,0-1-1,1 0 1,-1 1-1,1-1 1,-4 5 0,0 1-10,0-1 1,1 2 0,0-1 0,0 0-1,1 1 1,0 0 0,0 0 0,1 0-1,0 1 1,-1 10 0,-7 11 17,8-26-18,1-1 0,0 1 0,0 0 0,1 0 0,0 0 0,-1 0 0,1 0 0,1 0 0,-1 0 0,1 0 0,0 0 0,0 0 0,1 0 0,0 5 0,0-8 15,0-1-1,-1 1 0,1-1 0,0 1 1,0-1-1,0 0 0,0 1 0,1-1 1,-1 0-1,0 0 0,0 0 0,1 0 1,-1 0-1,1 0 0,-1-1 0,1 1 1,-1 0-1,1-1 0,-1 1 0,4 0 1,34 2 948,-60 20-858,20-18-112,1 0-1,0 0 1,1-1 0,-1 1 0,1 0 0,0 0 0,0 0-1,0-1 1,3 6 0,-3-9 15,0 1 0,1 0 0,-1-1 0,1 1 0,-1-1 0,1 0 0,-1 1 1,1-1-1,0 0 0,0 0 0,-1 0 0,1 0 0,0-1 0,0 1 0,0 0 0,0-1 0,0 1 0,0-1 0,0 0 0,0 1 0,0-1 0,0 0 1,4-1-1,-3 1-11,-1 0 1,1 0 0,0 0-1,-1 0 1,1 0 0,-1-1 0,0 1-1,1-1 1,-1 0 0,1 0-1,-1 0 1,0 0 0,5-3-1,-4 1 35,0 0-1,-1 0 0,1-1 1,0 1-1,-1-1 0,3-7 1,-2 6 24,3-2-49,0 0 0,1 1 0,-1-1 0,1 1 1,1 1-1,-1-1 0,1 1 0,0 0 0,11-4 0,-15 7-6,-1 1 0,1-1 0,0 1-1,0 0 1,1 0 0,-1 0 0,0 1 0,0-1-1,0 1 1,0 0 0,1 0 0,-1 0 0,7 2-1,1 2 39,-1-1-1,0 2 0,15 7 0,-18-8-11,0 0 0,0 0 0,1-1 0,-1 0 0,0-1-1,1 0 1,0 0 0,11 0 0,-14-1-17,0-1-1,0 0 1,0 0 0,0-1-1,0 1 1,0-1 0,0-1-1,-1 1 1,1-1 0,0 0 0,-1 0-1,1-1 1,-1 0 0,6-3-1,7-5 4,1 2 0,0 0 0,1 1 0,0 1-1,0 1 1,0 0 0,1 2 0,0 0-1,0 2 1,0 0 0,36 2 0,-48 0 8,0 0 0,0 0 0,0 1 1,0 0-1,0 1 0,0 0 0,0 0 1,-1 1-1,1 0 0,-1 0 0,14 9 0,-15-7-86,1 0 1,0-1-1,0 0 0,0 0 0,0-1 0,1 0 0,-1 0 0,1-1 0,0 0 0,0 0 0,0-1 0,0 0 0,12-1 0,-18-1 30,1 0-1,-1-1 1,0 1-1,0 0 0,0-1 1,-1 0-1,1 1 1,0-1-1,-1-1 1,1 1-1,-1 0 0,1 0 1,-1-1-1,0 1 1,0-1-1,2-3 1,2-4 47,0 1 0,-1-1 1,7-17-1,-5-1 29,-7 25-22,1 0 1,-1-1-1,1 1 1,0 0-1,0-1 0,0 1 1,0 0-1,1 0 1,-1 0-1,1 0 1,3-4-1,35-36-10,-37 43 32,-1-1 0,1 1 0,0-1-1,0 1 1,0 0 0,0 0 0,0 0 0,4 2-1,1-2 54,6 0-52,-1 0 0,0 1-1,0 1 1,21 5 0,-26-5-22,-1 1 0,0 0 0,1 1 0,-2-1 0,1 1 0,0 1 0,-1-1 1,0 1-1,7 7 0,4 5 16,-12-11-17,-1-1 0,1 0 1,0 0-1,1-1 1,-1 1-1,1-1 0,0-1 1,0 1-1,12 4 0,-16-8 1,6 25 56,-3-16-53,1-1 0,0 1 0,14 14 0,-15-18-18,-1-1-1,1 1 1,-1 0 0,-1 0 0,1 0-1,-1 0 1,1 1 0,-2-1-1,1 1 1,-1 0 0,0 0 0,0 0-1,0 0 1,0 7 0,-2-13 13,2 17-55,-1 1-1,-2 21 1,1-35 44,-1 0 0,1 0 0,-1 0 0,0-1 1,0 1-1,0 0 0,0-1 0,-1 1 0,1-1 0,-1 1 0,0-1 0,0 0 0,0 0 0,-1 1 0,1-2 0,-6 6 0,3-6-17,0 0 1,0 0-1,0-1 1,-1 1-1,1-1 1,0-1-1,-1 1 1,1-1-1,-1 0 1,1 0-1,0 0 1,-6-2-1,-11 1 57,17 1-10,0-1 0,0 0 0,0 0 1,0 0-1,0-1 0,1 1 0,-1-1 0,-8-4 0,9 3-90,0 1 0,-1 0 0,0 0-1,1 0 1,-1 1 0,0 0 0,0 0-1,-9-1 1,10 2 82,0 0 1,1 0-1,-1 1 0,0-1 0,0 1 1,0 0-1,0 0 0,1 0 0,-1 1 1,1-1-1,-1 1 0,1 0 0,-1 0 1,1 0-1,0 0 0,0 0 0,0 1 1,0 0-1,0-1 0,1 1 0,-1 0 1,1 0-1,0 1 0,0-1 0,0 0 1,-2 5-1,3-6-9,0 1 0,0-1 0,-1 1 0,1-1 0,-1 0-1,0 0 1,1 1 0,-1-1 0,0 0 0,0 0 0,-1-1 0,1 1 0,0 0 0,0-1 0,-1 0-1,1 1 1,-1-1 0,1 0 0,-1 0 0,0 0 0,1-1 0,-1 1 0,0 0 0,0-1 0,1 0-1,-1 0 1,0 0 0,0 0 0,0 0 0,1-1 0,-1 1 0,0-1 0,-4-1 0,0 0-1,0-1 0,1 0-1,-1 0 1,1-1 0,0 1 0,0-1 0,-7-6 0,6 4 7,0 1 0,0 0 0,-1 1 0,1 0 0,-11-5 0,8 6 57,1 1 0,-1-1 0,0 2 0,0-1 1,0 1-1,0 1 0,0 0 0,0 0 0,0 1 0,-16 3 0,21-3-55,1 0 0,0 0 0,0 1 0,1-1 0,-1 1 0,0 0 0,1 0 0,-1 1 0,1-1 0,-1 1 0,1-1 0,0 1 0,0 0 0,0 0 0,1 0 0,-1 1 0,1-1 0,-1 1 0,1-1 0,0 1 0,1 0 0,-1 0 0,1 0 0,-1 0 0,1 0 0,0 0 0,0 5 0,-1 4-17,1 0 1,1 0-1,0 0 0,0-1 0,1 1 0,1 0 0,0 0 1,1-1-1,0 1 0,9 20 0,-11-32 18,-1 0 0,1 1-1,0-1 1,0 1 0,-1-1 0,1 1-1,-1-1 1,1 1 0,-1-1 0,0 1-1,0-1 1,0 1 0,1-1-1,-1 1 1,-1-1 0,1 1 0,0 2-1,-2-3 64,1 0 0,0 0 0,0 0 0,-1 0 0,1 0 0,-1 0 0,1 0 0,-1-1 0,1 1 0,-1-1 0,1 1 0,-1-1 0,-2 1 0,-2 1-34,2-1-40,0 1-1,0 0 0,1 1 1,-1-1-1,0 1 1,1 0-1,0 0 1,-1 0-1,1 0 1,0 0-1,1 1 1,-1-1-1,1 1 1,-4 7-1,2-6 3,1 0 0,-1 0-1,1 0 1,-1 0 0,-1 0 0,1-1 0,-8 6-1,6-6 11,-1-2 0,1 1 0,0-1 0,-1 0 0,0 0 0,1-1 0,-1 0 0,0 0 0,0 0 0,0-1 0,-12-1 0,5 1-11,12 0-29,-1-1 0,1 1 1,0-1-1,0 0 0,-1 1 1,1-1-1,0 0 0,0 0 1,0-1-1,0 1 0,0 0 0,0-1 1,0 1-1,0-1 0,1 1 1,-2-3-1,-28-36-803,15 18 711,11 16 220,0 1 0,-1-1 1,1 1-1,-1 0 0,0 1 1,0-1-1,-1 1 1,1 0-1,-1 1 0,0-1 1,0 2-1,0-1 1,0 1-1,-1 0 0,1 0 1,-1 1-1,1 0 0,-1 0 1,1 0-1,-1 1 1,0 1-1,-10 1 0,15-1-102,0-1 0,1 1 0,-1 0 0,0 0 0,0 1 0,1-1 0,-1 1 0,1-1 0,-1 1 0,1 0 0,0 0 0,-1 0 0,1 0 0,0 0 0,0 0 0,-1 3 0,-30 47-24,20-30 22,9-13-2,0 0 0,0 0 0,1 0-1,0 1 1,0-1 0,1 1 0,1-1 0,-1 1 0,1 10-1,1-10 3,-1 0 0,-1 0 0,0 0 0,0 0-1,-1 0 1,0-1 0,-6 15 0,-13 1-80,17-18 88,1 0 0,-1 1 0,1-1 0,1 1 0,0 0-1,0 0 1,0 1 0,1-1 0,0 0 0,1 1 0,0-1 0,0 11 0,1-13-8,0-1-1,0 1 1,1 0 0,0 0 0,0-1 0,0 1-1,1-1 1,0 1 0,0-1 0,0 0-1,1 1 1,0-1 0,0 0 0,0-1-1,0 1 1,1-1 0,0 1 0,0-1 0,0 0-1,0 0 1,8 5 0,-3-4-12,0-1-1,1 1 1,-1-1 0,1-1 0,0 1 0,0-2-1,0 0 1,0 0 0,0 0 0,0-1 0,13-1-1,-20 0 8,-1-1 0,1 0-1,-1 1 1,0-1-1,1 0 1,-1 0 0,0 0-1,0-1 1,0 1-1,0 0 1,0-1-1,0 1 1,0-1 0,0 0-1,0 0 1,-1 0-1,1 0 1,-1 0 0,0 0-1,2-3 1,27-55 189,-22 42 17,-4 9-181,0 1 0,1 0 0,0 0 0,0 0 0,11-12 0,-13 17-30,-1 1 0,1 0 0,0-1 0,-1 1 0,1 0-1,0 0 1,0 1 0,0-1 0,1 1 0,-1-1 0,0 1 0,1 0 0,-1 0 0,0 0 0,1 1 0,-1-1 0,1 1 0,5 0-1,-6 1 24,0 1 0,0 0 0,1-1 0,-1 1 0,0 0 0,-1 1 0,1-1-1,0 0 1,-1 1 0,1 0 0,-1-1 0,0 1 0,0 0 0,0 0 0,2 4-1,13 14 36,-12-16-49,0-1-1,0 0 0,0 0 1,1-1-1,-1 0 1,1 0-1,0 0 0,0-1 1,0 0-1,0 0 1,0 0-1,0-1 1,1 0-1,-1 0 0,1 0 1,-1-1-1,12-1 1,-16 1-4,-1 0 0,1 0 0,0 0 0,-1-1 0,1 1 0,0-1 1,-1 1-1,1-1 0,0 0 0,-1 0 0,1 1 0,-1-1 1,1 0-1,-1 0 0,0-1 0,1 1 0,-1 0 0,0 0 1,0-1-1,0 1 0,0 0 0,0-1 0,0 1 0,0-1 0,1-1 1,1-6 32,1-1 1,-2 1 0,4-16 0,3-9 35,-6 28-66,-1 1 0,1 0 0,1 0 0,-1 0 0,1 0 0,-1 1 0,1-1 0,1 1 0,-1 0 0,1 0 0,-1 0 0,1 1 0,0 0 0,0 0 0,1 0 0,-1 1 0,0-1 0,1 1 0,6-1 0,-3 1 0,-1 0 1,1 1 0,0 0 0,-1 0-1,1 1 1,0 0 0,-1 1 0,1-1 0,0 2-1,-1-1 1,1 2 0,11 3 0,-7-2-27,0-1 0,1 0 0,0 0 0,-1-2 0,1 0 0,25-1 0,-39 0 29,2 0-10,-1 0 1,0-1-1,1 1 0,-1-1 1,0 1-1,1-1 0,-1 0 1,0 1-1,0-1 1,1 0-1,-1 0 0,0 0 1,0 0-1,0 0 0,0 0 1,0 0-1,0 0 0,-1 0 1,1 0-1,0-1 0,0 1 1,-1 0-1,1-1 0,-1 1 1,1-2-1,11-41 11,-10 35 20,0-2-10,-1-1 0,0 1 0,-1-15 0,4-31 792,-4 55-805,0 0 1,1 0-1,-1 0 0,1 1 0,0-1 0,-1 0 0,1 0 0,0 0 0,0 1 1,0-1-1,0 0 0,1 1 0,-1-1 0,0 1 0,1-1 0,-1 1 1,1 0-1,-1 0 0,1 0 0,-1-1 0,1 2 0,2-3 0,2 2-11,0-1 1,0 1-1,0 0 0,-1 1 0,1-1 0,6 1 0,-5 0 24,0 0 0,0 0-1,0-1 1,0 0-1,10-3 1,-11 1-13,0 1 0,0 0 0,0 1 0,0 0 0,0-1 0,0 2 0,7-1 0,-12 1 4,-1-1-1,1 1 1,-1-1 0,1 1 0,-1-1 0,1 1 0,-1-1-1,1 1 1,-1-1 0,1 0 0,-1 1 0,0-1-1,1 0 1,-1 1 0,0-1 0,0 0 0,1 1-1,-1-1 1,0 0 0,0 1 0,0-1 0,0 0 0,0 0-1,0 1 1,0-1 0,0 0 0,0 1 0,-1-1-1,1 0 1,0-1 0,-7-25 105,4 23-59,0-1 1,-1 1-1,1 0 0,-1 0 1,0 1-1,0-1 1,0 1-1,0 0 1,-10-5-1,-22-18 890,44 26-1127,0 1 174,0 1-1,0-1 1,0 2 0,0-1-1,0 1 1,0 0-1,12 7 1,58 39-150,-70-43 67,9 7 9,-1 1 0,0 1 0,-2 0 1,1 1-1,-2 1 0,0 0 1,-1 1-1,-1 0 0,14 31 1,-21-41 97,0 0 0,-1 1 1,0-1-1,0 0 1,-1 1-1,-1 0 1,1-1-1,-1 1 1,-1 0-1,1 0 1,-1 0-1,-1 0 1,0-1-1,-4 18 1,3-18 3,0 0 1,0-1-1,-1 1 0,0-1 1,-1 0-1,0 0 1,0 0-1,0 0 1,-1-1-1,-6 8 1,7-10 17,0-1 0,0 0 0,-1 0 0,1 0 0,0 0 0,-1-1 0,0 0 0,0 1 0,1-2 0,-1 1 0,0-1 0,-1 1 0,1-2 0,0 1 0,0 0 0,-8-1 0,-59 0-376,70 1 314,0 0 0,0 0 0,0 1 0,1-1 0,-1 0 0,0 1 0,1-1 0,-1 1 0,1 0 0,0-1 0,-1 1 0,1 0 0,-1 3 0,-8 8-58,8-12 89,0 1-1,0-1 0,0 1 0,0-1 1,-1 0-1,1 0 0,0 0 0,-1 0 1,1 0-1,-1 0 0,1-1 0,-1 1 1,0-1-1,1 1 0,-1-1 0,1 0 1,-4-1-1,-4 0 77,1-1 1,-1 0-1,-12-5 1,15 4 89,-1 1-1,1 0 1,0 0 0,-15-1 0,22 3-161,-1 0 0,0 0 0,0 0 0,1 0 0,-1 0 1,0 0-1,0 0 0,1 0 0,-1 0 0,0 1 0,0-1 1,1 0-1,-1 0 0,0 1 0,1-1 0,-1 1 1,0-1-1,1 0 0,-1 1 0,1-1 0,-1 1 0,1-1 1,-1 1-1,1-1 0,-1 1 0,0 1 0,0 19-110,1-8 70,0 37-24,-2-48 67,0-1 0,-1 1 0,1-1 1,0 0-1,-1 0 0,0 0 1,1 0-1,-1 0 0,0 0 0,1 0 1,-1-1-1,-5 1 0,6-1 1,-19 3 52,0-2 0,-38-1 0,18-1 86,13 14-1057,23-13 990,0-1-1,0 1 1,0-1-1,0-1 1,0 1-1,-8-4 1,-24-5 219,-63-6-73,99 17-215,0 0 1,1-1-1,-1 1 0,0 0 0,0 0 0,1 0 0,-1-1 0,1 1 0,-1 0 0,1 0 0,-1 0 0,1 0 0,0 0 0,-1 0 0,1 0 0,0 0 0,0 0 0,0 0 0,0 1 0,0-1 0,0 0 0,0 0 0,0 0 0,0 1 0,0 47-57,1-34 1,-47-1 143,35-11-108,0-1-1,-1 0 1,1-1-1,-1 0 1,-19-2 0,-21 2 4,24 8-67,25-8 83,0 1 0,-1-1 0,1 0 0,0 0 0,-1 0 0,1 0 0,-1-1 0,-4 1 0,-56 0 200,63-1-213,0 0-1,0 1 1,0-1-1,0 1 1,0 0-1,0-1 1,0 1-1,1 0 1,-1 0-1,0-1 1,0 1-1,1 0 1,-1 0 0,0 0-1,1 0 1,-1 0-1,1 0 1,0 0-1,-1 0 1,1 0-1,0 0 1,-1 0-1,1 0 1,0 0 0,0 0-1,0 1 1,0 0-1,0 39-76,0-31 69,0-2 5,1 1-1,-1-1 1,2 1 0,-1-1 0,1 0-1,0 1 1,1-1 0,-1 0 0,2 0 0,-1-1-1,7 11 1,-7-13 2,1-1-1,-1 0 1,1 0-1,-1 0 1,1 0 0,1-1-1,-1 0 1,0 1-1,1-2 1,-1 1 0,1 0-1,0-1 1,0 0-1,0 0 1,0 0 0,0-1-1,1 0 1,-1 0-1,6 1 1,9-2-21,1 0 1,-1-1-1,0-2 0,0 0 0,0 0 1,0-2-1,26-10 0,1 1 4,9 4 27,-42 8 3,1-1-1,28-8 1,-21 2 21,-13 4-39,1 2 0,-1-1-1,0 1 1,1 0 0,-1 1-1,15-1 1,-23 4 19,0 1 0,0 0 0,0 0 0,-1 0 0,1 0 0,0 0 0,-1 0 0,0 0 0,1 0 0,-1 0 0,0 0 0,0 3-1,1 0 29,0 0-34,1 0 1,0 0-1,0-1 1,1 1 0,-1-1-1,1 1 1,0-1-1,0 0 1,1 0 0,-1 0-1,1-1 1,6 6-1,56 37-88,-54-38 29,-11-7 53,0 0 0,0 0 0,0 0 0,-1 0 0,1 0 0,0 1 0,0-1 0,-1 0-1,1 0 1,-1 1 0,1-1 0,-1 0 0,0 1 0,1-1 0,-1 0 0,0 1 0,0-1 0,0 1 0,0-1-1,0 0 1,0 1 0,0-1 0,-1 0 0,1 1 0,-1 0 0,1 0 7,-1 0 1,1 0-1,-1 0 0,1 0 1,-1 0-1,0-1 1,0 1-1,0 0 0,0-1 1,0 1-1,0-1 1,0 1-1,0-1 0,-1 1 1,1-1-1,-1 0 1,-1 2-1,-6-1 13,1 1 1,-1-1-1,0-1 0,-1 1 1,1-2-1,0 1 0,-17-2 1,14 0-10,1 1 1,-1 1-1,-16 2 1,24-2-11,-1 0 1,1 0-1,0 1 1,-1 0-1,1 0 1,0 0-1,0 0 1,1 0-1,-1 1 1,0 0-1,1 0 1,-6 5-1,-66 74-234,72-76 219,0 1 0,0 0 0,0 0 0,1 0 0,0 0 0,1 0 0,-2 12 0,-2 8 103,0-3-44,0-1-1,2 1 1,-1 44 0,5-66-41,-1-1 0,1 0 1,0 0-1,0 1 0,0-1 1,0 0-1,0 0 0,0 0 1,0 0-1,0 0 0,0 0 1,0 0-1,0-1 0,1 1 1,-1 0-1,0-1 1,1 1-1,-1-1 0,1 1 1,-1-1-1,0 0 0,3 1 1,34 7 7,-34-8-6,0 0 1,0 0 0,0-1 0,0 0 0,0 1 0,0-1 0,-1 0 0,1-1-1,0 1 1,0-1 0,-1 1 0,1-1 0,-1 0 0,0 0 0,0-1-1,1 1 1,3-5 0,7-7 70,0-1-1,15-21 1,-10 12-70,37-50 101,-29 67-113,-8 3 66,-13 1-57,1 0 0,-1-1-1,1 1 1,-1-1 0,-1-1 0,1 1 0,0-1 0,-1 0-1,0 0 1,0-1 0,4-5 0,4-10-40,22-43 0,-26 45 43,1 0 0,1 1 0,18-24 0,-20 32-4,23-32 13,-29 40-30,1 1 0,-1 0-1,1 0 1,-1 0 0,1 1 0,0 0-1,-1-1 1,1 1 0,0 0 0,5 1-1,-2-1 12,-6 0 9,1 0 0,0 0 0,0 0 0,0 0 0,0 1 0,0-1 0,0 0 0,-1 1 0,1-1 0,0 1 0,0 0-1,-1-1 1,1 1 0,0 0 0,-1 0 0,1 0 0,-1 0 0,1 0 0,-1 1 0,1-1 0,-1 0 0,0 1 0,0-1 0,0 1 0,0-1 0,0 1 0,1 2 0,7 8 26,1 0-18,2 1 0,-1-2 1,24 19-1,-21-19-17,0 0-1,23 27 0,-31-30-51,0 1 0,0-1 0,0 1 0,5 11 0,-10-15 24,1-1 0,-1 1 0,0-1 0,0 1 0,0 0 0,-1-1 0,1 1 0,-1 0 0,0-1 0,-1 1 0,-1 8 0,1-8 13,-1-1-1,-1 1 0,1-1 0,0 0 0,-1 0 0,0 0 1,0 0-1,0 0 0,-1-1 0,-6 6 0,3-2 23,-1-1-1,0 0 1,0 0-1,-13 6 1,20-11-41,0 1 0,0-1 0,0 0 0,1 1 0,-1-1 1,0 1-1,1 0 0,-1-1 0,1 1 0,-1-1 0,1 1 0,0 0 0,0-1 0,-1 1 1,1 0-1,1 0 0,-1-1 0,0 1 0,0 0 0,1-1 0,-1 1 0,2 3 0,-2-3-174,1 1-1,-1-1 0,1 1 0,-1 0 1,0 0-1,0-1 0,0 1 0,-1 0 1,1-1-1,-1 1 0,-1 4 0,1-6 251,0 0 0,0-1 0,0 1 0,-1 0 0,1-1 0,0 1 0,-1 0 0,1-1 0,-1 0-1,1 1 1,-1-1 0,1 0 0,-1 0 0,1 0 0,-1 0 0,1 0 0,0 0 0,-1 0 0,-2-1 0,3 1 59,-1-1-1,1 1 1,-1 0 0,1-1 0,-1 1 0,1 0 0,-1 0 0,1 0 0,0 0 0,-1 0 0,1 1 0,-1-1 0,1 0 0,-1 1 0,1-1 0,0 1-1,-1-1 1,1 1 0,0 0 0,-1 0 0,1-1 0,0 1 0,0 0 0,0 0 0,0 0 0,0 0 0,0 0 0,0 1 0,-1 1 0,0 5-130,0 1 1,1 0 0,0 0 0,0 0-1,1 0 1,0-1 0,1 1-1,0 0 1,2 10 0,24 80 59,-22-83-29,0-3-6,-3-11-136,-1 1 1,0-1-1,0 1 1,-1-1 0,1 1-1,0-1 1,-1 1 0,1-1-1,-1 5 1,-25-7 287,-111 2 2053,67-1-3309,-2 0-6023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7:01.6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36 576,'0'0'9103,"-11"2"-8319,-2 1-586,-14 3 53,31-4-203,23-1-30,18-3 142,-1-2-1,1-1 1,59-16-1,-54 13-36,-1 2-1,1 3 1,0 2 0,72 8-1,21-2 39,927-3 2888,-990-4-2622,-41 0-81,0 2 0,0 1 0,46 8 1,-61-5-1,41 0 0,-40-3-205,39 6-1,-46-3-336,15 2 969,-14-4-5962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7:29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 8164,'0'0'1648,"2"2"-1773,0 0 131,-1-1 0,1 0-1,-1 0 1,1 0 0,0 0 0,0 0 0,-1-1-1,1 1 1,0 0 0,0-1 0,0 1-1,0-1 1,0 0 0,0 0 0,0 1 0,0-1-1,2-1 1,36-8 185,-33 6-172,-1 1-1,1 1 0,-1-1 1,14 0-1,-19 2-22,0 0 0,0 1 0,0-1 0,0 0 0,0 1 0,0 0 0,0-1 0,0 1 0,0 0 0,0-1-1,0 1 1,-1 0 0,1 0 0,0 0 0,-1-1 0,1 1 0,0 0 0,-1 0 0,1 0 0,-1 0 0,1 0 0,-1 1 0,0-1 0,1 0 0,-1 0 0,0 0 0,0 0 0,0 0 0,1 0 0,-1 0 0,-1 1 0,1-1 0,0 0 0,0 1 0,0 5 22,3 45 137,-3-40-144,0 0-1,1 0 1,0 0 0,1 0-1,0 0 1,1 0 0,7 19-1,-8-28-18,0-1-1,-1 0 1,1 1-1,0-1 1,1 0-1,-1 0 1,0 0-1,0 0 1,1 0-1,-1-1 0,1 1 1,0-1-1,0 0 1,-1 0-1,1 0 1,0 0-1,0 0 1,0 0-1,0-1 1,0 1-1,0-1 1,0 0-1,0 0 1,4-1-1,0 1-37,0-1 0,-1 0 0,1 0 0,0 0 1,-1-1-1,1 0 0,-1-1 0,1 1 0,8-7 0,41-36-209,-45 34 215,1 1-1,0 0 1,21-12 0,-32 22 44,-1 0 0,0-1 1,0 1-1,0 0 0,1 0 0,-1 0 1,0 0-1,0 0 0,1 0 0,-1 0 1,0 0-1,0 0 0,1-1 1,-1 1-1,0 0 0,0 0 0,0 0 1,1 0-1,-1 1 0,0-1 0,0 0 1,1 0-1,-1 0 0,0 0 0,0 0 1,1 0-1,-1 0 0,0 0 1,0 0-1,0 0 0,1 1 0,-1-1 1,0 0-1,0 0 0,0 0 0,0 0 1,1 1-1,-1-1 0,0 0 0,0 0 1,0 0-1,0 1 0,0-1 1,0 0-1,0 0 0,1 1 0,-1-1 1,0 0-1,0 0 0,0 1 0,0-1 1,0 0-1,0 18 376,-1-13-279,-4 247 216,5-249-324,1 0 1,-1 0-1,1 1 0,0-1 0,0 0 0,0 0 1,0 0-1,1 0 0,-1-1 0,1 1 0,0 0 0,0-1 1,0 1-1,0-1 0,0 1 0,0-1 0,1 0 0,-1 0 1,1 0-1,-1 0 0,1-1 0,0 1 0,0-1 0,0 1 1,0-1-1,0 0 0,0 0 0,0 0 0,0-1 0,0 1 1,4-1-1,1 2 6,-1-2-1,1 1 1,-1-1 0,1 0 0,-1 0-1,1-1 1,-1 0 0,1-1 0,-1 1-1,0-1 1,0-1 0,11-4 0,34-23 33,-51 29-19,0 7-141,-1 26 182,1 53 89,0-83-165,-1-1-1,1 1 1,-1 0-1,1 0 1,0-1-1,-1 1 1,1 0-1,0-1 1,0 1-1,0-1 1,1 1-1,-1-1 1,0 0-1,0 1 1,1-1-1,-1 0 1,1 0 0,-1 0-1,1 0 1,0 0-1,-1 0 1,1-1-1,0 1 1,-1 0-1,1-1 1,0 1-1,0-1 1,0 0-1,-1 0 1,1 1-1,0-1 1,0-1-1,2 1 1,1 0-65,1 0-1,-1-1 1,0 1 0,1-1 0,-1 0 0,0-1 0,0 1-1,0-1 1,0 0 0,6-4 0,7-7-158,-15 9 237,1 1-1,-1 0 1,1 0-1,0 1 1,0-1-1,0 1 1,0 0-1,0 0 1,0 0-1,1 1 0,8-2 1,-13 9 197,0 122 753,1-127-944,-1 0-1,0 0 1,1 1 0,-1-1-1,1 0 1,0 0 0,-1 0-1,1 0 1,0 0-1,-1 0 1,1 0 0,0 0-1,0 0 1,0 0-1,0 0 1,0 0 0,0 0-1,0-1 1,0 1 0,1-1-1,-1 1 1,0-1-1,0 1 1,1-1 0,-1 1-1,0-1 1,0 0 0,1 0-1,-1 0 1,0 0-1,1 0 1,-1 0 0,0 0-1,3-1 1,2 1-37,1 0 1,-1-1 0,0 1-1,1-2 1,-1 1-1,11-5 1,2-4-194,-1-1 0,-1-1 1,0-1-1,-1-1 0,0 0 0,27-32 0,-19 20 230,35-29 0,-58 55 74,-1-1 1,0 1-1,1 0 1,-1-1 0,0 1-1,1 0 1,-1-1-1,1 1 1,-1 0-1,0-1 1,1 1 0,-1 0-1,1 0 1,-1 0-1,1 0 1,-1-1 0,1 1-1,-1 0 1,1 0-1,-1 0 1,1 0-1,-1 0 1,1 0 0,-1 0-1,0 0 1,1 0-1,-1 0 1,1 1 0,-1-1-1,1 0 1,-1 0-1,1 0 1,0 1-1,3 17 814,-10 35-893,5-46 140,-3 15-121,1-1 1,1 1 0,1-1 0,3 40 0,-2-59-49,1-1 1,-1 1-1,1-1 1,-1 1 0,1 0-1,-1-1 1,1 1-1,0-1 1,0 0 0,0 1-1,0-1 1,0 0-1,0 1 1,0-1 0,0 0-1,1 0 1,-1 0 0,0 0-1,1 0 1,-1 0-1,2 1 1,1-1-43,0 0-1,0 1 1,0-1 0,0-1-1,0 1 1,0 0 0,0-1-1,7 0 1,-3-1 38,1 0 0,-1 0 0,0 0 0,0-1 0,1 0 0,-1-1 0,0 0 0,7-4 0,-14 6 24,-1 8-115,-1 11 283,1-12-124,0 0 0,0 0-1,0 0 1,0 0 0,1 0-1,2 8 1,-3-12-34,1-1 0,0 1 0,-1-1 0,1 1 0,0-1 0,0 0 0,0 0 0,0 1 0,0-1 0,0 0 0,0 0 0,1 0 0,-1 0 0,0 0 0,1 0 0,-1-1 0,0 1 0,1 0 0,-1-1 0,1 1 0,-1-1 0,1 1 0,-1-1 0,1 0 0,0 1 0,-1-1 0,1 0 0,-1 0 0,3-1 0,2 1-12,-1-1 1,1 0 0,-1 0-1,0 0 1,1-1-1,-1 0 1,0 0 0,0 0-1,0-1 1,0 0 0,-1 0-1,1 0 1,-1 0-1,1-1 1,-1 0 0,6-7-1,34-24 204,-42 75 1877,-2-20-2044,-1-8 11,1 0-1,1 0 1,-1-1 0,2 1-1,5 22 1,-6-31-79,0 0 0,0-1 0,0 1 1,1-1-1,-1 1 0,1-1 0,0 1 0,0-1 0,0 0 0,0 0 0,0 0 0,0 0 0,1 0 0,-1 0 0,0-1 1,1 1-1,0-1 0,-1 1 0,1-1 0,0 0 0,0 0 0,-1 0 0,1-1 0,0 1 0,0-1 0,0 0 0,0 1 1,0-1-1,3-1 0,-1 1 21,0 0-1,0-1 1,0 0 0,0 0 0,-1 0 0,1 0 0,0-1-1,-1 0 1,1 0 0,5-3 0,-4 2 20,-6 3 7,0 0 0,1 0 0,-1 0 0,0 0 0,0 0 0,1 0 0,-1 0 1,0 0-1,0 0 0,1 0 0,-1 0 0,0 0 0,0 0 0,1 0 0,-1 0 0,0 0 0,0 1 0,1-1 0,-1 0 0,0 0 0,0 0 0,0 0 0,1 1 0,-1-1 0,0 0 0,0 0 0,0 1 0,0-1 0,1 0 0,-1 0 1,0 1-1,0-1 0,0 0 0,0 0 0,0 1 0,0-1 0,0 0 0,0 0 0,0 1 0,0-1 0,0 0 0,0 0 0,0 1 0,2 22 112,2 0-86,-4-22-39,1 1 1,-1-1 0,1 0-1,-1 0 1,1 0 0,0 1 0,0-1-1,0 0 1,0 0 0,-1 0-1,1 0 1,1 0 0,-1 0 0,0 0-1,0-1 1,0 1 0,0 0-1,1-1 1,-1 1 0,0-1-1,0 1 1,1-1 0,-1 1 0,0-1-1,1 0 1,-1 0 0,1 0-1,-1 1 1,0-2 0,1 1 0,-1 0-1,1 0 1,-1 0 0,0 0-1,1-1 1,-1 1 0,0-1 0,1 1-1,1-2 1,2-1-46,0 0 1,-1 0-1,1-1 1,-1 1-1,0-1 0,0 0 1,0 0-1,4-6 0,2-4 137,24-27 885,-34 44-886,0-1-59,0 14 94,0 1 1,1-1-1,1 0 1,5 19-1,-7-32-129,1 0-1,0 0 1,-1 0 0,1 0-1,1 0 1,-1 0-1,0 0 1,1-1-1,-1 1 1,1 0 0,0-1-1,0 0 1,0 1-1,0-1 1,1 0 0,-1 0-1,0 0 1,1 0-1,-1-1 1,1 1-1,0-1 1,0 1 0,-1-1-1,1 0 1,0 0-1,0 0 1,0 0 0,0-1-1,0 1 1,4-1-1,-2 0 5,0 0 1,0 0-1,0-1 0,0 0 0,0 0 0,0 0 1,0 0-1,-1-1 0,1 1 0,0-1 0,-1-1 1,1 1-1,-1-1 0,0 1 0,0-1 0,0-1 1,0 1-1,-1 0 0,7-8 0,8-10 218,-14 16-117,0 0 0,1 0-1,-1 1 1,1-1 0,0 1 0,7-6-1,-9 16-1,4 19-11,-5-15-21,1 0 1,-1-1-1,2 0 1,-1 0 0,11 18-1,-13-25-105,1 0 0,-1 0 1,1-1-1,0 1 0,0 0 0,-1 0 1,1-1-1,1 1 0,-1-1 0,0 0 1,0 0-1,0 1 0,1-1 0,-1-1 1,1 1-1,-1 0 0,0-1 0,1 1 0,-1-1 1,1 0-1,-1 1 0,1-1 0,0-1 1,-1 1-1,1 0 0,-1 0 0,1-1 1,-1 0-1,3 0 0,-1-1 36,1-1 0,-1 1 1,0 0-1,0-1 0,0 0 0,0 0 0,-1 0 0,1-1 1,-1 1-1,0-1 0,0 0 0,0 0 0,-1 0 0,1 0 0,-1 0 1,3-6-1,-2 3 211,1 0 0,1 0 1,-1 1-1,1-1 0,7-6 1,-10 13-181,-1-1 0,1 1 0,0 0 0,0-1 0,0 1 0,0 0 0,0 0 0,0 0 0,-1 1 0,1-1 0,0 0 0,0 1 0,0-1 0,-1 1 0,1 0 0,0-1 0,0 1 0,-1 0 0,3 1 0,7 3 35,-5-4-42,-1 0 0,1 0 0,-1-1 0,1 0 0,-1 0 0,1 0 0,0-1 0,-1 1 0,1-2 0,-1 1 0,0 0 1,1-1-1,-1 0 0,0 0 0,0-1 0,0 1 0,0-1 0,0 0 0,5-5 0,-10 8-14,1-1 0,-1 1 0,1 0 0,-1-1-1,1 1 1,-1 0 0,1 0 0,-1-1 0,1 1 0,0 0 0,-1 0 0,1 0-1,0 0 1,-1 0 0,1 0 0,0 0 0,-1 0 0,1 0 0,-1 0 0,1 0-1,0 0 1,-1 0 0,1 0 0,0 1 0,-1-1 0,1 0 0,-1 0-1,1 1 1,-1-1 0,1 0 0,-1 1 0,1-1 0,-1 1 0,1-1 0,-1 1-1,1-1 1,-1 1 0,0-1 0,1 1 0,-1-1 0,0 1 0,1-1 0,-1 1-1,0 0 1,1 0 0,9 39 182,-5-19-110,-4-18-84,1 0 0,-1-1-1,1 1 1,0 0 0,0-1 0,0 0 0,0 0-1,0 1 1,0-1 0,0 0 0,1-1 0,-1 1-1,1 0 1,0-1 0,-1 1 0,1-1 0,0 0-1,0 0 1,0 0 0,0 0 0,0-1 0,4 2-1,-3-2-9,0 0-1,0 1 1,0-1-1,0-1 1,-1 1-1,1 0 1,0-1-1,0 0 1,0 0-1,-1 0 1,1 0-1,0-1 1,-1 0-1,1 1 1,-1-1-1,0 0 1,4-3-1,25-28 79,14-11 10,-46 44-58,0 0 0,1-1 0,-1 1 0,0 0 1,0 0-1,1 0 0,-1 0 0,0 0 0,1 0 0,-1 0 0,0-1 0,0 1 0,1 0 0,-1 0 1,0 0-1,1 0 0,-1 0 0,0 0 0,1 1 0,-1-1 0,0 0 0,1 0 0,-1 0 0,0 0 1,1 0-1,-1 0 0,0 0 0,0 1 0,1-1 0,-1 0 0,0 0 0,0 0 0,1 1 1,-1-1-1,0 0 0,0 0 0,0 1 0,1-1 0,-1 0 0,0 0 0,0 1 0,0-1 0,0 0 1,0 1-1,0-1 0,0 0 0,0 1 0,1-1 0,-1 0 0,0 1 0,0-1 0,0 1 0,3 20 108,-3-17-55,1 1-43,0 3 28,0-1-1,1 0 0,-1 0 0,1 0 0,4 7 1,-6-13-73,1 1 0,0 0 0,0-1 1,0 1-1,0-1 0,0 1 0,1-1 1,-1 0-1,0 0 0,1 1 0,-1-1 1,1 0-1,-1 0 0,1 0 0,-1-1 1,1 1-1,0 0 0,-1-1 0,1 1 0,0-1 1,0 1-1,0-1 0,-1 0 0,1 1 1,3-1-1,-2-1 18,1 1 1,-1 0-1,1-1 1,-1 0-1,1 0 1,-1 0-1,0 0 1,1 0-1,-1-1 1,0 1-1,0-1 1,0 0-1,0 0 1,0 0-1,0 0 1,-1-1-1,1 1 1,2-4-1,27-21-1,-30 49 167,-2-15-134,0 1 63,0 0-1,0 0 0,1 0 0,3 13 0,-4-20-114,0 0 0,0 0 0,1 0 0,-1 0 0,0 0 0,1 0 1,-1 0-1,1 0 0,-1 0 0,1 0 0,0 0 0,-1 0 0,1 0 0,0 0 0,-1-1 0,1 1 0,0 0 0,0-1 0,0 1 0,0 0 0,0-1 0,0 1 0,0-1 0,0 0 0,0 1 0,0-1 0,0 0 0,0 1 0,0-1 0,0 0 0,0 0 0,0 0 0,0 0 0,0 0 0,0 0 0,0 0 0,1-1 1,-1 1-1,0 0 0,0 0 0,0-1 0,0 1 0,1-2 0,3-2 82,0 0 0,0 0 0,0-1 0,-1 1 1,0-1-1,0 0 0,0-1 0,-1 1 0,0-1 0,4-6 1,-5 8 96,1 12-28,1-1 0,0 0 1,1 0-1,6 7 1,-10-12-128,0-1 0,1 0 0,-1 0 0,1 0 1,-1 0-1,1 0 0,-1 0 0,1-1 0,0 1 1,0 0-1,-1-1 0,1 1 0,0-1 1,0 0-1,-1 0 0,1 0 0,0 1 0,0-1 1,0-1-1,-1 1 0,1 0 0,3-1 0,0-1 2,0 0-1,1-1 0,-1 1 0,0-1 1,6-6-1,4 0 188,-11 8-170,0 0 1,0 0-1,0 0 0,0 1 1,0 0-1,0 0 0,0 0 1,0 0-1,1 1 0,-1-1 1,0 1-1,0 0 0,5 2 1,20 3 16,-9-5 32,1 0 1,0-1-1,-1-1 0,1-1 0,-1 0 0,0-2 0,0 0 0,37-14 0,-24 2-615,-18 6-1978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6:18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6675,'0'0'824,"0"-1"-960,1 4 207,1 0 0,0-1 0,-1 1-1,1 0 1,-1 0 0,0 0 0,2 6-1,1 4 271,25 72 765,-4 1 0,17 109-1,-28-116-876,4-1-1,3-1 1,41 99 0,-31-118 71,-3-8-3634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6:18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305 1 7684,'0'0'3372,"5"17"-2852,-1-5-423,3 8 228,-1 0 1,0 1 0,-2-1 0,3 41 0,-6-56-143,-1-1-1,0 0 1,-1 0 0,1 1-1,-1-1 1,1 0 0,-1 0-1,-3 7 1,2-9-107,1 1 1,-1-1-1,0 0 0,0 0 1,0 0-1,0 0 1,-1 0-1,1 0 0,0 0 1,-1-1-1,0 1 1,1-1-1,-5 2 0,-11 4 176,-1 0-1,0-1 0,0-1 1,0 0-1,-28 2 0,-98-1 13,143-6-375,-13-2-34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6:19.4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0 576,'0'0'8359,"-1"4"-7799,0 1-430,1-1 0,-1 0-1,1 0 1,0 1 0,0-1 0,1 0-1,-1 1 1,1-1 0,0 0 0,0 0-1,3 7 1,24 56 1082,-9-25-822,37 111 434,-21-53-553,53 106 0,-84-198-511,55 99 530,-30-66-4977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6:19.9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300 1 8692,'0'0'4581,"-2"15"-4274,2-12-302,-3 15 24,1 1-1,1-1 1,1 1 0,1 0-1,0 0 1,1-1 0,6 21-1,0-13 11,0 1 1,-2 0-1,-1 1 0,-1-1 0,1 34 0,-6-59 7,1 0 0,0 0 0,-1 0 0,1 0 0,-1 0-1,0 0 1,1-1 0,-1 1 0,0 0 0,0 0 0,0 0 0,-1-1 0,1 1 0,0-1-1,-1 1 1,1-1 0,-1 1 0,1-1 0,-1 0 0,0 0 0,1 0 0,-1 0-1,0 0 1,0 0 0,0 0 0,0-1 0,0 1 0,1-1 0,-4 1 0,-8 2 170,-1-1 1,1 0-1,-18 0 1,21-2-131,-144 2 730,91-3-1685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1:22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 3057,'0'0'9375,"20"-5"-2222,-20 5-7028,1 6-795,2 10-858,-2-2-2837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6:20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1 176,'0'0'8028,"-1"7"-7903,1 0-82,0 1 0,1-1 0,-1 1 0,2-1 0,-1 1 0,1-1 0,4 12 0,27 58 608,-20-49-397,70 147 951,38 86-799,-103-215-352,24 92 1,-28-59-2722,-13-69 1498,1-4 362,-2 1 0,1-1 1,-1 1-1,0-1 0,0 1 0,-2 11 0,-1-17 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6:20.9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 1 496,'0'0'7849,"6"15"-7745,6 13 340,-1 1-1,-2 0 1,-1 1 0,-1 0-1,-2 0 1,2 31 0,-7-55-211,0 0-1,0 0 1,-1-1 0,1 1 0,-1 0 0,-1 0 0,1-1 0,-3 7 0,3-10-143,-1 0 1,1 1 0,-1-1-1,0 0 1,0 0-1,0 0 1,0 0 0,0 0-1,0-1 1,0 1-1,-1-1 1,1 1 0,0-1-1,-1 0 1,1 0 0,-1 0-1,0 0 1,-4 1-1,-11 1 174,1 0-1,-1-2 0,0 0 1,1 0-1,-1-2 1,-34-5-1,50 6-278,0-1 0,0 1 0,0-1-1,0 1 1,1-1 0,-1 0 0,0 0 0,0 0 0,1 0 0,-1 0 0,0 0-1,1 0 1,-1 0 0,1-1 0,0 1 0,-1 0 0,1-1 0,0 0 0,-1-1-1,-2-14-5676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7:53.0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1852 2145,'0'0'6688,"-10"3"-6077,-29 7-237,29-7-257,20-3-151,3 0 123,0 0 1,0-1-1,0 0 1,-1-1 0,1 0-1,0-1 1,-1-1-1,1 0 1,-1-1 0,0 0-1,20-12 1,38-33 103,120-113 1,-146 122-165,215-209-1324,425-534-1,-594 664 1461,-5-5-1,77-150 1,-156 260-1296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7:53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1 6787,'0'0'3666,"-29"94"-3522,20-43 16,-1 4 144,3-1 176,5-4-96,2-7-191,0-14 31,8-7 0,22-10-64,15-9-112,14-3-48,19-12 0,-44-10-1169,-1-4-2592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7:56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1 263 8948,'0'0'760,"7"-14"-792,18-37 182,1 2-1,3 1 1,41-52-1,-66 100-61,-2 8-1,-2 19 83,0-21-117,-11 103 458,6-72-406,-1 61-1,6-94-99,0 1 1,0-1-1,1 1 1,0-1-1,0 0 1,0 1-1,4 7 0,-4-11-178,-1 1 0,1-1 0,0 1 0,0-1 0,0 0 0,0 0 0,0 0-1,0 1 1,0-1 0,1 0 0,-1 0 0,0 0 0,1-1 0,-1 1 0,0 0-1,1 0 1,-1-1 0,1 1 0,-1-1 0,1 1 0,-1-1 0,1 0 0,0 0-1,2 0 1,11 0-5974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7:56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99 6355,'0'0'1782,"0"15"-878,0 95-28,1-106-849,-1-1 0,1 0 0,-1 0 0,1 0 0,0 0 0,0 0 0,1 0 0,-1-1 0,0 1 0,1 0-1,0-1 1,0 1 0,-1-1 0,2 1 0,-1-1 0,0 0 0,0 0 0,1 0 0,-1 0 0,1 0 0,-1 0 0,1-1 0,0 1 0,0-1 0,0 0 0,0 0 0,3 1 0,-3-1-25,1 0 0,0-1 0,-1 1-1,1-1 1,0 0 0,-1 0 0,1 0-1,0 0 1,-1 0 0,1-1 0,-1 0-1,1 0 1,0 0 0,-1 0 0,0 0-1,1-1 1,-1 0 0,0 1 0,0-1-1,0 0 1,0-1 0,0 1 0,3-4-1,2-4 59,-1 0 0,0 0-1,-1-1 1,0 0-1,-1 0 1,0-1 0,-1 1-1,0-1 1,-1 0 0,0 0-1,-1 0 1,-1-1-1,0 1 1,0 0 0,-1-1-1,-2-18 1,1 28 20,0 1 0,1 0 0,-1-1 0,0 1 0,0 0 1,0-1-1,0 1 0,-1 0 0,1 0 0,0 0 0,-1 0 0,0 0 0,1 1 0,-1-1 0,0 0 0,0 1 1,0-1-1,0 1 0,0 0 0,0-1 0,-1 1 0,1 0 0,0 0 0,-1 1 0,1-1 0,0 0 0,-4 0 1,-5 0 81,1-1 1,0 2 0,-1-1 0,1 1 0,-13 2 0,21-2-202,1 1 0,0-1-1,0 1 1,0-1 0,0 1-1,0-1 1,0 1 0,0 0 0,1 0-1,-1-1 1,0 1 0,0 0-1,0 0 1,1 0 0,-1 0-1,0 0 1,1 0 0,-1 0 0,1 0-1,-1 0 1,1 0 0,0 0-1,-1 0 1,1 0 0,0 0-1,0 0 1,0 1 0,0 1 0,-1-1-355,1 0-1,0 1 1,0-1 0,0 0 0,0 1 0,1-1 0,-1 0 0,0 1 0,1-1 0,0 0 0,-1 0 0,1 0 0,2 4 0,11 2-5353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7:56.7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82 8964,'0'0'4410,"-12"17"-3999,7-10-376,-3 4 4,0 1 0,1 0 0,0 0 0,-5 14 0,10-21-31,0 0 0,1 1 0,-1-1 0,1 1 0,0-1 0,1 1 0,-1 0 0,1-1 0,0 1 0,0 0 0,1-1 0,0 1 0,0-1 0,0 1 0,0-1 0,5 9-1,-3-8-3,0 0 0,1-1-1,-1 0 1,1 0 0,1 0-1,-1 0 1,1-1-1,0 0 1,0 0 0,0 0-1,0 0 1,1-1 0,-1 0-1,1 0 1,0 0-1,10 2 1,-6-2-22,-1 0 0,0-1-1,1-1 1,0 1 0,-1-2 0,1 1 0,0-1-1,-1-1 1,1 0 0,17-3 0,-22 2 10,0 0 0,1-1 0,-1 1 0,0-1 0,0 0 0,-1 0-1,1-1 1,0 0 0,-1 1 0,0-1 0,0-1 0,0 1 0,-1 0 0,1-1 0,-1 0 0,0 0 0,-1 0 0,1 0 0,-1 0 0,3-9 0,0-2 138,-1-1 0,0 1 0,-1 0 0,-1-1 0,1-30 0,-3 41-45,0 1 0,-1 0 0,0-1 0,1 1 0,-2 0 0,1 0 0,-1-1 0,1 1 0,-1 0 0,-1 0 0,1 1 0,-1-1 0,0 0 0,0 1 0,0 0 0,0 0 1,-1 0-1,0 0 0,0 0 0,0 1 0,0-1 0,-6-2 0,1 1-17,-1 0 0,1 1 0,-1 0 0,0 1 0,0 0 0,0 0 1,-1 1-1,1 0 0,0 1 0,-17 0 0,15 5-1775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7:57.2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7 158 7924,'0'0'5634,"-2"94"-5410,-2-52 32,4-2-240,0-10 16,2-7-32,13-18-2609</inkml:trace>
  <inkml:trace contextRef="#ctx0" brushRef="#br0" timeOffset="1">71 1 5619,'0'0'5378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7:57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0 10117,'0'0'4882,"-10"139"-4722,1-69-80,5-2 16,4-5-96,0-6-16,0-9-144,0-9-1089,2-12-1264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7:58.1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8 238 2545,'0'0'2962,"-1"-18"-473,-1-11-1553,-3-45 3439,5 74-4370,0 0-1,0-1 0,0 1 1,0 0-1,0 0 0,0 0 1,0 0-1,0-1 0,1 1 0,-1 0 1,0 0-1,0 0 0,0 0 1,0-1-1,0 1 0,0 0 1,0 0-1,1 0 0,-1 0 1,0 0-1,0-1 0,0 1 0,0 0 1,0 0-1,1 0 0,-1 0 1,0 0-1,0 0 0,0 0 1,0 0-1,1 0 0,-1 0 1,0 0-1,0 0 0,0 0 0,1 0 1,-1 0-1,0 0 0,0 0 1,0 0-1,1 0 0,-1 0 1,0 0-1,0 0 0,1 0 0,0 0 9,31 2 109,-1 1 0,62 15 0,-62-10-450,1-2-1,0-2 1,34 1 0,-65-5 328,0-1-1,0 0 1,0 0-1,0 1 1,-1-1 0,1 0-1,0 0 1,0 0-1,-1 0 1,1 0 0,0-1-1,-1 1 1,1 0-1,-1 0 1,0 0 0,1 0-1,-1-1 1,0-1-1,8-26 122,-8 27-125,4-19 575,0-1 0,0-41 1276,-8 90-1562,3-24-275,0 0 0,0 1-1,0-1 1,0 0 0,-1 0 0,1 0-1,-1 0 1,-3 4 0,4-6 0,-1 0 0,1 0 0,-1 0 0,0 0 0,1 0 0,-1-1 0,0 1 0,0 0 0,1-1 0,-1 0 0,0 1 1,0-1-1,0 0 0,0 0 0,0 0 0,-3 0 0,-49 0 345,53 0-350,0 1 1,1-1 0,-1 1-1,1 0 1,-1-1 0,1 1-1,-1-1 1,1 1 0,-1 0 0,1-1-1,0 1 1,-1 0 0,1 0-1,0-1 1,0 1 0,-1 0-1,1 0 1,0-1 0,0 1-1,0 0 1,0 0 0,0-1 0,0 2-1,-1 25-29,1-24 26,0-1-10,-2 18-4,2 0 0,1 0 0,0 0 0,1 0 0,6 21 0,-7-36-8,0-1 1,1 1-1,-1-1 1,1 0 0,0 0-1,1 0 1,-1 0 0,0 0-1,1 0 1,0-1-1,0 1 1,0-1 0,1 0-1,-1 0 1,1 0-1,-1 0 1,1-1 0,0 1-1,0-1 1,0 0-1,0 0 1,1-1 0,-1 1-1,0-1 1,1 0-1,-1 0 1,1 0 0,8 0-1,-8-1-116,0 0 0,0 0 0,0 0 0,0-1 0,0 1 0,-1-1-1,1 0 1,0-1 0,0 1 0,0-1 0,-1 0 0,1 0 0,-1-1-1,0 1 1,1-1 0,4-4 0,1-3-104,0 0-1,-1-1 1,0 0-1,11-20 1,-2 0 161,-14 22 255,2-1 1,-1 2-1,1-1 0,0 1 1,10-11-1,-15 20-101,0 0-1,-1 0 1,1 1-1,-1-1 1,1 0-1,-1 0 0,0 0 1,1 1-1,-1-1 1,0 0-1,0 1 1,0-1-1,0 0 1,0 0-1,0 1 1,0-1-1,-1 2 1,1 0 52,0 9-13,3 55 133,-3-63-246,1 1 1,0-1 0,0 0-1,0 1 1,0-1 0,1 0-1,0 1 1,-1-1 0,2 0 0,-1 0-1,6 7 1,-7-10-62,0 0 0,0 0 0,1 0 0,-1 0 0,1 0 0,-1 0 0,1 0 0,-1 0 0,1 0 0,-1-1 0,1 1 0,0-1 0,-1 1 0,1-1 0,0 0 0,-1 0 0,1 1 0,0-1 0,-1 0 0,1-1 0,0 1 0,0 0 0,-1 0 0,1-1 0,0 1 0,-1-1 0,1 1 0,-1-1 0,1 0 0,-1 0 0,3-1 0,4-4-282,1 0 1,-1 0-1,0-1 0,9-10 0,6-5 343,-19 19 113,0 0 1,0 1-1,0-1 1,1 1 0,-1 0-1,0 0 1,1 0-1,0 1 1,-1-1 0,1 1-1,0 0 1,-1 1-1,1-1 1,0 1 0,0 0-1,0 0 1,0 0-1,-1 1 1,1 0 0,6 1-1,-3 1-57,0 1 0,-1-1 0,0 1 0,1 1 0,-1 0 0,-1-1 0,1 2 0,-1-1 0,0 1 0,8 10 0,-10-12-194,3 3-76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1:24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22 5571,'0'0'4375,"-1"7"-4082,-58 263 449,60-282-715,0-1 1,-2-23-1,0-9 3,6-147 53,-5 191 264,-1 2-327,0 0 0,0 0 0,0 0 1,0 0-1,0 0 0,0 0 0,0 0 1,1 0-1,-1 1 0,1-1 0,-1 0 1,0 0-1,1 1 0,0-1 0,-1 0 1,1 1-1,0-1 0,0 0 0,0 1 1,0 1-1,-3 34-19,3-32 5,-1 15-51,0-2-72,0 1-1,2-1 0,4 37 1,-1-48-2044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7:58.8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2348 8132,'5'-18'520,"138"-383"-177,-25 83-270,-32 30-2,62-384 0,-137 609-311,100-469-364,-106 511 620,3-7 174,-6 22-411,-1 10-444,-1 24-3243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7:59.4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16 7539,'0'0'3362,"-30"128"-3138,26-58-48,4-7 176,0-13-48,5-9 33,26-14-129,16-19 624,20-8-448,16-41-240,12-41 0,4-25-144,-8-13-1664,-66 67-2050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8:00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1 378 8980,'11'-16'1673,"66"-96"-972,82-113-1175,-154 219 452,-5 5 26,1-1 0,0 1 0,0-1 1,0 1-1,0 0 0,1-1 0,-1 1 1,0 0-1,1 0 0,-1 0 0,0 0 1,1 0-1,2-1 0,-4 17 823,-1 5-739,-2 0 0,0-1 0,-2 1-1,-12 35 1,9-32-32,2 0-1,0 0 1,-4 39 0,9-54-260,1-1 1,0 1 0,0-1-1,1 0 1,0 1 0,3 12-1,-4-18 93,1-1-1,0 1 0,0 0 0,0 0 1,0-1-1,0 1 0,0 0 0,0-1 1,0 1-1,1-1 0,-1 1 0,1-1 1,-1 0-1,1 1 0,-1-1 1,1 0-1,0 0 0,-1 0 0,1-1 1,0 1-1,0 0 0,0-1 0,0 1 1,0-1-1,0 1 0,0-1 0,0 0 1,0 0-1,2 0 0,13 0-4461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8:00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0 219 8164,'0'0'1929,"19"8"-1793,-3 0-93,0-2 1,32 9-1,-45-14-36,-1-1-1,1 0 1,0 0-1,-1 0 1,1 0-1,0 0 1,-1 0-1,1-1 0,0 0 1,-1 1-1,1-1 1,0 0-1,-1 0 1,0 0-1,1-1 1,-1 1-1,1 0 0,2-3 1,0-1 33,0 0 0,-1 0 0,1-1 1,7-10-1,-9 10-6,3-2 21,0-1 1,-1 0-1,0-1 0,-1 1 0,0-1 1,-1 0-1,0 0 0,0 0 1,-1 0-1,0-1 0,-1 1 1,0 0-1,-1-1 0,-1-16 1,1 26-1,-1-1 1,1 0 0,-1 0-1,0 0 1,0 1 0,0-1-1,0 0 1,0 1 0,0-1 0,0 1-1,-1-1 1,1 1 0,0 0-1,-1-1 1,1 1 0,-1 0-1,0 0 1,1 0 0,-1 0-1,0 0 1,1 1 0,-1-1 0,0 0-1,0 1 1,0-1 0,0 1-1,-3 0 1,-1-1 114,0 0 0,0 0 0,0 1 0,-1 0 0,1 1-1,0-1 1,-8 3 0,12-3-346,0 1-1,0 0 0,1 0 1,-1 0-1,1 0 1,-1 1-1,1-1 0,-1 0 1,1 1-1,0-1 1,0 1-1,0-1 0,0 1 1,0-1-1,0 1 0,0 0 1,0-1-1,0 1 1,1 0-1,-1 0 0,1 0 1,0 0-1,-1-1 1,1 1-1,0 0 0,0 0 1,0 0-1,0 0 0,1 3 1,-1 7-3533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8:01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78 116 5314,'0'0'7513,"-12"17"-6873,-37 54-245,47-69-375,0 1-1,1 0 0,-1 0 0,0 0 0,1 0 0,0 0 1,-1 1-1,1-1 0,0 0 0,1 0 0,-1 1 0,1-1 1,-1 1-1,1 5 0,1-2 0,-1-6-19,0 0 0,1 0 0,-1 1 0,1-1 0,-1 0 0,1 0 0,0 0 0,-1 1-1,1-1 1,0 0 0,0 0 0,0 0 0,0 0 0,0-1 0,0 1 0,0 0 0,0 0 0,0-1 0,0 1 0,0 0 0,0-1-1,1 1 1,-1-1 0,0 1 0,1-1 0,-1 0 0,0 0 0,0 0 0,1 1 0,-1-1 0,0 0 0,1 0 0,1-1 0,4 1-6,1 0 0,0 0 0,-1-1 0,16-3 0,-17 2 12,1-1-1,0 0 1,-1-1-1,0 1 1,1-1 0,-1 0-1,-1-1 1,1 1-1,-1-1 1,0 0 0,0-1-1,0 1 1,-1-1-1,1 0 1,-2 0 0,7-12-1,-4 6 41,-1 0 1,0 0-1,-1 0 1,0-1-1,-1 1 0,-1-1 1,0 0-1,1-21 0,-3 32-24,0-1-1,0 1 1,-1 0-1,1 0 1,-1 0-1,1-1 0,-1 1 1,0 0-1,1 0 1,-1 0-1,0 0 0,-1 0 1,1 0-1,0 0 1,0 1-1,-1-1 1,1 0-1,-1 1 0,1-1 1,-1 1-1,0-1 1,0 1-1,-3-2 1,0 1-2,0 0 1,0 0 0,0 0 0,0 1 0,0 0 0,0 0 0,0 0 0,0 1-1,-6-1 1,10 1-97,0 0-1,0 0 0,0 0 1,1 0-1,-1 0 0,0 0 0,0 0 1,1 1-1,-1-1 0,0 0 1,0 0-1,1 1 0,-1-1 1,0 0-1,0 1 0,1-1 0,-1 1 1,0-1-1,1 1 0,-1-1 1,1 1-1,-1-1 0,1 1 1,-1 0-1,1-1 0,-1 1 0,1 0 1,0-1-1,-1 1 0,0 1 1,-1 16-4630,2-3-878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8:01.4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98 2241,'0'0'5968,"1"15"-4490,-1-15-1476,0 14 170,1 0 0,-2 0 0,0 0-1,0-1 1,-2 1 0,1-1 0,-6 14 0,5-19-84,1 1 0,0-1 0,0 1 0,0-1 0,1 1 0,0 10 0,2-17-75,-1-1 1,0 1-1,1 0 0,-1-1 1,1 1-1,0 0 0,0-1 1,-1 1-1,1-1 0,0 1 1,0-1-1,0 1 0,0-1 1,1 0-1,-1 0 0,0 1 1,1-1-1,-1 0 0,0 0 1,1 0-1,-1 0 0,1-1 1,0 1-1,-1 0 0,1-1 1,0 1-1,-1-1 0,1 1 1,0-1-1,0 0 0,-1 0 1,1 0-1,3 0 0,6 1 34,0-1-1,-1 0 1,1-1-1,16-3 1,-15 1 32,-1-1 1,0 0-1,0-1 1,-1 0-1,1-1 1,-1 0-1,0-1 1,-1 0-1,1 0 1,-2-1-1,1 0 1,-1 0-1,9-12 1,-12 14 23,0-1 0,0 1 1,-1-1-1,1 1 0,-2-1 0,1-1 1,-1 1-1,0 0 0,0-1 0,-1 0 1,0 1-1,-1-1 0,1 0 0,-2 0 1,1 0-1,-1 0 0,0 0 0,0 0 1,-1 0-1,-3-13 0,2 17-31,0 0 0,0 0 0,-1 1 0,1-1 1,-1 1-1,0-1 0,0 1 0,0 0 0,0 0 0,0 1 0,0-1 0,-1 0 0,0 1 0,1 0 0,-1 0 0,0 0 0,0 1 0,0-1 0,-6-1 1,0 1-394,1-1 0,-1 1 1,0 1-1,0 0 1,0 0-1,0 1 1,-11 1-1,13 4-2958,7 8-1771</inkml:trace>
  <inkml:trace contextRef="#ctx0" brushRef="#br0" timeOffset="1">891 0 8340,'0'0'2017,"-4"128"-929,-9-66 577,-1-1-721,7-3-607,5-3-129,2-7-160,0-10 0,0-11-48,4-13-400,5-14-2386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8:01.8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10453,'0'0'5010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8:02.3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123 0 12422,'0'0'2145,"-1"22"-1889,1-20-252,-4 51 109,-14 74-1,-2-28-74,-26 115-1516,44-206 955,2-6 228,-1 0 0,1 1 1,-1-1-1,1 0 0,-1 0 0,0 1 1,0-1-1,0 0 0,0 0 1,0 0-1,-1 0 0,1 0 0,-1 0 1,-2 2-1,4-4 260,0 0 0,0 0-1,0 0 1,0 0 0,0 0 0,-1 0 0,1 0-1,0 0 1,0 0 0,0 1 0,0-1 0,-1 0 0,1 0-1,0 0 1,0 0 0,0 0 0,0 0 0,-1 0-1,1 0 1,0 0 0,0-1 0,0 1 0,0 0-1,0 0 1,-1 0 0,1 0 0,0 0 0,0 0 0,0 0-1,0 0 1,0 0 0,-1 0 0,1-1 0,0 1-1,0 0 1,0 0 0,0 0 0,0 0 0,0 0-1,0 0 1,0-1 0,-1 1 0,1 0 0,0 0-1,0 0 1,0 0 0,0-1 0,0 1 0,0 0 0,0 0-1,0 0 1,0 0 0,0-1 0,0 1 0,0 0-1,0 0 1,0-1 0,-4-23 593,1 0 1,2-1-1,1-43 1,1 29 1073,-2 33-1376,1-1-1,1 1 1,-1 0 0,1-1 0,0 1-1,1 0 1,0 0 0,-1 0 0,2 0-1,-1 0 1,1 0 0,5-8 0,-5 11-218,-1 0 1,2 0-1,-1 0 1,0 0 0,0 0-1,1 1 1,0-1 0,-1 1-1,1 0 1,0 0 0,0 0-1,0 1 1,0 0 0,0-1-1,1 1 1,-1 1 0,0-1-1,1 1 1,3-1 0,13 0-47,-1 0 1,1 2 0,-1 0 0,0 1-1,1 1 1,32 10 0,-42-10-635,0 0 0,0 0 0,-1-2 0,2 1 0,-1-1 0,0-1 0,16-1 0,-26 0 636,0 0 0,0 0 0,0 0 0,0-1 0,0 1 0,0 0-1,-1-1 1,1 1 0,0-1 0,-1 1 0,1-1 0,-1 1 0,0-1 0,0 1 0,1-1-1,-1 1 1,0-1 0,0 1 0,0-1 0,-1-1 0,1-1 116,0 1 1,0 0-1,0-1 1,0 1-1,-1 0 1,1-1-1,-1 1 1,0 0-1,-2-6 1,1 7-9,1 1 0,-1 0 0,0 0 0,1-1 0,-1 1 0,0 0-1,0 1 1,0-1 0,0 0 0,0 0 0,0 1 0,0-1 0,0 1 0,0 0 0,0 0 0,0 0 0,0 0 0,0 0 0,0 0 0,0 0 0,-3 1 0,1 0-36,-1 0 0,1 0 0,0 0 0,0 1 0,0-1 0,-1 1 0,2 0 0,-1 1-1,-6 3 1,5-1-54,-1 1-1,1 0 1,0 0-1,0 0 1,0 1-1,1 0 1,0 0-1,1 0 1,-1 0-1,1 0 1,1 1-1,-4 13 1,4-8-7,0 0 0,0 0 0,1 0 0,1 0 0,1 0 0,-1 0 0,4 15 0,-3-25-7,0 1 1,0 0-1,1 0 0,-1-1 1,1 1-1,0-1 1,0 1-1,0-1 0,0 0 1,1 0-1,-1 0 1,1 0-1,0 0 0,0-1 1,0 1-1,0-1 1,6 4-1,-6-5-72,-1 0-1,0 0 1,1 0 0,-1 0-1,0 0 1,1-1 0,-1 1-1,1-1 1,-1 1-1,1-1 1,-1 0 0,1 0-1,-1 0 1,1 0 0,-1-1-1,1 1 1,-1-1 0,1 0-1,-1 1 1,0-1-1,1 0 1,-1 0 0,0-1-1,0 1 1,0 0 0,0-1-1,0 1 1,0-1 0,2-2-1,4-5-51,0-1-1,-1 0 1,-1-1-1,0 0 1,10-22-1,-11 21 246,0 0-1,1 0 1,0 1-1,1 0 1,14-17-1,-20 28-67,-1-1-1,1 0 1,0 0 0,-1 0-1,1 1 1,0-1 0,0 0-1,-1 1 1,1-1-1,0 1 1,0-1 0,0 1-1,0-1 1,0 1 0,0 0-1,0-1 1,0 1 0,0 0-1,0 0 1,0-1-1,0 1 1,0 0 0,0 0-1,1 1 1,-1-1-19,0 1-1,0-1 1,0 1-1,0 0 1,-1 0-1,1-1 1,0 1-1,0 0 1,-1 0 0,1 0-1,0 0 1,-1 0-1,1 0 1,-1 0-1,0 0 1,1 0-1,-1 0 1,1 2 0,1 8 52,0 0 1,-1 1 0,1 15 0,-2-19 13,3 78 67,-3-86-167,0 0 0,0 1-1,0-1 1,0 0 0,0 0 0,0 1 0,0-1 0,0 0-1,0 0 1,1 1 0,-1-1 0,0 0 0,0 0 0,0 0 0,0 0-1,0 1 1,1-1 0,-1 0 0,0 0 0,0 0 0,0 0-1,1 1 1,-1-1 0,0 0 0,0 0 0,0 0 0,1 0-1,-1 0 1,0 0 0,0 0 0,1 0 0,-1 0 0,0 0-1,0 0 1,1 0 0,-1 0 0,0 0 0,0 0 0,0 0 0,1 0-1,-1 0 1,0 0 0,0 0 0,1 0 0,-1 0 0,0 0-1,0-1 1,0 1 0,1 0 0,-1 0 0,0 0 0,0 0-1,0 0 1,1-1 0,13-9-250,29-32 184,-20 18 202,1 1 0,37-27 0,-52 44-100,0 0-1,1 1 1,0 0 0,-1 0 0,2 1-1,-1 0 1,0 1 0,1 0 0,-1 1 0,1 0-1,16 0 1,0 2-621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8:03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11589,'0'0'2369,"49"64"-13350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8:19.3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17 184 9156,'0'0'4333,"-4"-18"-4082,-8-60-22,12 75-198,0 1 0,0-1 0,0 0 0,0 0 0,0 0 0,1 0 0,-1 0 0,1 0 1,0 0-1,0 0 0,0 1 0,0-1 0,1 0 0,-1 1 0,1-1 0,-1 1 0,1-1 0,0 1 0,0 0 0,0 0 0,0 0 0,3-3 0,0 2 7,0 0 0,0 0 0,0 1 0,0 0 0,0 0 0,0 0 0,0 0 1,9-1-1,-10 2-30,1 0 1,-1 1 0,1-1-1,-1 1 1,1 0-1,-1 0 1,1 1 0,-1 0-1,1-1 1,-1 1 0,0 1-1,1-1 1,-1 0 0,0 1-1,0 0 1,0 0 0,0 1-1,0-1 1,-1 1 0,1-1-1,3 5 1,-1 0 9,-1-1-1,1 1 1,-2 1-1,1-1 1,-1 1 0,0 0-1,-1 0 1,0 0-1,0 0 1,2 12 0,0 13-155,-1 0-1,-1-1 1,-2 2 0,-4 51 0,2-69-152,-1-1-1,0 0 1,-1 1 0,-1-1 0,-9 24-1,10-31 469,-1-1 0,0 0-1,0 0 1,0 0 0,-1 0-1,0-1 1,0 0 0,-1 0-1,0 0 1,0-1 0,0 1-1,-12 6 1,69-10 856,-29-3-1435,1-1 1,-1-1-1,0-1 0,28-9 1,35-17-8194,-74 23 4487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1:26.7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153 169 11173,'0'0'1689,"-4"-2"-2529,2 1 836,1 1 23,0-1 0,0 1 1,0-1-1,0 1 0,0-1 0,0 1 1,0-1-1,0 1 0,0-1 0,0 0 1,1 0-1,-1 1 0,0-1 0,0 0 1,1 0-1,-1 0 0,1 0 0,-1 0 0,1 0 1,-1 0-1,1 0 0,-1 0 0,1 0 1,0 0-1,0 0 0,0 0 0,-1 0 1,1-3 1467,-1 8-780,-24 70-85,22-67-621,2 1 0,-1 0 0,1 0 0,0 1 0,1-1-1,0 0 1,2 15 0,-2-22-8,1 0-1,-1 0 0,1 1 0,0-1 0,-1 0 0,1 0 0,0 0 0,0 0 1,0 0-1,0-1 0,0 1 0,0 0 0,0 0 0,0 0 0,0-1 0,0 1 1,0-1-1,0 1 0,1-1 0,-1 1 0,0-1 0,0 0 0,1 0 0,-1 1 1,0-1-1,0 0 0,1 0 0,1 0 0,2 0-107,-1 0 0,1-1 1,-1 1-1,1-1 0,-1 0 0,1 0 0,4-2 0,-3 0-14,0 0 0,-1-1 0,0 1 0,0-1 0,0-1 0,0 1 0,-1-1-1,1 1 1,-1-1 0,5-8 0,0-2-36,0 0 0,11-27 0,-16 32 154,0-1 0,-1 1 0,0-1 0,2-16 0,-5 25 32,1-1 0,-1 1 0,0 0 0,0 0 0,0-1 0,0 1 0,0 0 1,0 0-1,-1-1 0,1 1 0,-1 0 0,1 0 0,-1 0 0,0 0 0,0 0 0,0 0 1,0 0-1,0 0 0,-1 0 0,1 0 0,0 1 0,-1-1 0,1 0 0,-1 1 1,0-1-1,1 1 0,-5-2 0,-3 0 119,0 0 0,-1 1 0,1 0 0,-1 1 0,1 0 0,-1 0 0,0 1 0,1 0 0,-1 1 1,0 0-1,1 1 0,-1 0 0,1 0 0,0 1 0,0 0 0,0 1 0,0 0 0,0 0 0,1 1 0,0 0 0,0 0 0,0 1 0,-11 11 0,16-14-134,0-1 0,1 1 0,-1 0-1,1 0 1,0 0 0,0 0 0,0 0-1,0 0 1,1 0 0,-1 1 0,1-1-1,0 0 1,0 1 0,0-1-1,0 1 1,1 0 0,-1-1 0,1 1-1,0 6 1,1-9-11,-1 1 1,1-1-1,0 0 0,0 0 1,-1 0-1,1 0 0,0 0 1,0 0-1,0 0 0,0 0 1,0 0-1,0 0 0,0-1 1,1 1-1,-1 0 0,0-1 1,0 1-1,0-1 0,1 1 1,-1-1-1,0 0 0,1 1 1,-1-1-1,0 0 0,1 0 1,-1 0-1,0 0 0,2 0 1,42-3-193,-45 3 196,7-1-59,1-1 1,-1 0 0,0-1 0,0 0 0,0 0 0,0 0-1,0-1 1,-1 0 0,1 0 0,6-7 0,-8 7 42,-1 1 0,0-1 0,-1 1 0,1-1 0,-1 0 1,1-1-1,-1 1 0,0-1 0,-1 1 0,1-1 0,-1 0 1,0 0-1,0 0 0,0 0 0,1-9 0,-3 12 30,-1 1 0,1 0 0,0 0-1,-1 0 1,1 0 0,-1 0 0,1 0 0,-1 0-1,0 0 1,1 0 0,-1 0 0,0 0 0,0 0-1,1 0 1,-1 1 0,0-1 0,0 0 0,0 0-1,0 1 1,0-1 0,0 1 0,0-1 0,0 1-1,0-1 1,-1 1 0,1 0 0,0-1 0,0 1-1,0 0 1,0 0 0,-1 0 0,1 0 0,0 0-1,0 0 1,-2 1 0,-45 2 492,45-3-494,-1 1 1,1 0-1,0 0 1,0 0-1,0 0 1,0 0-1,1 1 1,-1-1-1,0 1 1,0 0-1,1 0 1,-1 0-1,1 0 1,0 0-1,0 1 1,-1-1-1,1 1 1,1-1-1,-1 1 0,0 0 1,1 0-1,-1 0 1,1 0-1,0 0 1,0 0-1,0 0 1,1 0-1,-1 0 1,0 5-1,2-7-16,-1 0-1,1 0 1,0-1 0,-1 1-1,1 0 1,0-1 0,0 1-1,0-1 1,0 1-1,-1-1 1,1 1 0,0-1-1,0 1 1,0-1 0,0 0-1,0 0 1,0 1-1,0-1 1,0 0 0,0 0-1,0 0 1,0 0 0,0 0-1,0 0 1,0-1 0,1 1-1,30-4-161,-27 2 166,1-1 0,-1 1 1,1-1-1,-1 0 0,0-1 0,-1 1 1,1-1-1,0 0 0,-1 0 0,0-1 0,0 1 1,0-1-1,-1 0 0,1 0 0,-1 0 1,0 0-1,-1-1 0,1 1 0,-1-1 0,0 0 1,-1 1-1,1-1 0,0-7 0,-3 12 27,1 0 0,-1 0 0,0 0 0,0-1 0,0 1 0,0 0 0,0 0 0,0 0-1,0 0 1,0 0 0,0 1 0,0-1 0,0 0 0,0 0 0,-1 1 0,1-1 0,0 1 0,-1-1-1,1 1 1,0 0 0,-1-1 0,1 1 0,-1 0 0,1 0 0,0 0 0,-1 0 0,1 0-1,-3 1 1,0-2 20,0 1 0,0 0 0,0 1 0,0-1 0,1 1 0,-1-1 0,0 1 0,0 0 0,1 0-1,-1 1 1,-3 1 0,4 0-48,1 0-1,0 0 1,0 0 0,0 0-1,0 0 1,1 0-1,-1 1 1,1-1 0,0 0-1,0 1 1,0-1-1,0 1 1,0 0 0,1-1-1,0 1 1,0 0-1,0-1 1,0 1 0,1 4-1,-1-8-2,0 1 0,1 0 0,-1 0 0,0-1-1,0 1 1,1 0 0,-1-1 0,1 1 0,-1 0 0,1-1-1,-1 1 1,1 0 0,-1-1 0,1 1 0,-1-1 0,1 1-1,0-1 1,-1 1 0,1-1 0,0 0 0,-1 1 0,1-1-1,0 0 1,0 0 0,-1 1 0,1-1 0,0 0 0,0 0-1,-1 0 1,2 0 0,33 1-102,-20-2 4235,-16 1-4197,0 0 1,0 0-1,0 0 1,0 0 0,0 0-1,0 0 1,0 1-1,1-1 1,-1 0-1,0 0 1,0 1 0,0-1-1,0 0 1,0 1-1,0-1 1,0 1-1,-16 34-5434,6-17-756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8:19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277 5 8612,'0'0'5885,"-21"-1"-5018,-3 0-610,-116-2 1255,138 4-1484,0-1 0,0 0-1,0 1 1,1 0 0,-1-1-1,0 1 1,0 0 0,1 0-1,-1 0 1,0 0 0,1 0-1,-1 1 1,1-1 0,-1 0-1,1 1 1,0-1 0,0 1-1,0-1 1,0 1 0,0 0-1,0-1 1,0 1 0,0 0-1,0 0 1,1 0 0,-1 0-1,1 0 1,-1-1 0,1 1-1,0 0 1,0 0 0,0 3-1,-1 9-47,1 0-1,1 0 0,3 19 1,-3-28 54,1 10-30,2-1 0,0 1 1,0-1-1,1 0 1,8 15-1,40 64 7,-45-78-3,-7-15-1,-1 1 1,1-1-1,-1 1 1,0 0-1,0-1 0,1 1 1,-1 0-1,0-1 1,0 1-1,0 0 0,0-1 1,0 1-1,0 0 1,0 0-1,0-1 0,0 1 1,0 0-1,0-1 1,0 1-1,0 0 0,-1-1 1,1 1-1,0 0 1,-1-1-1,1 1 1,0 0-1,-1-1 0,1 1 1,-1-1-1,1 1 1,-1-1-1,1 1 0,-1-1 1,1 1-1,-1-1 1,1 1-1,-1-1 0,0 0 1,1 1-1,-1-1 1,1 0-1,-1 0 0,-1 1 1,-35 9 15,27-8-9,-25 7-12,-2 1-2367,15-6-4207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8:22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26 102 5779,'0'0'8481,"-3"0"-7766,2 0-702,0 0 0,0 0-1,1 0 1,-1 1 0,0-1 0,0 0 0,0 0 0,1 1 0,-1-1 0,0 1-1,0-1 1,1 0 0,-1 1 0,0 0 0,1-1 0,-1 1 0,0-1 0,1 1-1,-1 0 1,1-1 0,-1 1 0,1 0 0,-1 0 0,1-1 0,0 1 0,-1 0-1,1 0 1,0 0 0,0-1 0,-1 1 0,1 1 0,-2 36-68,2-22 93,-2 154 20,3-166-61,-1 1-1,1-1 0,0 0 0,0 0 0,0 1 0,0-1 1,1 0-1,0 0 0,0 0 0,0 0 0,0-1 0,1 1 1,-1-1-1,1 1 0,0-1 0,0 0 0,0 0 0,0 0 1,1 0-1,-1-1 0,1 1 0,0-1 0,-1 0 1,1 0-1,0 0 0,0-1 0,1 0 0,-1 1 0,0-1 1,0-1-1,1 1 0,-1 0 0,0-1 0,1 0 0,-1 0 1,0-1-1,1 1 0,-1-1 0,0 0 0,0 0 0,1 0 1,-1 0-1,0-1 0,0 0 0,6-4 0,-3 1-15,0-2 0,0 1 0,-1-1 0,-1 0 0,1 0 0,-1-1 0,0 1 0,0-1 0,-1 0 0,0-1 0,3-10 0,1-3 38,-2-1 0,0 0 0,3-28 0,-7 40-7,5-77 36,-6 83-26,-1-1 1,0 1 0,-1-1 0,0 1-1,1 0 1,-2-1 0,1 1-1,0 0 1,-1 0 0,0 0 0,0 0-1,-6-9 1,5 11 45,-1 0 1,1 0-1,-1 0 0,1 1 0,-1 0 1,0 0-1,0 0 0,0 0 0,0 0 0,0 1 1,0 0-1,-1 0 0,1 0 0,0 0 1,-1 1-1,1-1 0,0 1 0,-9 1 1,13-1-80,-1 0 0,1 1 0,-1-1 0,1 0 0,0 0 1,-1 0-1,1 1 0,-1-1 0,1 0 0,0 1 0,-1-1 0,1 0 1,0 1-1,0-1 0,-1 0 0,1 1 0,0-1 0,0 0 1,-1 1-1,1-1 0,0 1 0,0-1 0,0 0 0,0 1 0,0-1 1,0 1-1,0-1 0,0 1 0,0-1 0,0 1 0,0 0 0,0 19-837,0-13 448,2 23-1806,4-10-1796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8:23.2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12230,'0'0'2385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8:23.6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18 9396,'0'0'4536,"-11"22"-4459,-30 79-32,38-93-37,1 0 0,0 1 0,0 0-1,1-1 1,0 1 0,0 15-1,2-20-3,-1 0-1,1 1 1,0-1-1,0 0 0,0 0 1,0 1-1,1-1 1,-1 0-1,1 0 0,0 0 1,3 4-1,-2-5-8,0 0 1,0 0-1,0 0 0,1-1 0,-1 1 1,1-1-1,-1 0 0,1 0 0,0 0 0,0 0 1,0-1-1,0 0 0,0 1 0,0-1 1,0-1-1,0 1 0,0-1 0,1 1 0,-1-1 1,0 0-1,0-1 0,1 1 0,-1-1 1,0 0-1,6-2 0,-4 1-9,-1 0-1,1 0 0,-1-1 1,0 0-1,0 0 1,0 0-1,-1-1 1,1 1-1,-1-1 1,0 0-1,0 0 1,0-1-1,0 1 1,-1-1-1,1 0 0,-1 0 1,-1 0-1,1-1 1,-1 1-1,0 0 1,2-8-1,0 2 48,-1-1 0,0 0 0,-1 0 0,0 0 1,-1 0-1,-1-1 0,0 1 0,0 0 0,-3-16 0,2 25 9,0 0 0,0 0 0,0 0 0,0 0 0,-1 0 0,1 0 1,-1 1-1,0-1 0,0 0 0,0 1 0,0-1 0,0 1 0,0 0 0,-1 0 0,1 0 1,-1 0-1,0 0 0,1 0 0,-1 1 0,0-1 0,-3 0 0,-2-1 101,0 0-1,0 1 1,0 0-1,-1 1 0,1 0 1,-16-1-1,23 3-238,1-1-1,-1 0 0,1 0 0,-1 0 0,1 1 1,0-1-1,-1 0 0,1 0 0,-1 1 1,1-1-1,0 0 0,-1 1 0,1-1 0,0 0 1,0 1-1,-1-1 0,1 0 0,0 1 1,0-1-1,-1 1 0,1-1 0,0 1 0,0-1 1,0 0-1,0 1 0,0-1 0,0 1 0,-1-1 1,1 1-1,0-1 0,0 1 0,1-1 1,-1 1-1,0-1 0,0 1 0,0-1 0,0 1 1,0-1-1,1 1 0,-1 4-1450,0 9-2127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8:24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41 128 6563,'0'0'5426,"-7"22"-5127,-19 69 80,24-85-355,0 0 1,1 1-1,0-1 1,0 0-1,1 1 0,0-1 1,0 1-1,0-1 0,1 1 1,0-1-1,0 1 0,1-1 1,0 0-1,0 1 1,0-1-1,1 0 0,5 9 1,-6-12-24,1 0 0,-1-1 0,1 1-1,0 0 1,0-1 0,1 0 0,-1 0 0,0 0 0,1 0 0,-1 0 0,1-1 0,-1 1 0,1-1 0,0 0 0,0 0 0,0 0 0,-1-1 0,1 0 0,0 1 0,0-1 0,0 0 0,0-1 0,0 1-1,0-1 1,-1 0 0,6-1 0,-5 0 13,-1 1 0,1-1-1,-1 0 1,0 0-1,0-1 1,0 1-1,0 0 1,0-1 0,-1 0-1,1 0 1,-1 1-1,0-1 1,0-1 0,0 1-1,0 0 1,0 0-1,-1-1 1,1 1-1,-1-1 1,0 0 0,0 1-1,0-6 1,3-10 306,-1-1 0,2-37 0,-5 43-213,1-11 290,-1-1 1,-4-36-1,3 55-292,-1 0 0,1 0-1,-1 0 1,0 0-1,-1 1 1,1-1 0,-1 1-1,-1-1 1,1 1-1,-1 0 1,0 0 0,-1 1-1,-8-10 1,12 14-316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8:24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1 255 12486,'0'0'1248,"18"-12"-1322,-4 3 69,-3 3 2,0-1 0,-1 0-1,0 0 1,0-1 0,-1-1-1,0 1 1,0-2 0,-1 1 0,11-16-1,0-8-358,43-62-1213,-51 86 1582,-6 15 30,-5 28 226,0-25-65,-2 96 1119,0-25-1127,8 81-1,-3-150-3419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8:46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53 64,'0'0'14841,"-8"1"-14496,-27 4-89,27-4-158,21-1 15,87-1 946,114-17 0,-102 8-399,145 5 0,-9 1 111,-160-4-597,51-1 7,639 11 1938,-765-1-2372,17-2-455,-20-5-2353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8:50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0 9044,'0'0'3781,"-17"10"-3523,-54 36-170,65-43-79,1 1 0,0 0 0,0 0 0,0 0 0,1 1 0,0 0 0,0 0 0,0 0-1,0 0 1,1 1 0,-1-1 0,2 1 0,-1 0 0,0 0 0,1 0 0,0 0 0,1 0-1,0 1 1,-1-1 0,1 7 0,2-12-45,-1-1-1,1 1 1,0-1 0,-1 1 0,1-1-1,0 1 1,-1-1 0,1 1-1,0-1 1,0 0 0,-1 0-1,1 1 1,0-1 0,0 0-1,-1 0 1,1 0 0,0 0-1,0 0 1,0 0 0,0 0-1,-1 0 1,1 0 0,0 0-1,0 0 1,1-1 0,2 1-236,1-1 102,1 0 0,0 0 0,-1 0 0,1-1 0,0 0 0,-1 0 0,0 0 0,1-1 0,-1 0 0,0 0 0,0 0 0,-1 0 1,1-1-1,-1 0 0,0 0 0,7-8 0,-4 5 91,-1 0 0,1 1 0,1 0 0,-1 1 0,1 0 0,8-5 0,-14 10 311,-2 4 747,-2 51 463,0-27-1180,2-1 0,0 1-1,6 31 1,-6-57-339,1 0-1,-1 0 0,1 0 0,0 1 1,0-1-1,0 0 0,0 0 0,0-1 1,0 1-1,0 0 0,1 0 1,-1-1-1,1 1 0,-1 0 0,1-1 1,0 1-1,-1-1 0,1 0 0,0 0 1,0 0-1,0 0 0,0 0 0,0 0 1,0 0-1,0 0 0,0-1 1,0 1-1,1-1 0,-1 0 0,0 0 1,0 0-1,0 0 0,1 0 0,-1 0 1,0 0-1,0-1 0,0 1 0,1-1 1,-1 1-1,0-1 0,0 0 0,0 0 1,0 0-1,0 0 0,-1 0 1,1-1-1,0 1 0,0-1 0,-1 1 1,3-3-1,5-6-547,-1-1-1,0 0 1,-1 0-1,0 0 1,10-25 0,22-68-70,-33 87 759,10-52 10482,-15 76-10527,-1 0 1,1 0-1,1 0 1,-1 1-1,1-1 1,0-1-1,1 1 0,-1 0 1,1 0-1,1-1 1,7 11-1,-10-14-51,1 0 0,0-1 0,1 0-1,-1 1 1,0-1 0,1 0 0,-1 0-1,1 0 1,-1 0 0,1-1 0,0 1-1,0-1 1,0 1 0,0-1 0,0 0 0,0 0-1,0-1 1,0 1 0,0-1 0,0 1-1,1-1 1,-1 0 0,0 0 0,0 0-1,0-1 1,1 1 0,-1-1 0,0 0-1,0 0 1,4-1 0,-1-2-125,0 0 0,1 0 0,-1 0 0,-1-1 1,1 0-1,-1 0 0,0 0 0,0-1 0,0 0 0,-1 0 0,7-12 0,-4 8 87,0 0 0,0 0 0,14-13-1,-21 23-141,1-1 0,0 1 0,0 0 0,-1 0 0,1 0-1,0 0 1,-1-1 0,1 1 0,0 0 0,-1 0 0,1 0-1,0 1 1,0-1 0,-1 0 0,1 0 0,0 0-1,-1 0 1,2 1 0,1 6-2688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8:51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88 2945,'0'0'8852,"-9"-14"-8126,-28-43-152,36 55-543,0 1 1,0 0 0,0 0-1,0-1 1,0 1 0,0 0-1,0 0 1,-1 0 0,1 0-1,0 1 1,-1-1 0,1 0-1,-1 0 1,1 1 0,-1-1-1,-1 0 1,2 1-14,0 0 1,0 0 0,1 0-1,-1 1 1,0-1-1,0 0 1,0 0-1,1 1 1,-1-1 0,0 0-1,0 1 1,1-1-1,-1 1 1,0-1-1,1 1 1,-1-1 0,0 1-1,1-1 1,-1 1-1,1-1 1,-1 2-1,-2 1 13,1 1 0,1-1 0,-1 1 0,0 0 0,1-1 0,0 1-1,0 0 1,-1 4 0,0 2-33,1 0 0,0 0 0,1 1-1,0-1 1,0 0 0,1 0 0,4 18 0,-4-24-19,1 0 1,-1 0 0,1 0 0,0-1 0,0 1-1,0-1 1,0 1 0,1-1 0,-1 0-1,1 0 1,0 0 0,0 0 0,0 0-1,0-1 1,1 1 0,-1-1 0,1 0 0,-1 0-1,1-1 1,0 1 0,0 0 0,4 0-1,0 0-30,0 1 1,0-2-1,1 1 0,-1-1 0,1 0 0,-1-1 0,0 0 0,1-1 1,-1 1-1,0-1 0,1-1 0,-1 0 0,0 0 0,0-1 0,0 0 0,0 0 1,-1 0-1,1-1 0,-1-1 0,0 1 0,0-1 0,0 0 0,-1-1 1,0 1-1,0-1 0,0 0 0,-1-1 0,0 0 0,5-8 0,-8 13 91,-1-1-1,0 1 0,0-1 0,0 1 1,0-1-1,0 0 0,-1 1 0,1-1 1,-1 0-1,1 0 0,-1 1 0,0-1 1,0 0-1,-1-4 0,0 5 1,0 0-1,1 0 1,-1 0-1,0 1 1,0-1-1,0 0 1,0 1-1,0-1 1,-1 1-1,1-1 1,0 1-1,-1 0 1,1 0 0,-1-1-1,1 1 1,-3-1-1,-3-1-36,0 0 0,0 1-1,0 0 1,0 0 0,0 0 0,0 1 0,-1 0-1,1 1 1,-9-1 0,16 1-87,-1 0-1,1 0 1,-1 0-1,1 0 1,0 0 0,-1 0-1,1 0 1,-1 0-1,1 0 1,0 0 0,-1 0-1,1 1 1,-1-1 0,1 0-1,0 0 1,-1 0-1,1 0 1,0 1 0,-1-1-1,1 0 1,0 0-1,-1 1 1,1-1 0,0 0-1,-1 0 1,1 1 0,0-1-1,0 0 1,-1 1-1,1-1 1,0 0 0,0 1-1,0-1 1,0 1-1,0-1 1,-1 0 0,1 1-1,0-1 1,0 1 0,0-1-1,0 0 1,0 1-1,0-1 1,0 1 0,0-1-1,0 0 1,1 1-1,-1 0 1,0 1-554,0 11-3436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8:51.4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43 4482,'0'0'7780,"-65"-43"-7012,50 65-544,6 4 48,7 3-272,2 2 0,0-6-176,21-3-1152,5-11-433,3-10 320,-1-1-736,-18-8-992,-5-11 111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1:33.2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91 9252,'0'0'4213,"-29"-7"-2842,28 7-1347,0 0 0,0 0 0,0 0 0,0 0 0,0 0 0,0 0 0,0 0 0,0 0 0,0 1 0,0-1 0,0 0 0,0 1 0,0-1 0,0 1 0,0-1 0,0 1 0,0-1 0,1 1 0,-1 0 0,0-1 0,0 1 0,0 0 0,1 0 0,-1 0 0,1-1 0,-1 1 0,0 1 0,-2 29-101,3-23 114,0-8-67,-1 1 0,1 0 0,0-1 0,0 1-1,1 0 1,-1-1 0,0 1 0,0-1-1,0 1 1,0 0 0,0-1 0,1 1-1,-1-1 1,0 1 0,1-1 0,-1 1 0,0 0-1,1-1 1,-1 1 0,0-1 0,1 0-1,-1 1 1,1-1 0,-1 1 0,1-1 0,-1 0-1,1 1 1,-1-1 0,1 0 0,1 1-1,-1-1-88,1 0-1,0 0 0,0 0 1,-1 0-1,1 0 0,0 0 0,0 0 1,-1-1-1,1 1 0,0 0 1,1-2-1,2 0-120,0 0 0,-1 0 0,1 0 0,-1-1 0,0 1 1,0-1-1,6-5 0,-7 4 190,-1 1-1,1-1 1,-1 0 0,1 1 0,-1-1 0,0 0 0,-1-1 0,1 1-1,-1 0 1,0 0 0,0-1 0,0 1 0,0 0 0,-1-7-1,0 10 103,0 0-1,0 0 1,-1 0-1,1 0 1,0 0-1,-1 0 1,1 0-1,-1 1 1,1-1-1,-1 0 0,0 0 1,1 1-1,-1-1 1,0 0-1,1 1 1,-1-1-1,0 0 1,0 1-1,0-1 1,1 1-1,-1-1 0,0 1 1,0 0-1,0-1 1,0 1-1,0 0 1,0 0-1,0 0 1,0 0-1,0-1 0,0 1 1,-1 1-1,-41-2 1726,31 1-1255,9 1-475,-1-1-1,1 0 1,0 1-1,-1 0 1,1-1-1,0 1 1,0 1 0,-1-1-1,1 0 1,0 1-1,0-1 1,1 1 0,-1 0-1,0 0 1,0 0-1,1 1 1,0-1-1,-1 1 1,1-1 0,0 1-1,-2 3 1,1-2-45,1 1 0,-1-1 0,1 1 0,0 0 0,1-1 0,-1 1 0,1 0 0,0 0 0,0 0 0,1 0 1,-1 0-1,1 0 0,1 9 0,-1-13-9,1 0 0,-1 0 0,1 0 0,0 0-1,0 0 1,-1 0 0,1 0 0,0-1 0,0 1 0,0 0 0,0 0 0,0 0 0,0-1 0,0 1 0,0-1 0,0 1 0,0-1 0,0 1 0,1-1-1,-1 0 1,0 1 0,0-1 0,0 0 0,1 0 0,-1 0 0,0 0 0,0 0 0,0 0 0,2 0 0,40-4-744,-34 2 541,0-1 0,1-1 0,-1 1 0,-1-2 1,1 1-1,0-1 0,-1 0 0,0-1 0,-1 0 0,1 0 1,-1 0-1,0-1 0,0-1 0,-1 1 0,0-1 0,7-12 1,-12 19 222,-1 0 0,1 1 1,-1-1-1,1 0 1,-1 0-1,1 0 1,-1 1-1,1-1 0,-1 0 1,0 0-1,0 0 1,1 0-1,-1 0 0,0 0 1,0 1-1,0-1 1,0 0-1,0 0 0,0 0 1,0 0-1,-1 0 1,1 0-1,0 0 0,0 0 1,-1 1-1,1-1 1,0 0-1,-1 0 1,1 0-1,-1 1 0,1-1 1,-1 0-1,1 0 1,-1 1-1,0-1 0,1 0 1,-1 1-1,0-1 1,0 1-1,1-1 0,-1 1 1,0-1-1,0 1 1,0 0-1,1-1 0,-1 1 1,0 0-1,0 0 1,0 0-1,0 0 1,0-1-1,-1 1 0,-6 0 335,0 0 0,0 0-1,1 1 1,-15 2 0,15-1-240,1 0 0,-1 1 0,1-1 1,0 1-1,0 1 0,0-1 0,0 1 0,1 0 1,0 1-1,-1-1 0,-6 9 0,9-10-88,0 0 0,0 1 0,0-1-1,0 1 1,1-1 0,0 1 0,-1 0 0,1 0-1,1 0 1,-1 0 0,1 0 0,-1 1-1,1-1 1,0 0 0,1 1 0,-1-1 0,1 1-1,0-1 1,0 5 0,1-8-27,0 0 0,0 0 0,0 0 0,0 0 0,0 0 0,0 0 0,0-1 0,0 1 0,0 0 0,0-1 0,0 1 0,1-1 0,-1 1 0,0-1 0,0 0 0,1 1 0,-1-1 0,0 0 0,0 0 0,1 0 0,-1 0 0,0 0 0,1 0 0,-1 0 0,2-1 0,34-3-331,-30 2 333,-1 0 1,0-1 0,0 0-1,0 0 1,-1-1 0,1 0 0,-1 0-1,0 0 1,0 0 0,0-1-1,-1 0 1,1 0 0,-1 0-1,0 0 1,-1-1 0,1 0-1,-1 0 1,0 0 0,-1 0-1,0 0 1,1 0 0,-2-1 0,1 1-1,-1-1 1,1-11 0,-2 17 42,0 0 0,0 0 1,-1 0-1,1 0 1,0-1-1,0 1 1,-1 0-1,1 0 1,-1 0-1,1 0 0,-1 0 1,1 0-1,-1 0 1,0 0-1,0 0 1,1 0-1,-1 0 1,0 0-1,0 1 0,0-1 1,0 0-1,0 1 1,0-1-1,0 0 1,0 1-1,0 0 0,0-1 1,0 1-1,0-1 1,-2 1-1,-39-4 1133,38 4-1103,3 0-67,0 1 0,0-1-1,0 1 1,0-1 0,0 1 0,0-1 0,0 1-1,0 0 1,0-1 0,1 1 0,-1 0 0,0 0 0,0-1-1,1 1 1,-1 0 0,0 0 0,1 0 0,-1 0-1,1 0 1,-1 0 0,1 0 0,-1 0 0,1 0-1,0 0 1,0 0 0,-1 1 0,1-1 0,0 0-1,0 0 1,0 0 0,0 0 0,1 1 0,-2 3-381,1-1 0,0 0 0,1 0 1,-1 0-1,1 1 0,0-1 1,0 0-1,3 7 0,13 13-6071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8:51.8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1 139 320,'0'0'15559,"17"99"-15399,-13-41-112,-2-1-16,-2-8-32,0-6 0,0-11-576,0-11-48,2-11-785,5-65-11381</inkml:trace>
  <inkml:trace contextRef="#ctx0" brushRef="#br0" timeOffset="1">35 35 8228,'0'0'4402,"-13"-34"-12550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8:52.2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102 635 8564,'0'0'7486,"-12"-8"-6947,-35-20-126,46 27-403,0 1-1,0 0 0,1 0 1,-1-1-1,0 1 0,0 0 1,0 0-1,1 0 0,-1 0 1,0 0-1,0 0 0,0 0 1,1 0-1,-1 0 0,0 1 1,0-1-1,0 0 0,1 0 1,-1 1-1,0-1 0,0 0 1,1 1-1,-1-1 0,0 1 1,1-1-1,-1 1 0,1-1 1,-1 1-1,1 0 0,-1-1 1,1 1-1,-2 1 0,-7 22 67,9-21-70,-3 6 3,1 0 0,1-1-1,0 1 1,0 0 0,1 0 0,0 0 0,0 0-1,1-1 1,0 1 0,0 0 0,1 0 0,1-1-1,2 9 1,-2-12-104,-1-1-1,0 0 1,1 0 0,0 0-1,0 0 1,0 0-1,0 0 1,1-1-1,-1 0 1,1 1 0,0-1-1,0-1 1,0 1-1,0-1 1,1 1-1,-1-1 1,1 0 0,-1-1-1,1 1 1,0-1-1,0 0 1,-1 0-1,1 0 1,10-1 0,-10 0-117,0 0 1,0-1-1,1 1 1,-1-1-1,0 0 1,0-1-1,0 1 1,0-1-1,0 0 1,-1-1-1,1 1 1,-1-1-1,1 0 0,-1 0 1,0 0-1,0 0 1,0-1-1,0 0 1,-1 1-1,1-1 1,-1-1-1,0 1 1,0 0-1,-1-1 1,1 0-1,1-5 1,5-12-99,-1 0 0,-1 0 1,-1-1-1,6-37 0,1-39-124,0-117 0,-12 4 3021,-1 162-1019,0 46-1150,0-12 1129,0 16-1478,0 0-1,0-1 1,0 1-1,0 0 1,0-1-1,0 1 1,0 0-1,-1 0 1,1-1-1,0 1 1,0 0-1,0 0 1,0-1-1,0 1 1,0 0-1,0 0 1,0 0-1,-1-1 1,1 1-1,0 0 0,0 0 1,0 0-1,-1-1 1,1 1-1,0 0 1,0 0-1,0 0 1,-1 0-1,1 0 1,0-1-1,0 1 1,-1 0-1,1 0 1,0 0-1,0 0 1,-1 0-1,1 0 1,0 0-1,0 0 0,-1 0 1,-1 9 563,-6 567 730,9-562-1342,0 18-1,1-1-1,9 41 1,-8-57-92,1 0 0,0-1 1,1 0-1,0 0 0,2 0 0,8 14 1,-15-27-58,0 0 1,1 0-1,-1 0 1,1-1-1,-1 1 1,1 0 0,-1 0-1,1-1 1,0 1-1,-1 0 1,1-1-1,0 1 1,0-1-1,-1 1 1,1-1-1,0 1 1,0-1 0,0 1-1,0-1 1,-1 0-1,1 0 1,1 1-1,13-1-6315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7:06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0 1857,'0'0'4637,"0"11"-4493,-15 543 739,3 30 71,-6 96-804,5-116-67,33-383-82,-11-119-42,3 89 1,-11-31 40,-2 130-19,-7-192 197,1 10-2773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7:07.4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0 120 9188,'0'0'640,"21"-7"-688,71-25 62,-67 25-28,2 1 0,-1 1 0,1 1-1,-1 2 1,1 0 0,37 4 0,-2-1-2,658-17 249,439-1 764,-671 32-842,66-30-27,215-9-102,-556 40 6,-21-1-8,19-2 371,-140-5 178,-16-2-4937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7:07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6307,'0'0'1489,"122"28"-1041,-71 1 0,0 7 112,-5 0-320,-10-1 64,-15 1-95,-18 2 111,-3 3 1088,-26 8-79,-24 3-977,-7-3-192,2-8-48,14-12-112,33-29-544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7:08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8756,'0'0'3458,"5"122"-3298,-5-66-96,0-10 0,0-8-48,4-13-16,9-14-176,1-11-2450,-9-16-159,-1-15-2337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7:09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0 103 7011,'0'0'4034</inkml:trace>
  <inkml:trace contextRef="#ctx0" brushRef="#br0" timeOffset="1">257 1 7972,'0'0'6771,"7"116"-6579,-16-51-48,1 10-48,6 4-48,0-4-32,2-7-16,0-8-432,0-12-897,0-14-1872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7:09.6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33 228 2337,'0'0'3727,"-5"-16"-653,-17-53-692,21 67-2238,0 1 1,0-1-1,1 0 1,-1 0-1,1 0 1,-1 0-1,1 0 1,-1 0-1,1 1 1,0-1-1,0 0 1,0 0-1,0 0 1,1 0-1,-1 0 1,0 0-1,1 0 1,-1 0-1,1 0 1,0 1-1,1-4 1,-1 4-139,1 0 1,0 1-1,-1-1 0,1 0 1,0 1-1,-1-1 0,1 1 0,0 0 1,0 0-1,-1-1 0,1 1 1,0 0-1,0 1 0,0-1 1,1 0-1,9 1 67,211 4-1180,-218-5 890,1-1-1,-1 0 0,0 0 1,1 0-1,-1 0 0,0-1 1,0 0-1,0 0 0,0 0 1,0-1-1,5-3 1,-8 5 144,-1 0 1,1 0 0,-1-1 0,1 1 0,-1 0 0,1-1 0,-1 1 0,0-1 0,1 0 0,-1 1 0,0-1 0,0 0 0,-1 1 0,1-1 0,0 0 0,0 0 0,-1 0 0,1 0 0,-1 0 0,0 0 0,1 0 0,-1 0 0,0 0 0,0 0 0,0 0 0,-1 0 0,1 0 0,0 0-1,-1 0 1,1 0 0,-1 1 0,0-1 0,-1-4 0,0 5 120,0-1-1,0 1 1,1 0-1,-1-1 1,0 1-1,0 0 1,0 0 0,0 0-1,-1 0 1,1 1-1,0-1 1,0 0-1,0 1 1,-1 0-1,1 0 1,0-1-1,-1 1 1,-2 1-1,-2-2 209,1 2-1,0-1 1,-1 0-1,1 1 1,-11 3-1,12-1-187,0 0 0,0 0-1,0 0 1,1 0 0,-1 1-1,1 0 1,0 0 0,0 0-1,1 0 1,-1 0 0,1 1 0,0 0-1,0 0 1,1 0 0,-1 0-1,1 0 1,0 0 0,0 1 0,1-1-1,-2 8 1,-1 8-43,1 1-1,1-1 1,1 42 0,1-57-34,1 0 0,0 0 1,0 0-1,0-1 0,1 1 1,0 0-1,0-1 0,0 1 0,1-1 1,0 1-1,0-1 0,0 0 1,1 0-1,-1-1 0,1 1 0,1-1 1,-1 0-1,0 0 0,1 0 1,0-1-1,0 1 0,0-1 0,0 0 1,1-1-1,-1 1 0,12 3 1,-10-4-112,0 0 0,0 0 1,0-1-1,0 0 1,0 0-1,1-1 1,-1 0-1,0 0 1,0 0-1,1-1 1,-1 0-1,0-1 0,0 1 1,0-2-1,0 1 1,-1-1-1,1 0 1,0 0-1,-1 0 1,0-1-1,11-8 0,-3-2-197,0 0-1,-1 0 0,-1-1 1,0-1-1,10-19 0,-16 23 524,0 0 0,0 0-1,3-16 1,-6 18 908,0-1 0,-2 1 1,1-1-1,0-16 0,7 44-842,4 37-176,-2 1 0,3 57 1,-10-16-2342,4-139-865,-2 22 3011,-2 2 370,2 0 0,0 0-1,0 1 1,2 0 0,0 0 0,1 1 0,1 0-1,13-17 1,-15 24-116,1 1 1,-1 0-1,1 0 0,1 1 0,0 0 0,0 0 1,0 1-1,1 1 0,0 0 0,0 0 0,1 1 1,0 1-1,23-7 0,-14 8 150,0 0 0,0 1-1,28 1 1,-48 1-355,-1 0 0,1 0 0,-1 1 0,1-1 0,0 0 0,-1 0 0,1 0 0,-1 1 0,1-1 0,-1 0 0,1 1 0,-1-1 0,0 0-1,1 1 1,-1-1 0,1 1 0,-1-1 0,0 1 0,1-1 0,-1 0 0,0 1 0,0-1 0,1 1 0,-1 0 0,0-1 0,0 1 0,0-1 0,1 1 0,-1-1 0,0 1 0,0-1-1,0 1 1,0 0 0,0-1 0,0 1 0,0-1 0,-1 2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7:10.8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0 271 7652,'0'0'7232,"3"-9"-7016,5-11-195,1 0 1,1 1-1,1 0 0,0 1 0,1 0 0,2 0 0,-1 2 0,2-1 0,0 2 1,1 0-1,1 1 0,32-21 0,-44 32-22,0 0 0,0 1 0,1 0 0,0 0 0,-1 1 0,1-1 0,0 1-1,-1 0 1,1 1 0,0-1 0,0 1 0,0 1 0,0-1 0,0 1 0,-1 0 0,1 0 0,0 0 0,-1 1 0,1 0 0,-1 0-1,1 0 1,-1 1 0,0 0 0,0 0 0,9 7 0,-5-2-18,0 0 0,0 1-1,-1 0 1,0 0 0,0 1 0,-1 0-1,-1 0 1,0 1 0,0-1 0,-1 1-1,5 14 1,-7-5-1918,-3-8-2374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7:11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0 6915,'0'0'8708,"-11"3"-8116,7-2-571,0 0 0,0 0 0,1 0 0,-1 1 0,0-1-1,1 1 1,-1 0 0,1 0 0,0 0 0,0 1 0,-1-1-1,2 1 1,-1-1 0,0 1 0,0 0 0,1 0 0,0 0-1,-1 0 1,1 1 0,0-1 0,1 1 0,-1-1 0,1 1-1,-1 0 1,0 5 0,-4 19-21,1 1-1,1-1 1,2 1-1,1 0 1,1 0 0,7 49-1,-6-72-101,0-1-1,0 0 1,1 0-1,0 0 1,0 0-1,0 0 1,1 0-1,-1-1 1,1 1-1,0-1 1,1 0-1,-1 0 1,1 0-1,0 0 1,0-1 0,0 1-1,0-1 1,6 4-1,-5-5-203,-1 0 0,1 1-1,0-2 1,0 1 0,1 0 0,-1-1-1,0 0 1,0 0 0,1-1 0,-1 0 0,0 1-1,1-2 1,-1 1 0,0-1 0,1 1-1,-1-2 1,7-1 0,-10 2 112,-1 0-1,1 1 1,0-1-1,0 0 1,-1-1 0,1 1-1,0 0 1,-1 0 0,0-1-1,1 1 1,-1-1-1,0 1 1,2-4 0,15-22-4347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1:34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 3842,'0'0'2278,"14"25"-1542,-13-24-703,0 1-1,-1-1 0,1 0 0,0 0 0,0 0 1,0 0-1,0 0 0,0 0 0,0 0 1,0 0-1,1 0 0,-1-1 0,0 1 0,0 0 1,1-1-1,-1 1 0,0-1 0,1 1 0,13-1 6141,-11 2-6109,0-1 0,0 0 0,0 0 0,0 0 1,0-1-1,0 0 0,0 0 0,1 0 0,-1 0 0,7-1 0,3 0-27,-11 1-34,1 0 1,-1 0-1,0 0 1,0 0-1,0-1 1,1 0-1,-1 1 1,0-1-1,0 0 1,0 0-1,0-1 1,0 1-1,0-1 1,0 1-1,2-3 1,-25 3 3800,-6 0-3557,26 1-248,-1 0 0,0 0 0,1 0 1,0 1-1,-1-1 0,1 0 1,-1 0-1,1 1 0,-1-1 0,1 0 1,-1 1-1,1-1 0,0 1 1,-1-1-1,1 1 0,0-1 1,-1 0-1,1 1 0,0-1 0,0 1 1,0-1-1,-1 1 0,1-1 1,0 1-1,0-1 0,0 1 0,0 0 1,0-1-1,0 1 0,0-1 1,0 1-1,0-1 0,0 1 1,0-1-1,0 1 0,0-1 0,1 1 1,-1-1-1,0 1 0,0-1 1,0 1-1,1 0 0,0 0-10,0 1 1,0-1-1,0 0 0,0 1 0,0-1 0,0 0 0,0 0 1,1 0-1,-1 1 0,0-1 0,1-1 0,-1 1 1,1 0-1,-1 0 0,1-1 0,-1 1 0,1 0 1,0-1-1,-1 0 0,1 1 0,0-1 0,-1 0 1,3 0-1,46 2-838,-40-2 564,-9 0 276,0 0 0,0 0 0,0 0 0,0 0 0,0 0-1,0 0 1,0 0 0,0 0 0,0-1 0,0 1-1,0 0 1,0-1 0,0 1 0,0 0 0,-1-1 0,1 1-1,0-1 1,0 0 0,0 1 0,-1-1 0,1 0-1,0 1 1,-1-1 0,1 0 0,0 0 0,-1 1 0,1-2-1,1-27 126,-2 15-55,0 12 3,0 0-1,0 0 1,0 0-1,0 0 1,0 0-1,0 0 1,-1 0-1,1 0 0,-1 0 1,1 0-1,-1 0 1,0 0-1,0 0 1,0 1-1,0-1 1,0 0-1,0 1 0,0-1 1,0 0-1,-1 1 1,1-1-1,-1 1 1,1 0-1,-1 0 1,0-1-1,1 1 0,-1 0 1,0 0-1,0 1 1,1-1-1,-1 0 1,0 0-1,0 1 1,0 0-1,0-1 0,0 1 1,0 0-1,0 0 1,0 0-1,-4 0 1,6 8-446,11 29-3388,-5-20-3070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7:11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96 5218,'0'0'6174,"5"14"-6126,-3-9-50,1 5 3,1-1 0,0 0 0,10 17 0,-12-22-11,1 0-1,0-1 1,0 1 0,0-1 0,1 0-1,-1 0 1,1 0 0,-1 0-1,1 0 1,0-1 0,0 0 0,0 0-1,1 0 1,5 2 0,-4-2-9,0-1 0,0 1-1,1-1 1,-1-1 0,0 1 0,1-1 0,-1 0-1,11-2 1,-14 2 10,0-1 0,0 0 0,0 0 0,0 0-1,0 0 1,0 0 0,-1-1 0,1 0 0,0 1 0,-1-1-1,1 0 1,-1 0 0,0 0 0,0 0 0,1-1 0,-2 1-1,1-1 1,3-4 0,-1 0 27,-1-1 0,0 1 0,0-1 0,0 1 0,-1-1 0,0 0-1,-1 0 1,0 0 0,0 0 0,-1 0 0,0-14 0,-1 19 47,1-1-1,-1 1 1,1 0 0,-1-1 0,0 1-1,0 0 1,-1 0 0,1 0-1,0 0 1,-1 0 0,0 0-1,0 0 1,0 0 0,0 1-1,0-1 1,0 1 0,-1 0-1,1-1 1,-1 1 0,0 0-1,0 1 1,0-1 0,0 0 0,0 1-1,0-1 1,0 1 0,0 0-1,0 0 1,-6-1 0,3 1-19,0 0 1,0 1-1,0-1 1,0 1 0,0 0-1,0 1 1,0-1-1,-10 3 1,14-2-167,0 0 0,1-1 1,-1 1-1,0 0 0,1 0 0,-1 0 0,1 0 1,-1 0-1,1 0 0,0 1 0,-1-1 0,1 0 1,0 1-1,0-1 0,0 1 0,0-1 0,0 1 1,0 0-1,1-1 0,-1 1 0,0 0 0,1-1 1,-1 1-1,1 0 0,0 0 0,0 0 0,0 0 0,-1-1 1,2 4-1,0 6-2140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7:12.1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0 8404,'0'0'5880,"2"11"-5771,29 92-61,-29-97-37,0-1-1,0 0 0,-1 1 1,0-1-1,0 1 1,0 0-1,-1-1 0,0 1 1,0 0-1,0 0 1,-1-1-1,0 1 0,0-1 1,-3 10-1,2-11-6,0 1 0,0-1 0,-1 0 0,0 0 0,0 0 0,0 0 0,-1 0 0,1 0 0,-1-1 0,0 0 0,0 0 0,0 0 0,0 0 0,0-1 0,-1 1 0,-4 1 0,32-34-11035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7:12.4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4930,'0'0'8193,"3"6"-7886,6 21-33,-2 1-1,0 0 1,-2 0-1,3 46 1,-3 123-1272,-5-165 452,0-29 304,0-1 0,0 1 0,-1-1 0,1 1 0,-1-1 0,1 1 0,-1-1 0,0 0 0,0 1 0,0-1 0,0 0 0,0 1 0,-1-1 0,1 0 0,-3 2 0,4-3 187,0-1 0,-1 0 0,1 0 0,0 1 0,-1-1 0,1 0 0,-1 0 0,1 1 0,0-1 0,-1 0 1,1 0-1,-1 0 0,1 0 0,-1 1 0,1-1 0,-1 0 0,1 0 0,-1 0 0,1 0 0,-1 0 0,1 0 0,-1-1 0,1 1 0,0 0 0,-1 0 0,1 0 1,-1 0-1,1 0 0,-1-1 0,0 0 59,-1 0 0,1 0 0,0-1 1,0 1-1,0 0 0,0-1 0,0 1 1,0-1-1,0 1 0,0-1 0,1 1 0,-1-1 1,0-1-1,-4-19 1137,0 0 1,2-1-1,0 1 1,2 0-1,1-32 0,1 48-1037,-1 0 1,1 1-1,1-1 0,-1 0 0,1 1 0,0 0 0,0-1 0,0 1 0,1 0 1,0 0-1,0 0 0,0 1 0,1-1 0,-1 1 0,1-1 0,0 1 0,1 1 1,-1-1-1,1 0 0,9-5 0,0 1-129,0 0 0,1 0-1,1 1 1,-1 1 0,27-6 0,-15 8-2339,-6 4-5146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7:16.6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0 736,'0'0'6046,"11"19"-6009,83 152 259,-14-24 970,148 243 115,-196-347-1241,1-2 0,3-2 1,1-1-1,1-1 0,86 60 0,240 125 248,-178-117-310,159 85 1098,-261-151-910,2-4 0,112 31 0,259 38 18,-221-54-168,-72-17 97,206 15-1,-327-45-152,65 14 0,-98-15-77,0 1 0,1 0 0,-1 0 0,0 1 1,-1 1-1,1 0 0,-1 0 0,0 0 0,0 1 0,0 1 0,11 10 0,-14-4-1851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7:19.0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1 160 8436,'0'0'499,"0"17"-374,0 260 33,0-275-166,0-1 0,0 0 0,0 0 0,0 1 0,1-1 0,-1 0 0,0 1 0,1-1 0,-1 0 0,1 0 0,0 0 1,-1 1-1,1-1 0,0 0 0,0 0 0,-1 0 0,1 0 0,2 1 0,-3-2-12,1 0 1,-1 1-1,1-1 0,0 0 0,-1 0 1,1 0-1,-1 0 0,1 1 0,0-1 1,-1 0-1,1 0 0,0 0 0,-1-1 1,1 1-1,-1 0 0,1 0 0,0 0 1,-1 0-1,1 0 0,-1-1 1,1 1-1,-1 0 0,1-1 0,-1 1 1,1 0-1,-1-1 0,1 1 0,-1-1 1,1 1-1,-1 0 0,1-1 0,-1 1 1,0-1-1,1 0 0,-1 1 0,0-1 1,1 1-1,-1-1 0,0 1 0,0-1 1,0 0-1,0 1 0,1-2 0,4-10-13,-1-1 0,0 0 0,-1 0 0,0 0 0,1-16 0,3-75 262,-5 61 239,-1 2 370,4-46 910,-4 79-1601,1-1 0,0 1 0,0 0 0,0 0 0,1 0 0,0 0 0,7-12 0,-9 19-170,0-1-1,0 1 1,0 0-1,0-1 1,0 1-1,0 0 1,0 0-1,0 0 1,1 0 0,-1 0-1,1 0 1,-1 0-1,0 0 1,1 0-1,0 1 1,-1-1-1,1 1 1,-1-1 0,1 1-1,0-1 1,-1 1-1,3 0 1,-3 0-21,0 0-1,0 0 1,0 1 0,0-1 0,0 0-1,0 1 1,0-1 0,0 1-1,0-1 1,0 1 0,0-1 0,0 1-1,0-1 1,-1 1 0,1 0 0,0 0-1,0-1 1,-1 1 0,1 0 0,0 0-1,-1 0 1,1 0 0,-1 0 0,1 0-1,-1 0 1,1 0 0,-1 0 0,0 0-1,0 0 1,1 0 0,-1 2-1,2 10-185,-1 0-1,0 0 0,-1 1 0,0-1 1,-1 0-1,-1 1 0,0-1 0,-1 0 1,-5 16-1,6-25 193,1 0 0,-1 0 0,1 1 0,0-1-1,0 1 1,1-1 0,-1 0 0,1 1 0,0-1 0,0 1 0,0-1 0,1 1 0,0-1 0,0 1 0,0-1 0,0 0 0,4 9 0,0-5-61,1 1 1,0-1-1,0 0 1,1 0 0,0-1-1,12 10 1,-18-16 158,0 1 0,1-1 0,-1 0 0,0 0 0,0 0 0,-1 1 0,1-1 0,0 0 0,0 1 0,-1-1 0,1 0 0,0 1 0,-1-1 0,0 1 0,1-1 0,-1 1 0,0-1 0,0 1 0,0 0 0,0-1 0,0 1 0,0-1 0,0 1 0,0-1 0,-1 1 0,1-1 0,-1 1 0,1-1 0,-1 1 0,1-1 0,-1 1 0,0-1 0,-2 3 0,-2 3 160,-1 0 0,0 0 1,0-1-1,-12 10 0,9-8-392,-1 1 148,4-4-156,0 0-1,0 0 1,1 1 0,-7 9-1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7:19.7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23 5058,'0'0'10528,"-10"-5"-10043,4 1-417,-23-9 107,28 13-171,-1-1-1,1 1 0,0 0 0,-1 0 1,1 0-1,0 0 0,-1 0 0,1 0 1,0 1-1,-1-1 0,1 0 0,0 1 1,0-1-1,-1 1 0,1-1 0,0 1 1,0 0-1,0 0 0,0-1 0,0 1 1,-1 0-1,2 0 0,-1 0 0,0 0 1,0 0-1,-1 1 0,-4 7 0,1 0 0,0 1 0,0 0 0,1-1 0,1 1 0,-1 0 0,1 1 0,1-1 0,0 1 0,1-1 0,0 1 0,0-1 0,1 1 0,0 0 0,4 19 0,-3-27-26,0 0 0,0 0 0,0 0 0,0 0 0,1 0-1,-1 0 1,1 0 0,0-1 0,0 1 0,0-1 0,0 1 0,0-1-1,1 0 1,-1 0 0,1 0 0,-1 0 0,1 0 0,0 0 0,-1-1 0,1 1-1,0-1 1,0 0 0,0 0 0,0 0 0,6 0 0,4 2-523,1-1-1,0-1 1,0 0 0,21-1 0,-27-1 352,-1-1-1,1 0 1,0 0-1,0 0 1,-1-1-1,0 0 1,1 0-1,-1-1 1,-1 0-1,1 0 1,0-1-1,6-6 1,20-11 169,-33 21 28,0 1 1,0 0-1,0 0 0,0 0 1,1 0-1,-1 0 0,0 0 1,0 0-1,0 0 0,1 0 1,-1-1-1,0 1 0,0 0 1,0 0-1,1 0 1,-1 0-1,0 0 0,0 0 1,0 0-1,1 0 0,-1 1 1,0-1-1,0 0 0,0 0 1,0 0-1,1 0 1,-1 0-1,0 0 0,0 0 1,0 0-1,1 0 0,-1 0 1,0 1-1,0-1 0,0 0 1,0 0-1,0 0 0,0 0 1,1 1-1,-1-1 1,0 0-1,0 0 0,0 0 1,0 0-1,0 1 0,0-1 1,0 0-1,0 0 0,0 0 1,0 1-1,0-1 0,0 0 1,0 0-1,0 0 1,0 1-1,0-1 0,0 0 1,0 0-1,-1 17 365,1-13-270,-26 120-226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7:20.1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 8884,'0'0'6035,"70"-34"-5939,-25 39-96,1-5-640,-31 0-3122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7:21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 6355,'0'0'5253,"1"16"-5178,0 301-1320,-1-304-738,-1-98 2137,3-95 799,-1 168-756,1-1 0,0 1 0,1 0 0,0-1 0,1 1 0,7-14 0,-10 24-173,1 1 1,-1-1-1,1 1 1,0-1-1,0 1 1,-1 0-1,1-1 1,0 1-1,0 0 1,0 0-1,1 1 1,-1-1-1,0 0 0,0 1 1,0-1-1,0 1 1,1 0-1,-1-1 1,3 1-1,54 1 275,-35 0 130,-21-1-397,0 1 1,-1 0 0,1-1 0,0 1 0,-1 0 0,1 0 0,-1 0-1,1 1 1,-1-1 0,0 1 0,0-1 0,1 1 0,-1 0 0,0 0 0,0 0-1,-1 0 1,1 0 0,0 0 0,-1 0 0,1 1 0,0 2 232,10 0 472,-9-3-1929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7:21.7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1 7652,'0'0'2851,"6"6"-2373,2 1-339,-2 0 1,1 1-1,-1 0 0,0 0 1,0 0-1,-1 1 0,0 0 1,4 12-1,-2 2-16,-1 0 1,-2 0-1,0 0 0,-1 1 1,-1 0-1,-3 38 0,1-40-55,0-18-46,0 0 1,0 0-1,-1 0 0,0 0 0,1-1 1,-1 1-1,0 0 0,-1 0 1,1-1-1,-1 1 0,0-1 0,1 1 1,-2-1-1,1 0 0,0 0 1,-1 0-1,-2 3 0,0-2 115,0 1 0,0-2-1,-1 1 1,0-1 0,1 0-1,-1 0 1,0 0 0,-1-1 0,-8 2-1,-10 2 307,-1-2-1,-1-1 1,-51-2-1,66-1-554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8:52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1 516 12726,'0'0'835,"19"-11"-723,-4 3-165,0 0-118,-1 0 0,1-1 1,-2 0-1,1-1 0,-2-1 0,1 0 0,13-17 1,-8 6-119,-1-2 1,-1 0-1,-1-1 1,-1-1-1,-1 0 1,-1 0-1,8-29 1,-13 30 1056,-1 0-1,-1 0 1,-1 0 0,1-49 0,-23 74 449,14 1-1186,1 0 0,0 0 1,0 1-1,-1-1 1,1 1-1,0 0 1,0 0-1,1 0 0,-1 0 1,0 1-1,1-1 1,-1 1-1,1-1 1,0 1-1,0 0 1,0 0-1,0 0 0,0 0 1,1 0-1,-1 1 1,-1 5-1,-4 11-6,1-1 0,-6 29-1,6-7-14,1 1-1,3-1 1,1 1 0,6 60-1,-4-91 5,1 1-1,0 0 1,1-1 0,0 0-1,1 1 1,8 18-1,-10-26-111,1 0 1,-1 0-1,1 0 0,-1 0 0,1 0 0,0 0 0,1-1 0,-1 0 1,1 0-1,-1 0 0,1 0 0,0 0 0,0 0 0,0-1 0,0 0 1,1 0-1,-1 0 0,1-1 0,6 2 0,-5-2-369,1 0-1,0 0 1,0-1-1,0 0 1,-1-1-1,1 0 1,0 0-1,-1 0 1,1-1-1,0 1 1,-1-2-1,10-3 1,-5 0-40,0-1 0,0 0 0,-1 0 0,0-1 0,24-11 4705,-34 20-4063,13 18 770,7 8-607,-17-25-290,0 0 1,0 0 0,0 0-1,1 0 1,-1 0-1,1-1 1,-1 0-1,1 1 1,-1-1-1,1-1 1,0 1-1,-1 0 1,1-1-1,0 0 1,-1 0-1,1 0 1,0 0-1,0 0 1,-1-1-1,1 0 1,0 0-1,-1 0 1,1 0-1,5-3 1,-5 1 36,1 0 1,-1 0-1,0 0 1,0 0-1,0-1 1,-1 0 0,1 0-1,-1 0 1,0 0-1,0 0 1,0-1-1,0 1 1,-1-1-1,0 0 1,0 1 0,2-10-1,-2 6 164,0 1 0,0 0 0,-1-1 0,0 1 0,-1-1-1,1 1 1,-1-1 0,-1 1 0,0-1 0,-3-13 0,3 18-125,0-1 0,-1 2-1,1-1 1,-1 0 0,0 0 0,0 0 0,0 1 0,0-1 0,0 1-1,-1 0 1,1-1 0,-1 1 0,0 0 0,0 1 0,1-1 0,-1 0 0,0 1-1,0-1 1,0 1 0,-1 0 0,1 0 0,0 1 0,0-1 0,-1 0-1,1 1 1,-5 0 0,2-1-34,1 1 0,-1-1-1,0 1 1,1 0 0,-1 1-1,1-1 1,-9 3 0,13-2-166,-1-1-1,1 1 1,0-1 0,0 1 0,0 0 0,-1 0-1,1-1 1,0 1 0,0 0 0,0 0 0,0 0-1,0 0 1,-1 3 0,1-2-457,0 0-1,0 0 1,1 0-1,-1 0 1,0 1-1,1-1 1,-1 0 0,1 0-1,0 1 1,0 2-1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2:13.0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8276,'0'0'1777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8:53.4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 2977,'0'0'13543,"-69"92"-13511,69-34-32,14 2 0,12-5 0,6-13-1201,4-11-1168,-1-14-672,-24-17-17,0 0-1728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8:53.7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0 5378,'0'0'9143,"-16"7"-8348,5-4-700,4-1-64,1 0-1,-1 1 1,0 0-1,-11 7 0,16-9-23,0 1 0,0 0-1,0-1 1,0 1-1,0 0 1,0 0-1,0 0 1,1 0-1,-1 1 1,1-1-1,0 0 1,0 1-1,-1-1 1,1 1-1,1-1 1,-1 1-1,0-1 1,1 1-1,-1-1 1,1 4 0,-1 14-248,-1-10 322,2 0 1,0 1-1,0-1 1,0 0-1,4 18 0,-3-26-225,0 0 0,-1 0-1,1 0 1,0-1 0,0 1-1,0 0 1,0 0-1,0 0 1,0-1 0,1 1-1,-1-1 1,1 1 0,-1-1-1,1 0 1,-1 1-1,1-1 1,0 0 0,0 0-1,-1 0 1,1 0 0,0 0-1,0-1 1,0 1-1,0 0 1,0-1 0,0 0-1,0 1 1,0-1 0,0 0-1,0 0 1,0 0-1,0 0 1,4-1 0,-1 0-223,0-1 1,-1 1-1,0-1 1,1 0-1,-1 0 1,0 0-1,0-1 1,0 0-1,0 0 0,0 0 1,-1 0-1,1 0 1,-1 0-1,0-1 1,0 0-1,0 0 1,-1 0-1,5-7 1,-2 1 367,0 1 1,-1-1 0,1 0 0,-2 0 0,0 0-1,0 0 1,2-17 0,-6 59 7720,5 3-6263,-3-31-1491,0 0 1,1 0-1,0 0 1,-1 0 0,1 0-1,0 0 1,1 0-1,-1-1 1,1 1-1,0-1 1,-1 0 0,2 1-1,-1-1 1,0-1-1,0 1 1,6 3-1,-5-4-62,-1 0-81,0 1-1,0-2 1,1 1-1,-1 0 1,1-1 0,-1 1-1,1-1 1,-1 0 0,1 0-1,0 0 1,0-1-1,5 1 1,5-1-4328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8:54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0 531 8436,'0'0'2334,"19"-16"-2246,-5 4-70,-4 5-16,-1 0 0,0-1 0,0 0 0,-1-1 0,0 0 0,-1 0 0,0 0 1,0-1-1,-1 0 0,0-1 0,8-19 0,-3-10 98,-1-1 0,-2 0 0,-2-1 0,-2 1 0,-1-76 0,-3 114 88,0-1 1,0 1-1,0 0 0,0 0 0,-1 0 1,1-1-1,-1 1 0,0 0 0,0 0 0,0 0 1,-3-5-1,3 7-111,0 0 0,0 0 0,0 0 1,-1 0-1,1 0 0,0 1 0,-1-1 0,1 0 1,0 1-1,-1-1 0,1 1 0,-1 0 1,1-1-1,0 1 0,-1 0 0,1 0 0,-1 0 1,1 0-1,-1 0 0,1 0 0,-1 0 1,1 1-1,-1-1 0,1 1 0,0-1 0,-3 2 1,1-1-50,0 0-1,0 1 1,1-1 0,-1 1 0,1 0 0,-1 0 0,1 0 0,0 0 0,0 0 0,0 1 0,0-1 0,0 0 0,0 1-1,1 0 1,-1-1 0,1 1 0,0 0 0,-2 3 0,-15 60 168,16-57-162,-9 57 201,3 0 1,2 1-1,5 73 1,1-127-214,1-1 0,0 1 0,0 0 0,2-1 0,-1 1 0,2-1 0,-1 1 0,10 18 0,-9-24-89,-1-1 1,1 1-1,1-1 1,-1 0 0,1 0-1,0 0 1,1-1 0,-1 0-1,1 0 1,0 0-1,0-1 1,1 0 0,-1 0-1,15 6 1,-19-9-393,1 0-1,0 0 1,0-1-1,0 1 1,0-1-1,0 1 1,0-1-1,5 0 1,17-2-10122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8:55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0 640,'0'0'12088,"1"1"-11381,1 0-668,-1 0 0,0 1 0,1-1-1,-1 0 1,0 1 0,0-1 0,0 1-1,0-1 1,0 1 0,-1-1 0,1 1-1,0 0 1,-1-1 0,1 1 0,-1 0-1,0 0 1,1 1 0,4 42 275,-3-28-106,7 77 205,3 26-231,-11-117-211,-2-2 14,1 0 1,0 1-1,1-1 0,-1 0 0,0 1 1,0-1-1,0 0 0,1 0 0,-1 0 1,1 1-1,-1-1 0,1 0 0,-1 0 1,1 0-1,0 0 0,0 0 0,-1 0 0,1 0 1,0 0-1,0 0 0,0 0 0,0-1 1,0 1-1,2 1 0,2-22-4,36-130 1255,-41 150-1235,1 0 1,-1 1-1,0-1 0,0 0 1,0 0-1,0 0 1,0 1-1,0-1 1,0 0-1,0 0 1,1 0-1,-1 0 1,0 1-1,0-1 0,0 0 1,0 0-1,1 0 1,-1 0-1,0 0 1,0 0-1,0 0 1,1 0-1,-1 1 0,0-1 1,0 0-1,0 0 1,1 0-1,-1 0 1,0 0-1,0 0 1,0 0-1,1 0 1,-1 0-1,0 0 0,0 0 1,0 0-1,1-1 1,-1 1-1,0 0 1,0 0-1,0 0 1,1 0-1,-1 0 0,0 0 1,0 0-1,0 0 1,0-1-1,1 1 1,-1 0-1,0 0 1,0 0-1,0 0 1,0-1-1,0 1 0,0 0 1,0 0-1,1 0 1,-1-1-1,0 1 1,0 0-1,0 0 1,0 0-1,0-1 1,6 18-97,-6-16 105,1 2-10,3 10-305,0 0 0,1 0 0,0 0-1,8 11 1,-12-21 83,1 0-1,0 0 1,0 0 0,0-1-1,1 1 1,-1-1-1,0 1 1,1-1-1,0 0 1,-1 0 0,1 0-1,0-1 1,0 1-1,0-1 1,0 1-1,1-1 1,-1 0-1,0 0 1,0 0 0,1-1-1,4 1 1,65-1-1302,-61 29 2295,-9-26-772,0 0-1,0 0 1,0 0-1,0-1 1,0 1-1,1-1 1,-1 0-1,1 0 1,0 0-1,-1-1 1,1 1 0,0-1-1,0 0 1,0 0-1,0 0 1,0-1-1,0 1 1,0-1-1,8 0 1,-3 0 8,-1-1 0,0 1 0,0-1 0,1-1 0,-1 0 1,0 0-1,0 0 0,14-7 0,84-65 1188,-105 73-1155,0 1 0,0-1 0,0 1 0,1-1 0,-1 1 0,0 0 0,0-1 0,0 1 0,1 0 0,-1 0 0,0 0 0,0 0 0,1 0 0,-1 0 0,0 0 1,0 1-1,1-1 0,-1 0 0,0 0 0,0 1 0,0-1 0,1 1 0,-1 0 0,0-1 0,0 1 0,0 0 0,0-1 0,0 1 0,0 0 0,0 0 0,-1 0 0,1 0 0,0 0 0,0 0 0,-1 0 0,1 0 0,0 2 0,4 5 103,-1 0 0,-1 1 0,0 0 0,3 10-1,-1-3 32,0-2-326,16 37 691,-20-48-797,0 0 0,1-1-1,-1 1 1,1-1 0,-1 1 0,1-1-1,0 0 1,0 0 0,0 0 0,1 0-1,-1 0 1,0 0 0,1-1 0,4 3-1,-6-3 65,0-1 0,0 0 0,0 0 0,0 0 0,0 0 0,0 0 0,0 0 0,0 0 0,0 0 0,0-1 0,0 1 0,0 0 0,0-1 0,0 1 0,0 0 0,0-1 0,0 1 0,0-1-1,0 0 1,0 1 0,-1-1 0,1 0 0,0 1 0,0-1 0,-1 0 0,1 0 0,0 0 0,-1 0 0,1 0 0,-1 1 0,1-1 0,-1 0 0,0 0 0,1 0 0,-1 0 0,0 0-1,1-2 1,11-46-1489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8:55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48 123 816,'0'0'8900,"-23"-100"-5218,12 83-2241,3 11-545,4 6-560,2 0-336,2 21-3217,0-2-3042,0 3 1297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8:56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9140,'0'0'3279,"17"-3"3854,-14 3-6703,2 15-425,0-1 0,0 1 0,-2 0-1,0 0 1,0 0 0,0 30-1,0-16-21,5 26-90,-4-34-164,-1 0 0,0 23 0,-3-44 314,-1-7-114,1-1 27,0 1 0,0-1 0,1-11-1,1-9 125,0 10-31,1-1-1,0 1 1,1 1 0,1-1 0,1 1 0,0-1-1,1 2 1,1-1 0,11-16 0,-17 30-46,-1 1 0,1-1 0,0 1 0,0-1 0,0 1 0,1 0 0,-1 0 0,0 0 0,1 0 0,0 0 0,-1 1 0,1-1 1,0 1-1,0-1 0,0 1 0,0 0 0,0 0 0,0 1 0,0-1 0,0 0 0,0 1 0,0 0 0,0 0 0,0 0 0,0 0 0,1 0 0,3 2 0,-6-2 1,1 1-1,-1-1 0,0 1 1,0-1-1,0 1 1,0 0-1,0-1 0,0 1 1,0 0-1,0 0 1,0 0-1,0 0 0,0 0 1,0 0-1,-1 0 0,1 0 1,0 0-1,-1 0 1,1 0-1,-1 0 0,1 0 1,-1 1-1,0-1 1,1 2-1,6 35 70,-6-32-60,3 43 13,-4-38-171,0 1 0,1-1 0,0 0 0,1 0 0,0 1 0,1-1 0,9 21 0,-12-32 122,0 1 0,0-1-1,1 0 1,-1 0 0,0 1 0,0-1 0,1 0-1,-1 0 1,0 1 0,1-1 0,-1 0-1,0 0 1,1 0 0,-1 1 0,0-1-1,1 0 1,-1 0 0,0 0 0,1 0 0,-1 0-1,1 0 1,-1 0 0,0 0 0,1 0-1,-1 0 1,0 0 0,1 0 0,-1 0-1,1 0 1,-1 0 0,0 0 0,1 0 0,-1-1-1,0 1 1,1 0 0,-1 0 0,0 0-1,1-1 1,-1 1 0,0 0 0,1 0-1,-1-1 1,0 1 0,0 0 0,1-1-1,11-14-361,13-48 408,-21 51-14,0 0 0,1 0 0,0 1 1,1-1-1,0 1 0,1 0 0,8-10 0,-14 20-9,0-1 0,-1 1 0,2 0 0,-1-1 0,0 1 0,0 0 0,0 0-1,0 0 1,1 0 0,-1 0 0,1 0 0,-1 0 0,1 0 0,-1 1 0,1-1 0,-1 1 0,1-1 0,-1 1-1,1-1 1,0 1 0,-1 0 0,1 0 0,0 0 0,-1 0 0,1 0 0,0 0 0,-1 0 0,1 1 0,0-1 0,-1 0-1,1 1 1,-1-1 0,1 1 0,-1 0 0,1 0 0,-1-1 0,1 1 0,-1 0 0,3 2 0,-1 1 6,1 1 1,-1-1 0,0 0 0,0 1 0,-1 0 0,1 0 0,-1-1 0,0 1-1,0 1 1,2 9 0,3 31-1573,-6-27-6168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8:57.2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11301,'0'0'4162,"0"125"-4002,0-79-128,0-3-16,0-7-32,7-12-1585,3-14-2192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8:57.6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2849,'0'0'10069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8:58.4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31 192,'0'0'13945,"9"9"-13822,-2-2-101,-1 1 0,0-1 0,0 1 0,-1 1 0,1-1 0,-2 1 1,1-1-1,-1 1 0,-1 1 0,0-1 0,0 0 0,-1 1 0,2 9 0,-4 21 28,0-34-46,-1 1 1,1 0-1,1-1 1,-1 1-1,1 0 1,0 0-1,4 10 1,-5-16-39,0 0 0,1-1 0,-1 1 0,1 0 0,-1-1 0,0 1 0,1 0 0,0-1 0,-1 1 0,1 0 0,-1-1 0,1 1 0,0-1 0,-1 1 0,1-1 0,0 0 0,0 1 0,-1-1 0,1 0 0,0 1 0,0-1 0,-1 0 0,1 0 0,0 0 0,0 0 1,0 0-1,0 0 0,-1 0 0,1 0 0,0 0 0,0 0 0,0 0 0,-1 0 0,1 0 0,0-1 0,0 1 0,-1 0 0,1-1 0,0 1 0,1-1 0,1-1-87,-1 0 0,1 1 0,-1-1 0,0 0-1,0 0 1,1 0 0,-1 0 0,-1-1 0,4-3 0,4-13 90,-1-1 0,0 0 0,-2 0 0,6-26 0,10-35 1925,-21 77-1750,1 1-1,0-1 1,-1 0-1,1 1 1,1-1-1,-1 1 1,0-1-1,1 1 1,5-5-1,-6 6-121,-1 1-1,1 0 1,0 0-1,0 0 1,0 0-1,0 0 1,-1 0-1,1 0 1,0 1-1,1-1 1,-1 1-1,0-1 1,0 1-1,0 0 1,0 0-1,0 0 0,0 0 1,0 0-1,0 0 1,0 1-1,3 0 1,-3 0-15,0 0 1,0 0-1,0 0 0,-1 1 1,1-1-1,0 0 0,-1 1 1,0-1-1,1 1 0,-1-1 0,0 1 1,1 0-1,-1 0 0,0 0 1,0-1-1,-1 1 0,1 0 1,0 0-1,0 4 0,10 46 126,-9-40-116,2 19-37,7 33 114,-10-59-229,1-1-1,-1 1 1,1 0 0,0-1 0,0 0-1,0 1 1,1-1 0,-1 0 0,1 0-1,4 4 1,-5-6-28,-1-1 1,0 0-1,0 0 1,1 0-1,-1 0 0,1 0 1,-1-1-1,1 1 1,-1 0-1,1-1 0,0 1 1,-1-1-1,1 1 1,0-1-1,-1 0 0,1 1 1,0-1-1,-1 0 0,1 0 1,0 0-1,0-1 1,-1 1-1,1 0 0,0-1 1,-1 1-1,1-1 1,-1 1-1,1-1 0,0 0 1,-1 0-1,0 0 1,1 0-1,-1 0 0,1 0 1,-1 0-1,0 0 1,2-2-1,5-5 29,-1-1-1,0 0 1,0 0 0,7-14 0,-8 13 597,-3 5-160,-3 4-187,1 0 0,-1-1 1,1 1-1,0 0 0,-1 0 0,1 0 1,0 0-1,0-1 0,0 1 0,0 0 1,0 1-1,0-1 0,0 0 0,0 0 1,0 0-1,0 1 0,0-1 0,1 0 1,1 0-1,4 31 458,-7-28-629,0-1 1,1 1-1,0-1 1,-1 1-1,1-1 1,0 1-1,-1-1 1,1 1 0,0-1-1,0 0 1,0 0-1,1 1 1,-1-1-1,0 0 1,0 0-1,0 0 1,1 0 0,-1 0-1,1-1 1,-1 1-1,1 0 1,-1-1-1,1 1 1,-1-1-1,1 1 1,-1-1 0,1 0-1,0 1 1,-1-1-1,1 0 1,0 0-1,-1 0 1,3-1-1,5-1-146,1 0-1,-1 0 0,0-1 1,17-8-1,17-4 506,-32 15-205,-1 0 1,1 1-1,-1 1 1,21 4-1,28 4-65,-55-10-23,0 0 0,0 0 0,-1 0 0,1-1 0,0 0 0,0 1 1,0-1-1,0-1 0,-1 1 0,1 0 0,-1-1 0,6-3 0,-7 4-11,0-1 1,0 1 0,0 0 0,1 0-1,-1 0 1,0 0 0,1 0-1,-1 0 1,1 0 0,-1 1 0,1-1-1,-1 1 1,1 0 0,-1 0 0,1 0-1,-1 0 1,1 0 0,-1 1-1,1-1 1,-1 1 0,1-1 0,-1 1-1,1 0 1,-1 0 0,0 0-1,0 0 1,1 1 0,-1-1 0,3 3-1,24 11 107,-24-13-73,0-1 1,1 1-1,-1-1 1,0 0-1,0-1 1,1 1-1,-1-1 1,0 0-1,0 0 1,1-1-1,-1 1 1,0-1-1,0 0 1,0-1-1,1 1 1,-1-1-1,-1 0 0,1 0 1,0-1-1,0 1 1,-1-1-1,0 0 1,1 0-1,-1-1 1,0 1-1,5-7 1,-6 6 53,1 0-1,0 1 1,0 0 0,0 0-1,1 0 1,-1 0 0,5-2 0,-7 4-19,0 1 1,-1-1 0,1 1-1,0-1 1,0 1 0,0 0 0,-1 0-1,1-1 1,0 1 0,0 0-1,0 1 1,0-1 0,-1 0 0,1 1-1,0-1 1,0 0 0,-1 1-1,1 0 1,0 0 0,0-1-1,-1 1 1,3 2 0,-1-1-96,-1-1 1,1 0-1,-1 1 1,1-1-1,-1 0 1,1 0-1,0-1 1,0 1-1,0 0 1,5-1-1,7 1-4119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9:10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5651,'0'0'3804,"4"60"-3356,4-22-326,2 0 0,18 40-1,-4-7 312,73 172 204,-55-147-98,-29-64-468,1 0-1,2-2 0,1 1 0,1-2 1,2 0-1,0-2 0,2 0 0,26 25 1,-40-45-37,46 42 124,75 52-1,16-14-99,-123-76-71,1-1 0,0-1 0,1-1-1,43 8 1,18-6 289,0-4 0,140-7-1,-205 0-198,0-2 1,-1-1-1,22-6 0,37-7 116,-22 12-104,-33 4-59,44-8 0,-39 2 5,-11 4 8,-1 0 0,-1-2 0,1 0 0,0-1 1,21-11-1,-4 0 86,1 2 1,60-18 0,-92 33-127,24-6 16,1 1-1,0 1 1,-1 2 0,1 0 0,0 2 0,0 1 0,27 5-1,20-1 45,90 16-14,-159-21-44,6 3 21,1 0 0,-1 1 0,0 0 0,1 1 0,-2 0 0,1 1 0,16 12 0,67 57 300,-71-55-329,135 131 237,-79-82-174,101 114 0,20 37 26,-111-139 4,-47-44-55,-29-27-28,-1-1-1,1 0 0,1 0 1,-1-2-1,1 0 0,1 0 1,-1-1-1,1-1 1,0 0-1,16 2 0,-3-2 9,0-2-1,0 0 0,0-2 0,50-4 1,78-23 49,159 15-75,-289 14 19,0 2 0,0 0-1,0 2 1,25 9 0,-20-6-4,18 9 6,-2 2 1,0 2 0,63 41 0,-54-31-6,7 6 19,109 84 0,-106-63-24,36 27 0,-68-61 3,-17-11 2,2-1-1,0 0 1,0-2 0,1 0 0,36 15 0,125 23-15,-43-13 4,-104-29 6,1-1 1,1-2-1,-1-2 0,70-1 1,-98-2-1,6-1 22,0-1-1,0 0 1,-1-1-1,0 0 0,1-1 1,-1 0-1,0-1 1,-1 0-1,1-1 0,-1 0 1,0-1-1,-1 0 1,1-1-1,9-10 0,17-17 165,-1-1-1,36-48 1,-57 65-143,280-398 289,-250 348-336,-37 56-139,57-83 85,-18 34-3007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2:13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0 1008,'-2'9'0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9:15.5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9124,'0'0'272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9:27.1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25 165 5314,'0'0'7985,"-4"-1"-7731,4 1-249,-1 0-1,1 0 1,-1-1-1,0 1 1,1 0 0,-1 0-1,1 0 1,-1 0 0,1 0-1,-1 0 1,0 0-1,1 0 1,-1 0 0,1 0-1,-1 0 1,0 0 0,1 0-1,-1 0 1,1 1-1,-1-1 1,1 0 0,-1 0-1,0 1 1,1-1 0,-1 0-1,1 1 1,0-1 0,-1 0-1,1 1 1,-1-1-1,1 1 1,0-1 0,-1 1-1,1-1 1,0 1 0,-1-1-1,1 1 1,0-1-1,0 1 1,-1 0 0,1 0-1,0 35 157,0-27-153,3 7-86,0-1 0,0 1 0,2 0 1,0-1-1,0 0 0,12 21 0,-9-26-1521,-3-16 839,-2-22 660,-3-247 153,0 273-56,0 0 0,0 0 0,0 1 0,0-1 0,0 0 0,0 0 0,1 0 0,-1 0-1,1 1 1,-1-1 0,1 0 0,0 0 0,-1 1 0,1-1 0,0 0 0,0 1 0,0-1 0,1 1 0,-1 0 0,0-1 0,1 1 0,-1 0 0,0 0 0,3-2-1,0 2-32,1 0 0,-1-1 0,1 2 0,0-1 0,-1 0-1,1 1 1,0 0 0,4 0 0,-7 0 30,0 1-45,-1-1 1,1 0-1,-1 1 0,1-1 1,-1 1-1,0 0 1,1-1-1,-1 1 0,0 0 1,1 0-1,-1 0 0,0 0 1,0 0-1,0 0 1,0 0-1,0 1 0,0-1 1,0 0-1,0 0 1,0 1-1,0-1 0,-1 1 1,1-1-1,-1 1 0,1-1 1,-1 1-1,1-1 1,-1 1-1,0-1 0,0 1 1,0 2-1,2 10-784,-1 0 1,-1 22-1,-1-22 426,1-10 408,0 0 0,0 0 1,0 0-1,0 0 0,1-1 0,-1 1 0,1 0 0,0 0 0,0-1 1,1 1-1,-1 0 0,1-1 0,-1 0 0,1 1 0,0-1 1,1 0-1,-1 0 0,0 0 0,1 0 0,0 0 0,3 2 0,5 7 11,0 0-1,-1 1 0,0 0 0,12 23 0,-19-30 29,0 0 1,0 0-1,-1 1 0,0-1 0,0 1 0,0 0 0,-1-1 0,0 1 0,0 0 0,-1 0 0,0 0 0,0 0 0,-2 11 0,1-15 93,-1 0 0,1 0-1,-1 0 1,1 0 0,-1 0-1,0 0 1,0 0 0,0-1-1,0 1 1,-1-1 0,1 0-1,-1 1 1,0-1 0,1 0 0,-1 0-1,-6 2 1,3-1-44,1 0 0,-1-1 1,1 1-1,-1-1 0,0-1 0,0 1 1,0-1-1,-10 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9:27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 7 6163,'0'0'5490,"-3"-1"-4828,0 0-557,0 0 1,0 0-1,0 0 1,0 0-1,0 1 1,0 0-1,0-1 0,0 1 1,0 0-1,0 0 1,0 1-1,-1-1 1,1 1-1,0 0 1,0-1-1,0 1 0,0 1 1,1-1-1,-1 0 1,0 1-1,0-1 1,1 1-1,-1 0 1,1 0-1,-1 0 0,1 0 1,0 0-1,0 1 1,-3 3-1,0 0-92,1-1 1,0 1-1,0 0 0,0 0 0,1 1 0,0-1 1,0 1-1,1 0 0,0-1 0,0 1 0,0 0 1,0 12-1,1-8-13,0 2-1,1-1 1,0 1 0,1 0-1,1-1 1,3 16 0,-4-25-9,0 0 0,0 0 1,0 0-1,0 0 1,1 0-1,-1 0 0,1-1 1,0 1-1,0 0 1,0-1-1,0 0 0,1 1 1,-1-1-1,0 0 0,1 0 1,0 0-1,-1-1 1,1 1-1,0-1 0,0 1 1,0-1-1,0 0 1,0 0-1,0 0 0,0-1 1,4 1-1,-2 0-97,1 0 1,-1-1-1,1 0 0,-1 0 1,1 0-1,-1-1 0,0 1 1,1-1-1,-1-1 0,0 1 1,0-1-1,0 0 0,0 0 1,0 0-1,0-1 0,0 0 1,7-6-1,0-2-398,-1 0 1,0-1-1,0-1 1,12-20-1,-10 15 242,25-29 0,-37 47 348,-1 1-1,0-1 0,0 0 1,1 0-1,-1 0 0,0 0 0,3 2 1024,-3-2-1024,0 0 0,0 0 0,0 0 1,0 1-1,0-1 0,0 0 1,0 0-1,1 1 0,-1-1 0,0 0 1,0 0-1,0 1 0,0-1 0,0 0 1,0 0-1,0 1 0,0-1 0,0 0 1,0 0-1,0 0 0,-1 1 0,1-1 1,0 0-1,0 0 0,0 1 1,0-1-1,0 19-139,0-18 228,1 193-652,-1-193 180,1 8-466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9:28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65 7075,'0'0'6371,"41"-65"-6243,-18 65 0,-2 0-96,-2 0-32,0 0-912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9:29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97 4306,'0'0'3740,"1"18"-3689,-1 4-43,5 112 16,-4-125-64,-1-4-36,0 0 1,1 1-1,0-1 1,0 0-1,0 0 1,0 0-1,1 0 1,0 0-1,4 6 1,-3-49-3129,-3-2 3396,2-102 215,1 114 1184,7-37-1,-10 64-1551,0 0 1,0 0-1,1 0 0,-1 0 0,0 0 0,0 0 0,1 0 1,-1 0-1,0 0 0,1 0 0,-1 0 0,1 0 0,-1 0 0,1 0 1,0 1-1,-1-1 0,1 0 0,0 0 0,-1 1 0,1-1 1,0 0-1,0 1 0,0-1 0,0 1 0,0-1 0,0 1 0,-1 0 1,1-1-1,0 1 0,0 0 0,0 0 0,0-1 0,0 1 1,0 0-1,1 0 0,-1 0 0,0 0 0,0 0 0,0 0 0,0 1 1,0-1-1,1 1 0,1 0 42,0 0 1,-1 0-1,1 1 0,0 0 1,-1-1-1,0 1 0,1 0 1,-1 0-1,0 0 0,0 0 1,0 0-1,0 1 1,2 2-1,4 12 179,-1 0 1,0 1-1,-2-1 0,0 1 1,0 0-1,-2 0 0,0 1 1,-2-1-1,0 1 0,0-1 1,-5 36-1,2-44-191,0-1-1,0 1 1,0 0 0,-2-1-1,-7 18 1,10-24-202,-1 0 0,1 0 1,-1 0-1,0 0 0,1 0 1,-1-1-1,0 1 0,-1-1 0,1 1 1,0-1-1,-1 0 0,1 0 1,-1 0-1,0 0 0,0 0 0,0-1 1,0 1-1,0-1 0,0 0 1,0 0-1,-6 2 0,-11-3-4989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9:30.0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6995,'0'0'2625,"5"117"-7491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9:18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88 1297,'-8'7'11838,"3"0"-11546,5 3-265,0-5-36,-1 1-1,2 0 1,-1-1-1,1 1 1,0-1 0,2 9-1,-2-12-4,0 0-1,-1-1 1,1 1-1,0-1 1,0 1-1,1-1 1,-1 0-1,0 0 1,0 1-1,1-1 1,-1 0-1,1 0 1,-1 0-1,1 0 1,-1 0-1,1-1 1,-1 1-1,1 0 1,0-1-1,-1 1 1,1-1-1,0 0 1,0 1-1,-1-1 1,3 0-1,0 1-38,0-1 0,0 0 0,-1 1-1,1-1 1,0-1 0,0 1 0,-1 0 0,1-1-1,0 0 1,4-1 0,-6 0 38,-1 1 1,1 0-1,-1 0 0,1-1 0,-1 1 1,0-1-1,1 1 0,-1-1 1,0 0-1,0 0 0,0 1 1,0-1-1,-1 0 0,1 0 1,0 0-1,-1 0 0,1 0 1,-1 0-1,0 0 0,0-2 1,2-9-28,0-1 0,-2 1 1,1-1-1,-4-19 0,3 32 60,0 0-1,0 0 1,-1 0-1,1 0 1,0 0-1,-1 0 1,1 0-1,-1 0 1,1 0-1,-1 0 1,0 0-1,1 0 1,-1 1-1,0-1 1,0 0-1,1 0 1,-1 1-1,0-1 1,0 0-1,0 1 1,0-1-1,0 1 0,0-1 1,0 1-1,0 0 1,0-1-1,0 1 1,0 0-1,0 0 1,0 0-1,-1-1 1,1 1-1,0 0 1,0 1-1,0-1 1,0 0-1,0 0 1,0 0-1,0 1 1,0-1-1,0 0 1,0 1-1,0-1 1,0 1-1,0-1 0,0 1 1,0 0-1,0-1 1,0 1-1,1 0 1,-1 0-1,0-1 1,0 1-1,1 0 1,-1 0-1,1 0 1,-2 2-1,0 5-28,1 1 0,-1 0-1,1 0 1,1 0 0,0 0-1,0 0 1,3 16 0,-3-25-11,0 1 1,1-1 0,-1 1-1,1-1 1,-1 1 0,1-1-1,-1 1 1,1-1 0,-1 1 0,1-1-1,-1 0 1,1 1 0,-1-1-1,1 0 1,0 1 0,-1-1-1,1 0 1,0 0 0,-1 1 0,1-1-1,0 0 1,-1 0 0,1 0-1,0 0 1,-1 0 0,1 0-1,0 0 1,-1 0 0,1-1 0,0 1-1,1 0 1,-1-1-28,0 1 0,0 0 0,1-1-1,-1 1 1,0-1 0,0 1 0,0-1 0,1 0 0,-1 1 0,0-1-1,0 0 1,0 0 0,0 0 0,0 0 0,0 1 0,-1-2 0,2 0-1,1-8-22,-1 1 0,0 0-1,0-1 1,-1 0 0,0 1-1,-2-20 1,1 17 144,0 10-28,0 1 1,0-1 0,-1 1-1,1 0 1,-1-1 0,1 1 0,-1 0-1,1 0 1,-1-1 0,1 1-1,-1 0 1,0 0 0,0 0-1,0 0 1,0 0 0,0 0 0,0 0-1,0 0 1,0 0 0,0 0-1,0 0 1,0 1 0,-1-1-1,1 0 1,0 1 0,-1-1 0,1 1-1,0 0 1,-2-1 0,1 1 0,0-1 0,0 1 0,0 0 0,0-1 0,0 1 1,0 0-1,0 0 0,0 1 0,0-1 0,0 0 0,0 1 0,0-1 1,0 1-1,1-1 0,-1 1 0,0 0 0,0 0 0,0 0 0,1 0 1,-4 3-1,2 0-24,-1 1 1,1 0-1,0 1 1,1-1-1,-1 0 1,1 1-1,0-1 1,0 1-1,1 0 1,0 0-1,0 0 1,0 0-1,0 0 1,1 6-1,0-11-36,0-1-1,1 1 0,-1 0 0,0 0 0,0 0 0,0-1 0,0 1 0,1 0 0,-1 0 0,0-1 0,1 1 0,-1 0 0,1 0 1,-1-1-1,1 1 0,-1 0 0,1-1 0,-1 1 0,1-1 0,-1 1 0,1-1 0,0 1 0,-1-1 0,1 1 0,0-1 0,0 0 0,-1 1 1,1-1-1,0 0 0,0 0 0,0 1 0,-1-1 0,1 0 0,0 0 0,0 0 0,0 0 0,-1 0 0,1 0 0,0 0 0,0-1 0,0 1 1,0 0-1,-1 0 0,1 0 0,1-1 0,1 0-19,0 0 1,0 0-1,0 0 1,-1 0-1,1 0 1,0 0-1,0-1 1,-1 0-1,1 1 1,3-5-1,-4 4 87,0 0 0,0 0 0,-1-1 0,0 1 0,1 0 1,-1-1-1,0 1 0,0-1 0,0 0 0,0 1 0,-1-1 0,1 0 0,-1 1 0,0-1 0,1 0 0,-1 0 1,-1 1-1,1-4 0,-1 5-10,1 1 1,0-1 0,-1 1-1,1-1 1,-1 1 0,0 0 0,1-1-1,-1 1 1,1 0 0,-1-1-1,0 1 1,1 0 0,-1 0-1,1 0 1,-1-1 0,0 1-1,1 0 1,-1 0 0,0 0-1,1 0 1,-1 0 0,-1 1-1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9:20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4882,'0'0'3765,"3"10"-3712,2 6 16,0 0 0,2-1 0,-1 0 1,2-1-1,17 26 0,-21-34-281,-1-1 0,1 0 0,1 0 0,-1 0 0,1 0 0,0-1 0,0 1 0,0-1 0,1-1 0,-1 1-1,1-1 1,0 0 0,0 0 0,0-1 0,0 1 0,0-1 0,1-1 0,-1 1 0,11 0 0,-9-2-2085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9:20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1 3522,'0'0'3225,"1"15"-3025,16 99 376,-16-110-464,0 0-1,-1 0 1,1 0-1,-1 0 0,0 0 1,0 0-1,0 0 0,-2 5 1,2-8-103,-1 0 0,0 0-1,1 0 1,-1 0 0,0 0 0,0 0 0,0 0 0,1 0 0,-1-1 0,0 1 0,0 0 0,0-1 0,-1 1 0,1 0 0,0-1 0,0 0 0,0 1 0,0-1 0,0 0 0,-1 1 0,1-1 0,0 0 0,0 0 0,0 0 0,-1 0-1,1 0 1,0 0 0,-2-1 0,-28 1-4683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9:21.0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0 4514,'0'0'3666,"-19"86"-4627,14-66-303,-3 1-993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2:13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231 1 8404,'0'0'2604,"-20"4"-1935,-64 17-394,80-19-268,1-1 0,-1 0 0,0 1 0,1 0 0,-1 0 0,1 0 0,0 0 0,0 0 0,-1 1 0,2-1 0,-1 1 0,0 0 0,0 0 0,1 0 0,0 0 0,-3 5 0,-14 17 24,18-24-71,-8 19 714,-34 57-511,45-102-3247,25-34 2480,-20 47 627,-1-1 0,0 0 1,0 0-1,-1 0 1,0-14 4421,-12 34-3475,-8 11-1296,12-12 287,-1-1 0,1 1-1,0 0 1,0 1 0,0-1-1,1 1 1,0-1-1,0 1 1,1-1 0,0 1-1,0 0 1,0 0 0,1 0-1,0-1 1,2 14 0,3-9-3648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9:21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6899,'0'0'1873,"83"54"-1873,-58-43-640,-18-11-1553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9:22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5987,'0'0'2454,"8"13"-2320,57 96-38,-63-108-69,-1 1 1,0 0 0,-1-1 0,1 1-1,0 0 1,0 0 0,-1-1 0,1 1-1,-1 0 1,1 0 0,-1 0-1,0 0 1,0-1 0,0 1 0,0 0-1,0 0 1,0 0 0,0 0 0,-1 0-1,1-1 1,-1 1 0,-1 3 0,0-3-6,0 0 1,0 0 0,-1 0 0,1 0 0,0-1 0,-1 1 0,1-1-1,-1 0 1,0 0 0,1 0 0,-1 0 0,0 0 0,-5 0-1,-29 13-1948,31-13-414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9:23.4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1505,'0'0'10212,"0"17"-10052,0 7-112,0 1-16,0 1 16,0 0 1,0 4-49,2 6 0,0-22-1921,0-2-3170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9:34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0 672,'0'0'1121,"-13"0"656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9:36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3730,'0'0'2796,"3"5"-2690,1 3-220,1 0-1,0 0 0,0-1 0,1 1 1,0-1-1,0-1 0,1 1 1,0-1-1,11 7 0,19 17-101,-30-24 117,-1 0-1,1-1 0,-1 0 0,1 0 0,1-1 1,-1 0-1,1 0 0,-1-1 0,13 4 0,-7-5-22,-10-1 146,1-1 1,0 1 0,-1-1-1,1 1 1,0 0 0,-1 0-1,1 1 1,-1-1 0,0 1-1,0-1 1,5 4 0,-8-5 57,0 1 1,1-1 0,-1 1-1,1-1 1,-1 0 0,1 0-1,-1 1 1,1-1 0,-1 0-1,1 0 1,-1 1 0,1-1-1,-1 0 1,1 0 0,-1 0-1,1 0 1,-1 0 0,1 0 0,-1 0-1,1 0 1,-1 0 0,1 0-1,0 0 1,0 0-57,-1 0 0,1 0 0,0 0 1,-1 0-1,1 0 0,0 0 0,-1 0 0,1 0 0,0 0 1,-1 0-1,1 0 0,-1 1 0,1-1 0,0 0 0,-1 0 1,1 1-1,-1-1 0,1 0 0,-1 1 0,1-1 1,-1 1-1,1-1 0,-1 1 0,1 0 0,1 1-1,0 1 0,0-1 0,1 0 1,-1 0-1,0 1 0,1-2 0,0 1 0,-1 0 0,1 0 0,0-1 0,5 2 0,-5-1-8,0-1 1,0 1-1,0 0 0,0-1 0,0 1 1,-1 0-1,1 1 0,3 2 0,-1 4 24,-5-8-36,0 0 0,1 0-1,-1 0 1,0-1 0,1 1 0,-1 0 0,1 0 0,-1-1 0,1 1 0,-1-1-1,1 1 1,0 0 0,-1-1 0,1 1 0,0-1 0,-1 1 0,2 0 0,14 13 1,-15-12-7,-1-1-1,1 0 0,0 0 0,0 0 0,1 1 0,-1-1 0,0 0 1,0 0-1,0 0 0,1-1 0,-1 1 0,0 0 0,1 0 0,-1-1 1,1 1-1,-1-1 0,1 1 0,-1-1 0,1 0 0,2 1 0,3 0-28,0 0 0,0 0-1,0 1 1,0 0 0,0 0 0,0 1-1,-1-1 1,1 2 0,7 4-1,-12-7 30,10 7-309,-11-7 235,0-1-1,0 1 1,1 0-1,-1 0 1,0-1-1,0 1 1,1-1-1,-1 1 1,0-1-1,1 1 1,-1-1-1,1 0 1,-1 0-1,1 0 1,1 0 1021,-3 1-977,0-1 0,0 1 0,0-1 0,0 1 1,0-1-1,0 1 0,0-1 0,0 0 0,1 1 0,-1-1 0,0 1 0,0-1 0,0 0 0,1 1 0,-1-1 0,0 1 0,0-1 1,1 0-1,-1 1 0,0-1 0,1 0 0,-1 0 0,0 1 0,1-1 0,-1 0 0,16 18 7876,-19-17-8386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9:50.6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32 160,'0'0'9319,"-6"-1"-9163,6 1-159,0 0 1,0 0 0,0 0-1,1 0 1,-1 0-1,0 0 1,0 0 0,0 0-1,0 0 1,0 0 0,0-1-1,0 1 1,0 0-1,0 0 1,0 0 0,0 0-1,0 0 1,0 0 0,0 0-1,0 0 1,0 0 0,0 0-1,0 0 1,0 0-1,0-1 1,0 1 0,0 0-1,0 0 1,0 0 0,0 0-1,0 0 1,0 0 0,0 0-1,0 0 1,0 0-1,0 0 1,0-1 0,0 1-1,0 0 1,0 0 0,0 0-1,0 0 1,0 0-1,0 0 1,0 0 0,0 0-1,0 0 1,0 0 0,0 0-1,-1 0 1,1 0 0,0 0-1,0 0 1,0 0-1,0 0 1,0 0 0,0-1-1,0 1 1,0 0 0,0 0-1,0 0 1,0 0 0,-1 0-1,1 0 1,0 0-1,0 0 1,0 1 0,8-6 14,1 1 0,0 1-1,0-1 1,0 2 0,0-1 0,0 1 0,0 1 0,12-1 0,82 0-313,-58 3-946,-19 2-1688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9:51.0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1937,'0'0'1857,"91"27"-1793,-86-24-16,1-1-16,-4-2 176,-2 2 160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9:51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1553,'0'0'7590,"-3"1"-7094,3-1-495,0 0 0,0 0 0,0 0 0,-1 0 0,1 0 1,0 0-1,0 0 0,0 0 0,0 0 0,0 0 0,0 0 0,-1 1 0,1-1 0,0 0 0,0 0 0,0 0 0,0 0 0,0 0 0,0 0 1,0 0-1,0 0 0,0 1 0,-1-1 0,1 0 0,0 0 0,0 0 0,0 0 0,0 0 0,0 1 0,0-1 0,0 0 0,0 0 1,0 0-1,0 0 0,0 0 0,0 0 0,0 1 0,0-1 0,0 0 0,0 0 0,0 0 0,0 0 0,0 0 0,0 1 0,1-1 0,-1 0 1,0 0-1,0 0 0,0 0 0,0 0 0,0 0 0,0 0 0,0 1 0,0-1 0,0 0 0,1 0 0,-1 0 0,0 0 0,0 0 1,0 0-1,0 0 0,0 0 0,16 10-63,18 12-1052,-32-21 934,-1 0 1,1 0 0,-1 1-1,0-1 1,1 1-1,-1-1 1,0 1 0,0-1-1,0 1 1,0 0-1,0-1 1,-1 1 0,1 0-1,0 0 1,-1-1 0,1 1-1,-1 0 1,1 2-1,-1 7-1821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9:51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1 1 5571</inkml:trace>
  <inkml:trace contextRef="#ctx0" brushRef="#br0" timeOffset="1">1 1 5571,'91'10'2817,"-30"2"-2833,-29-12 112,-3 0-64,-3 0-32,-7 0 80,-4-5-64,-1-2-16,-3 4-768,-11-3-1153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9:52.3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0 4946,'0'0'2401,"27"17"-1872,-20 0-225,-3 4-128,-4 3-48,0 0-32,0 1 0,-8-2-96,-11-5-368,10-14-1873,-4-4-3186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2:15.4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87 704,'0'0'11568,"24"-9"-10487,-23 9-1094,0 0-1,1-1 1,-1 1 0,1-1 0,-1 1 0,0-1 0,1 0-1,-1 1 1,0-1 0,0 0 0,1 0 0,-1 0-1,0 0 1,0 0 0,0 0 0,0 0 0,0-1 0,0 1-1,-1 0 1,1 0 0,0-1 0,-1 1 0,1-1 0,-1 1-1,1 0 1,-1-1 0,0 1 0,1-1 0,-1 1-1,0-1 1,0 1 0,0-3 651,-28 10 288,25-5-923,0 1 1,1 1 0,-1-1-1,1 0 1,0 0 0,0 1 0,0 0-1,0-1 1,0 1 0,1 0-1,-1 0 1,1 0 0,0 0 0,-1 0-1,1 0 1,1 0 0,-2 6-1,30-11-1582,-23-1 1554,-1 0 1,0 0-1,0-1 1,0 1-1,-1-1 0,1 0 1,-1 0-1,4-6 798,-7 12-591,-7 58 31,22-64-1381,-12 1 1149,-1 0 0,1-1 0,-1 1 0,0-1 0,0 0 1,0 1-1,0-1 0,-1 0 0,1 0 0,-1 0 1,1-6-1,2-49 439,-4 58-355,0 1 1,-1-1-1,0 1 0,1-1 0,-1 0 0,1 1 0,-1-1 1,0 1-1,1 0 0,-1-1 0,0 1 0,1-1 0,-1 1 1,0 0-1,0 0 0,1-1 0,-1 1 0,0 0 0,0 0 0,0 0 1,1 0-1,-1 0 0,0 0 0,0 0 0,-1 0 0,-29 0 755,23 1-642,8-2-204,-1 1 0,1 0 0,-1 0 0,0 0 0,1 0 0,-1 0 0,1 0-1,-1 0 1,1 0 0,-1 0 0,0 1 0,1-1 0,-1 0 0,1 0 0,-1 0 0,1 1 0,-1-1-1,1 0 1,-1 0 0,1 1 0,-1-1 0,1 1 0,-1-1 0,1 0 0,0 1 0,-1-1 0,1 1-1,0-1 1,-1 1 0,1-1 0,-1 2 0,1 11-3305,0-3-186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9:52.7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 0 3858,'0'0'4114,"-74"43"-3858,57-33 16,-2 2 32,2-3-96,1-2 96,7-4-240,5-3-16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9:53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4386,'0'0'3378,"101"14"-3170,-58-9-144,3-5 32,-1 0-48,1 0-48,-35 0-1185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9:53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668 1 4418,'0'0'1633,"-17"0"-1086,-56 1-246,64-1-259,1 1-1,-1 0 1,0 0-1,1 1 1,-1 0-1,1 1 0,0 0 1,0 0-1,0 1 1,-9 5-1,-14 6 7,-60 21 302,-101 24 0,118-38 823,117-24-1338,-7 1-30,48-10-277,-1-4 0,111-33-1,-177 39-229,-31 6 529,-32 5 221,-133 26 352,-33 3 1441,205-30-1735,-25 1 563,22-2-313,14-1-102,215-32-245,-102 13-303,34-6-2604,-159 27 2848,0 0-1,0-1 0,0 0 1,-11-2-1,-11 0 123,-290 17 2449,185-6 414,289-19-3053,-46 1 46,119-6-4111,-346 20 5206,-146 26 0,220-26-363,18-2-160,25-3-582,9 0-377,39-4 376,50-10 0,23-3 140,17 7-1967,-123 8-350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9:55.9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452 16 2433,'0'0'4045,"-1"3"-4069,0-3 25,1 0 0,0 1-1,-1-1 1,1 1 0,0-1 0,0 1 0,-1-1 0,1 1 0,0-1 0,0 1 0,0-1 0,0 1 0,0-1 0,0 1 0,0-1 0,0 1 0,0-1 0,0 1 0,0-1 0,0 1 0,0-1 0,0 1 0,0 0-1,0-1 1,1 0 0,-1 1 0,0-1 0,0 1 0,1-1 0,-1 1 0,0-1 0,1 1 0,-1-1 0,0 0 0,1 1 0,-1-1 0,1 0 0,-1 1 0,0-1 0,1 0 0,0 1 0,-1-1 44,1 1-1,-1-1 1,0 1 0,0-1 0,1 1 0,-1-1 0,0 1 0,0-1-1,0 1 1,0-1 0,0 1 0,0-1 0,0 1 0,0-1 0,0 1-1,0-1 1,0 1 0,0 0 0,0-1 0,0 1 0,0-1 0,0 1 0,-1-1-1,1 1 1,0-1 0,0 1 0,-1-1 0,1 0 0,0 1 0,-1-1-1,1 1 1,0-1 0,-1 0 0,1 1 0,-1-1 0,1 0 0,-1 1-1,1-1 1,-1 0 0,1 0 0,-1 1 0,1-1 0,-2 0 0,-19 11-16,-40 7 581,0-2 1,-125 13-1,152-24-56,-49 3 1671,82-8-2379,9 0-1527,45 0 1419,26 1-1396,95-11 0,-166 9 1583,-17 1 415,0 0 0,0 1-1,0 0 1,1 0-1,-1 1 1,-10 3 0,18-5-541,5 0-433,27 0 599,1-1 0,0-2 0,43-10 1,-55 9-348,38-4 0,2 6-3779,-100 19 7176,15-13-1260,41-6-2699,21-12 798,-29 10 28,1 1 0,-1 0 0,1 0-1,17-3 1,-13 6-857,-32 3 820,-35 5 877,51-8-636,-11 0-94,9 0-80,7-2 42,33-13-304,-20 7-85,1 1 0,1 0-1,-1 1 1,1 1 0,0 1 0,0 0 0,23-1 0,-39 5 80,-5 0 675,0 0-1,0 1 1,0 0-1,0 0 1,0 0-1,1 0 1,-1 0-1,-4 3 0,-6 2 517,2-3-440,-14 4 466,24-4-551,15-4-188,36-6-960,17 0-976,-41 7 941,-48 5 2537,-16-2 696,39-3-2585,4 0-915,7-1 1083,0-1 1,-1-1 0,1 0 0,-1 0-1,0-1 1,0 0 0,0-1 0,0 0-1,11-8 1,25-12-273,-44 25 187,-6-1 315,-1 1-1,1 0 1,0 1 0,-1-1 0,1 1 0,-1 0 0,1 0-1,0 0 1,-1 0 0,1 1 0,0 0 0,-7 4-1,9-3-434,34-2-2004,129-8 1422,-125 7-1302,-36 0 2146,1 0 0,-1 0 0,0 0 0,1 0 0,-1 0 0,0 0-1,1 0 1,-1 0 0,0 0 0,1 1 0,-1-1 0,0 0 0,0 0 0,1 0 0,-1 1 0,0-1 0,0 0 0,1 0 0,-1 1 0,0-1 0,0 0-1,0 0 1,1 1 0,-1-1 0,0 0 0,0 1 0,0-1 0,0 0 0,0 1 0,0-1 0,0 0 0,0 1 0,1-1 0,-1 1 10,0-1 0,0 1 1,0-1-1,0 0 0,0 1 0,0-1 1,0 1-1,1-1 0,-1 1 1,0-1-1,0 0 0,1 1 0,-1-1 1,0 0-1,1 1 0,-1-1 1,0 0-1,1 1 0,-1-1 0,0 0 1,1 0-1,-1 1 0,0-1 1,1 0-1,-1 0 0,1 0 0,-1 0 1,1 1-1,-1-1 0,1 0 1,-1 0-1,0 0 0,1 0 1,0 0-1,98 0 2849,-95 2-2484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9:57.6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236 51 2545,'0'0'4589,"0"2"-4544,0 9-39,0-9 616,-1-1-589,0 0-1,0-1 0,1 1 0,-1-1 1,0 1-1,0-1 0,0 0 0,0 1 0,0-1 1,0 0-1,1 1 0,-1-1 0,0 0 1,0 0-1,0 0 0,0 0 0,0 0 0,0 0 1,-1 0-1,-12-4 183,22 5-296,19 1 8,-3-2-1362,-24 0 1536,-30-6 905,-33-20 1320,101 23-3209,5 3 220,-16 0-97,-26 0 551,-13 0 233,-226 0 4084,236 0-4048,1 0-29,0 0 1,-1 0-1,1 0 1,0 0-1,0 0 1,0 0-1,0 0 1,-1 0-1,1 0 1,0 0-1,0 0 1,0-1-1,0 1 1,0-1-1,0 1 1,0-1-1,0 1 1,0-1-1,0 1 1,0-1-1,-2-1 1,30-2-766,202 2-1873,-201 3 1642,-170-10 2795,41 2 389,99 6-2475,11 0 124,29-1 88,54-1-252,-44 3-213,-48 0 511,0 0 0,0 0 0,0 0 0,0 0 0,0 0 1,1 0-1,-1 0 0,0 0 0,0 0 0,0 0 0,0 0 0,0 0 1,1 0-1,-1 0 0,0 0 0,0 0 0,0 0 0,0 0 1,0 0-1,1 0 0,-1 0 0,0 0 0,0 0 0,0 1 1,0-1-1,0 0 0,0 0 0,0 0 0,1 0 0,-1 0 1,0 0-1,0 0 0,0 1 0,0-1 0,0 0 0,0 0 0,0 0 1,0 0-1,0 0 0,0 0 0,0 1 0,0-1 0,0 0 1,0 0-1,0 0 0,0 0 0,0 0 0,0 1 0,0-1 1,0 0-1,0 0 0,0 0 0,0 0 0,0 0 0,0 1 1,0-1-1,0 0 0,0 0 0,0 0 0,0 0 0,0 0 0,0 0 1,0 1-1,-1-1 0,1 0 0,0 0 0,-6 6 110,-1-4 111,0 0 1,0-1-1,0 0 1,0 0 0,-1-1-1,-11 0 1,16 0-37,5 0-787,31-1-56,-20 0 288,0 0 1,0 1-1,0 1 0,0 0 0,15 3 1,-27-3 436,-5-1 1171,-45 0-832,38 0-779,34 0 92,27 0-1046,-3 0-4175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9:58.6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1 832,'0'0'3735,"5"0"-3748,2-1-119,0 1 241,1 0 0,-1 0 0,1 1-1,0 0 1,-1 0 0,14 5 0,-15-4-164,1 0 1,-1-1-1,1 1 1,0-1-1,0 0 0,-1-1 1,1 0-1,9 0 1,31 2 19,15 21 131,-55-21-92,-1 1 0,0-1 0,0 2 0,0-1 0,0 1 0,0-1 0,6 7 0,23 14 12,-9-11-13,-18-10-1,0 0 0,-1 1 0,1 1 0,-1-1 0,0 1-1,11 9 1,-10-7-5,-1 0 0,2-1 0,-1-1-1,14 8 1,25 18 6,8 21 24,-38-36-85,-15-13-17,0 0-1,1-1 1,-1 1 0,1-1-1,0 0 1,0 0 0,-1 0-1,1 0 1,4 1 0,-1 0 79,-1 1 0,0-1 0,0 1 1,0 0-1,-1 0 0,0 0 0,1 0 1,-1 1-1,-1 0 0,7 9 0,21 24-3343,-25-33 3308,32 33 56,-36-36-20,0 1 0,0 0 0,0-1 0,-1 1-1,1 0 1,-1 0 0,1 0 0,-1 0 0,0 0-1,0 1 1,-1-1 0,1 0 0,0 5 0,-1-3-299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29:59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1 512,'0'0'606,"4"7"-577,80 137 2055,-46-107-1017,-33-31-983,0-1 0,0 1 0,1-1 0,-1-1 0,12 8 0,6 1-35,-16-10-16,-1 0 0,1 1 1,-1 0-1,0 0 1,0 1-1,0 0 1,-1 0-1,1 0 1,-1 1-1,5 7 0,-7-9 130,0-1 0,-1 0 0,1 1-1,0-1 1,1-1 0,-1 1 0,1 0-1,-1-1 1,1 1 0,0-1 0,-1 0-1,9 3 1,-11-5-59,12 0-2484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0:03.4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387 4 2465,'0'0'6286,"-4"2"-5953,-10 8-165,-15 9 64,43-16-2458,-14-3 2245,1 0 0,-1 0 0,0 0-1,0 0 1,0 0 0,0 0 0,1 0-1,-1 0 1,0 1 0,0-1 0,0 0 0,0 0-1,0 0 1,0 0 0,0 0 0,1 0-1,-1 1 1,0-1 0,0 0 0,0 0 0,0 0-1,0 0 1,0 0 0,0 1 0,0-1-1,0 0 1,0 0 0,0 0 0,0 0 0,0 1-1,0-1 1,0 0 0,0 0 0,0 0-1,0 0 1,0 1 0,0-1 0,0 0 0,0 0-1,0 0 1,0 0 0,0 0 0,0 1-1,0-1 1,-1 0 0,1 0 0,0 0 0,0 0-1,0 0 1,0 1 0,0-1 0,0 0 0,-1 0-1,1 0 1,0 0 0,0 0 0,0 0-1,0 0 1,0 0 0,-1 0 0,1 0 0,-6 4 23,0 0 0,-1 0 0,1-1 0,-1 0 0,-8 2 0,-25 12 1669,88-14-2495,0 0 497,-29 0 99,-25-2 695,-36-1-526,41 0 8,22 0-6157,-49 1 7139,-1 1-1,0 2 1,-53 13-1,63-13-813,30-10 79,31-7 73,-17 10-544,1 0 1,41 2 0,-35 2-50,32-5 1,-62 4 293,-1 0-1,1-1 1,0 1 0,0-1 0,0 1 0,-1-1 0,1 0-1,0 1 1,-1-1 0,1 0 0,-1 0 0,1 0 0,1-2-1,-2-6 578,-14-1-225,-4 5-277,0 1 0,-1 1 0,0 0 1,0 1-1,1 1 0,-1 1 1,-21 2-1,-4-1 89,26-1 63,0 1 1,1 1-1,-1 1 1,0 0-1,1 1 1,-1 1-1,-28 13 1,41-16-214,3-1-259,8-2 63,0 0 1,-1 1-1,1-1 1,13 3 0,14-2 230,201-23-1163,-234 23 1080,1 0 7,0 0 1,0-1 0,0 1-1,0 0 1,0-1-1,-1 1 1,1-1 0,0 1-1,0-1 1,0 0 0,-1 0-1,1 0 1,0 0-1,1-1 1,-4 1 44,-1 0 0,1 0 0,-1 1 1,1-1-1,0 1 0,-1-1 0,1 1 0,-1-1 0,1 1 0,-1 0 1,1 0-1,-1 0 0,1 0 0,-1 0 0,0 0 0,1 0 0,-3 1 0,0-1 5,-383-7 778,632-14-1012,-49 4-2178,-402 21 3438,555-5-3555,-349 1 2547,-1 0 0,1 0 0,0 0 1,0 0-1,0 0 0,0 0 1,0 0-1,0 0 0,-1 0 0,1 0 1,0 0-1,0 0 0,-34-3 591,1 0-1,-1 3 1,-43 4 0,51 1-349,24-2-539,16-1-12,204-6-2767,-208 4 3222,-18-2 470,-21 2-286,9 5-256,-34 14-1,13-5 865,40-14-951,0 1 0,-1-1 0,1 0 0,0 1 0,0-1-1,0 1 1,-1 0 0,1-1 0,0 1 0,0 0 0,0 0-1,0-1 1,0 1 0,0 0 0,0 0 0,0 0 0,1 0-1,-2 2 1,6 3-178,12-2-175,10-4-87,-1-1-1,1-2 1,0 0-1,-1-2 1,0 0-1,38-15 0,-56 18 412,-130 49 1600,59-21-769,80-23-1101,12-2 162,-14-1-14,1 0-1,-1-1 1,0-1-1,0 0 1,0-1-1,0 0 1,0-2-1,-1 1 1,1-2-1,-1 1 1,-1-2-1,1 0 1,-1 0-1,14-12 1,-28 18 204,0 1 0,1-1 0,-1 0 0,0 1 0,0-1 0,0 1 0,0 0-1,1 0 1,-1 0 0,0 0 0,-3 0 0,-4 0-59,5-1-27,1 1 0,-1 0 0,1 0 0,-1 0 0,1 0 0,-1 1 0,1-1 0,-1 1 0,1 0 0,-1 0 0,1 0 0,0 1 0,-6 2 0,16-2-297,-6-2 263,22 0-77,1 0-1,-2-2 0,1 0 1,39-10-1,-50 8 96,1 1 0,-1 0 1,1 1-1,13-1 153,-31 4 34,-7 1-169,1 1 1,-1 0-1,1 1 1,-15 7 0,-16 5 20,27-11-130,2 0 509,-1-1 1,0-1-1,1 0 0,-26 2 1,87-6-1141,78-11 1,-85 8 270,43 1 1,-295 3 3574,211 0-3110,0 0-1,1 0 1,-1 0 0,0 0-1,0 0 1,0 0 0,0 0-1,0 0 1,0 0-1,0 0 1,0 0 0,0 1-1,0-1 1,0 0-1,0 0 1,0 0 0,0 0-1,0 0 1,0 0 0,0 0-1,0 0 1,0 0-1,0 0 1,0 1 0,0-1-1,0 0 1,0 0-1,0 0 1,0 0 0,0 0-1,0 0 1,0 0 0,0 0-1,0 0 1,0 0-1,0 1 1,0-1 0,0 0-1,0 0 1,0 0-1,0 0 1,0 0 0,0 0-1,-1 0 1,1 0 0,0 0-1,0 0 1,0 0-1,0 0 1,0 0 0,0 0-1,0 0 1,0 0-1,0 0 1,0 0 0,-1 0-1,1 0 1,0 0 0,0 0-1,0 0 1,0 0-1,0 0 1,0 0 0,0 0-1,0 0 1,0 0-1,0 0 1,-1 0 0,1 0-1,9 6-308,12-2 138,1 0 0,-1-2 0,1 0 0,0-1 0,29-3 0,-2 0-694,-40 3 692,-7-1 159,0 1-1,0-1 1,0 0-1,0 0 1,0 0 0,0 0-1,0 0 1,-1-1-1,1 1 1,0-1 0,0 1-1,0-1 1,0 0-1,1 0 1,-37-9 2433,34 10-2441,0 0-1,0 0 1,0 0 0,0 0-1,1 0 1,-1 0 0,0 0-1,0-1 1,0 1-1,0 0 1,0 0 0,1 0-1,-1 0 1,0 0 0,0 0-1,0-1 1,0 1-1,0 0 1,0 0 0,0 0-1,0 0 1,0-1-1,0 1 1,1 0 0,-1 0-1,0 0 1,0 0 0,0-1-1,0 1 1,0 0-1,0 0 1,0 0 0,0 0-1,0-1 1,0 1-1,-1 0 1,1 0 0,0 0-1,0 0 1,0-1 0,0 1-1,0 0 1,0 0-1,0 0 1,0 0 0,0 0-1,0-1 1,-1 1 0,1 0-1,0 0 1,0 0-1,0 0 1,0 0 0,0 0-1,-1 0 1,1-1-1,0 1 1,0 0 0,0 0-1,0 0 1,-1 0 0,1 0-1,0 0 1,0 0-1,15-6-1006,-9 6 1005,0 0 1,0-1-1,0 1 0,-1-1 0,1 0 1,0-1-1,-1 0 0,1 0 1,-1 0-1,0 0 0,1-1 1,-1 0-1,-1 0 0,1 0 1,7-7-1,-5 2 1004,-7 7-999,0 1 1,1 0-1,-1-1 0,1 1 1,-1-1-1,1 1 0,-1 0 1,1-1-1,-1 1 0,1 0 1,-1-1-1,1 1 0,-1 0 1,1 0-1,-1 0 0,1-1 1,-1 1-1,1 0 0,0 0 1,-1 0-1,1 0 0,-1 0 1,1 0-1,0 0 0,-1 0 1,1 0-1,-1 1 0,1-1 1,0 0-1,2 0 114,14 1-91,0 1 1,22 5-1,-21-4-4,-1 0-1,23 0 0,-30-1 8,0 1 0,-1 0 0,0 1 0,0 0 0,0 0 0,0 1 0,14 9 0,-20-12-4,38 21 36,17 12-10,-34-17-29,85 58 26,-90-66-32,1 0-1,33 12 1,-41-19 1,1 2 0,-1 0 0,0 0 0,0 1 0,0 1 0,-1 0 0,0 0 0,0 1 0,-1 1 0,12 11 0,9 21-542,-22-29-281,-1 0 0,2 0 0,0-1 0,22 19 1,-26-28-348,-2-2-463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0:03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1249,'0'0'6691,"34"106"-6563,-24-60 96,-1 4-112,-1 0 64,-1-4 224,1-9-64,-1-6-64,-1-12-144,0-7-128,1-9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0:14.4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50 10085,'0'0'3433,"6"-1"-3254,28-4-22,1 1 0,0 2 0,57 4 0,10-1 26,221-20 593,86 0 75,-217 16-632,428 6 517,55 39 193,-604-36-851,308 17 260,424-23 206,-643 7-472,189 34-1,-47-4 115,529 5 122,-478-30-278,192 18 73,-132-6 219,-63-20-62,-233-5-230,-41-1-157,0-4-1,106-22 0,147-50-1248,55-9-2142,-345 83-4779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0:37.5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45 592,'0'0'1713,"-2"-30"-1985,2 24 0,0 3 160,0 0 64,0 1 32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3:20.1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1 620 11269,'5'15'-133,"214"707"250,-78-261 1736,-90-310-1628,75 181 270,-106-293-442,0 0 0,3-1 0,1-2-1,2 0 1,1-2 0,36 35 0,-32-40-25,2-1 1,1-2-1,1-1 0,0-2 1,2-2-1,1-1 0,1-1 1,50 15-1,-36-17-13,1-3 1,1-3-1,0-1 0,0-4 0,104 0 1,-129-7-8,1-2 1,-1-1 0,0-2 0,0 0-1,0-2 1,-1-2 0,0-1 0,-1 0 0,0-3-1,-1 0 1,-1-1 0,0-2 0,42-35-1,7-16 1,-3-4 0,97-124-1,-2 1-129,-126 152 75,3 2-1,59-46 1,-60 57 22,1 1 0,1 2 0,93-41 0,-111 58 23,1 0 1,-1 2-1,2 1 1,-1 2-1,1 0 0,0 2 1,0 1-1,47 3 0,-65 1 6,0 0 0,0 0-1,-1 1 1,1 0 0,-1 1 0,1 0-1,-1 1 1,0 0 0,-1 1 0,1 0-1,-1 0 1,0 1 0,-1 0 0,0 1-1,0 0 1,0 0 0,-1 0 0,0 1-1,11 19 1,-3 0 37,-1 1-1,-1 0 1,-1 1-1,-2 0 1,12 57-1,-7-8 21,5 115 0,-11 83 35,-3-39-53,5-62-11,7-1 0,55 225 0,-48-300-13,5-2 0,3-1 1,6-1-1,3-2 1,74 121-1,-94-181-7,1-1 0,2-1 0,1-1 0,2-1-1,1-1 1,41 32 0,-50-46-15,1-1-1,1 0 0,0-2 1,1-1-1,1 0 0,-1-2 1,1 0-1,1-2 1,0-1-1,0-1 0,29 3 1,-28-6-70,-1 0 0,1-1 0,0-2 0,0 0-1,0-2 1,0-1 0,-1-1 0,0-1 0,36-14 0,-25 3 28,0-1 0,-2-3-1,0 0 1,52-44-1,-42 25 38,-2-1-1,59-75 1,-22 6 36,129-240 0,-190 316-23,286-503 105,-237 432-92,6 2-1,160-175 1,-196 240 17,2 2 0,1 1 0,69-45 0,-94 70-36,0 2 0,0-1 0,1 2 1,0 0-1,0 1 0,0 1 0,1 0 0,0 1 1,0 1-1,0 0 0,1 2 0,-1 0 0,0 0 1,32 5-1,-40-2 0,-1 0 0,0 0 1,1 1-1,-2 0 0,1 1 1,0 0-1,-1 0 1,1 1-1,-1-1 0,0 1 1,7 8-1,-4-3 4,0 1-1,-1 0 1,0 1-1,0-1 1,-2 2 0,8 13-1,0 8 18,-1 1 0,-2 0 0,-2 1-1,9 47 1,40 462 161,-21-127-65,-21-298-66,5-1 1,6 0-1,56 151 1,-60-211-40,3 0 0,2-2 0,38 54 0,-40-72-11,2-1 1,1-2-1,2-1 1,66 56-1,-68-69-3,1 0 0,0-3 0,2 0 0,0-2 0,1-1 0,1-2-1,38 10 1,-26-11 1,0-3 0,1-2-1,1-1 1,95-1-1,-128-7 3,0 0-1,0-2 0,-1 1 1,1-2-1,-1 0 1,1-1-1,-1 0 0,25-14 1,-19 7 9,-1 0 0,0-2 0,-1-1 0,-1 0 0,20-21 0,9-19 47,-1-3 0,69-115 0,-109 163-52,174-302 86,80-122-96,-241 407-5,0 1 0,2 1 1,0 0-1,46-37 0,-58 55 5,0 0 0,0 1-1,1 0 1,0 1 0,0 0 0,0 0-1,0 1 1,1 0 0,0 1-1,0 1 1,0 0 0,0 0-1,0 1 1,0 0 0,0 1-1,1 0 1,15 3 0,-22-2 4,0 0 0,0 1 0,0 0 0,-1 0 1,1 1-1,0-1 0,-1 1 0,1 0 0,-1 0 1,0 1-1,0-1 0,-1 1 0,1 0 0,-1 0 0,1 0 1,-1 0-1,0 1 0,-1-1 0,4 7 0,4 10 19,-2 0-1,0 1 1,6 25-1,4 40 6,-4 1 0,6 156 1,-11-96 10,1-36-7,4-1 0,37 145 0,-40-214-24,2-1 1,3 0-1,0-1 0,3-1 0,1 0 0,2-1 0,2-2 0,1 0 0,34 36 0,-47-59-1,1 0-1,0 0 0,1-2 1,1 0-1,-1 0 1,2-1-1,0-1 0,0-1 1,0 0-1,1-1 1,0-1-1,0 0 0,1-2 1,0 0-1,0 0 1,0-2-1,0 0 0,0-2 1,0 0-1,35-4 1,-26-2 6,-1-1 1,1-1-1,-1-1 1,-1-1-1,1-1 1,28-19-1,137-100 35,-161 108-47,77-59 4,156-108-22,-222 164 19,1 2 1,0 1-1,2 2 1,78-23 0,-101 37 0,1 1 1,-1 1 0,1 1-1,1 1 1,-1 1 0,0 1-1,0 1 1,23 3 0,-26 0 3,-1 1 1,0 0 0,0 1 0,0 1 0,-1 0-1,0 2 1,-1 0 0,1 1 0,24 20 0,9 14 65,-2 3 1,-3 2-1,57 78 1,-52-63 44,93 94 1,-123-139-108,2-1 1,0-1-1,0-1 0,2-1 0,0-1 1,0-1-1,2-1 0,44 14 0,-39-17 2,1-2-1,0-2 1,0-1-1,0-1 1,1-2 0,-1-1-1,0-1 1,0-2-1,1-2 1,-2-1-1,1-1 1,-1-1-1,0-2 1,-1-1 0,0-2-1,0-1 1,35-23-1,-6-1-3,-3-2 1,-1-3-1,-2-3 0,72-78 0,158-233 5,66-194-150,-37-23-4,-278 508 145,96-171 0,-108 203 10,2 0 0,1 1 0,1 2 1,44-41-1,-57 60 5,1 1 0,1 1-1,0 0 1,1 1 0,0 1 0,0 0 0,0 1 0,1 1 0,0 1 0,1 0-1,24-3 1,-28 6-6,1 0 0,0 2 0,0 0-1,0 1 1,0 0 0,0 1 0,-1 0 0,1 2-1,-1 0 1,1 0 0,-1 1 0,0 1 0,23 13-1,-12-2 4,-1 0 0,-1 2-1,-1 0 1,-1 2 0,0 0-1,-2 1 1,-1 1-1,0 1 1,24 45 0,0 15-9,55 154 0,-67-154-8,76 149-1,-98-219 6,0-1 0,1-1-1,0 1 1,1-2 0,0 1-1,1-1 1,0-1 0,1 0 0,23 15-1,-24-19 1,0 0 1,0-1-1,1-1 0,-1 0 0,1-1 1,0 0-1,0 0 0,0-1 0,0-1 1,1 0-1,-1-1 0,20-2 0,-16 0 4,-1 0 0,0-2 0,0 0 0,0 0 0,0-1-1,-1-1 1,0-1 0,15-8 0,12-11 24,48-42-1,-81 62-23,230-196 33,246-270 0,-350 321-29,-7-6 0,-7-5 0,115-205 0,262-470-336,-369 616 268,-10-6-1,90-250 1,-147 321 85,182-483 411,-189 457-46,-52 176-977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49:13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1 211 12358,'0'0'1075,"0"2"-1299,8 0 224,12-5 33,-1 0 1,1-1-1,-1-2 1,0 0 0,20-9-1,12-3 27,3 1-276,76-27 923,-115 38-1323,-1 0 0,-1-1 0,1-1 0,-1 0 0,0-1 1,17-16-1,-25 20-261,7-8-529,-9 2-2554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49:14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8996,'0'0'1121,"14"1"-1084,-2 0 27,0 0 0,0 1 0,-1 1-1,1 0 1,0 0 0,13 7 0,-21-9-33,0 1 1,0 0-1,0 0 1,-1 1-1,1-1 0,-1 1 1,1 0-1,-1 0 1,0 0-1,0 0 1,0 0-1,0 1 0,-1-1 1,1 1-1,-1 0 1,0 0-1,0 0 1,-1 0-1,1 0 0,-1 0 1,0 0-1,0 1 1,0-1-1,0 8 1,0-4 97,-1-1 0,-1 1 1,0 0-1,0 0 1,0-1-1,-1 1 1,0 0-1,0-1 1,-6 10-1,1-3 18,-1-2-1,0 1 1,-19 21-1,-41 43-1605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1:28.7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37 402 1233,'0'0'8934,"-7"7"-8480,-23 21-230,31-28-226,-1 0 0,0 0 0,0 0 0,0 0 0,0 0 0,1 0 0,-1 0 0,0 0 0,0 0 0,0 0 0,0 0 0,0 1-1,1-1 1,-1 0 0,0 0 0,0 0 0,0 0 0,0 0 0,0 0 0,0 0 0,0 0 0,1 1 0,-1-1 0,0 0 0,0 0 0,0 0 0,0 0 0,0 0 0,0 1 0,0-1 0,0 0 0,0 0 0,0 0 0,0 0 0,0 1 0,0-1 0,0 0 0,0 0 0,0 0 0,0 0-1,0 0 1,0 1 0,0-1 0,0 0 0,0 0 0,0 0 0,0 0 0,0 1 0,0-1 0,0 0 0,0 0 0,-1 0 0,1 0 0,0 0 0,0 0 0,0 0 0,0 1 0,0-1 0,0 0 0,0 0 0,-1 0 0,1 0 0,11-1 26,10-6 105,-13 5-118,0-1 0,0 1 0,0 0 0,0 1 0,16-1 0,-11 2 45,-7-1-64,1 1-1,0 0 1,-1 0-1,1 1 1,0 0-1,-1 0 1,1 0-1,-1 1 1,1 0-1,-1 0 1,11 6-1,-9-4 33,1 0 0,-1-1 0,1 0 0,0 0 0,0-1 0,1 0 0,-1-1 0,0 0 0,0 0 0,1-1 0,-1 0 0,0-1 0,1 0 0,-1 0 0,0-1 0,0 0 1,0-1-1,0 0 0,10-5 0,-13 3 87,-1-1 1,0 1-1,0-1 1,-1 0 0,0 0-1,0-1 1,0 1 0,-1-1-1,0 0 1,0 0-1,2-8 1,8-16-51,-8 20 31,0-1-1,-1 0 1,0 0-1,0 0 1,-2 0-1,1-1 1,-2 1-1,0-1 1,0-20-1,12 28-99,1-3 41,0-1 0,18-15 0,-18 13-20,0 1 1,22-13-1,-3 28-45,-26-6 33,0-1 0,-1 1 0,1-1 0,-1 0 0,1-1 1,-1 1-1,0-1 0,0-1 0,0 1 0,0-1 0,-1 0 0,1 0 0,-1-1 0,6-5 0,-6 5-2,0 0 0,0 0 0,1 0 0,0 1 0,0 0 0,0 0 0,1 1 0,-1-1 0,1 2-1,0-1 1,0 1 0,0 0 0,0 0 0,10-1 0,-5 3-5,0 1 0,-1 1 0,1 0 0,-1 0 0,0 1 0,1 1 0,-1 0 0,-1 0 0,1 1 0,0 0 0,14 11 0,-7-6-2,-2 1 1,1 1-1,-1 0 0,-1 1 1,27 30-1,-33-32 20,-1 1 0,0-1 0,-1 2 0,0-1 0,-1 1 0,0 0 0,-1 0 1,-1 1-1,4 17 0,-5-20 20,-1-3-53,-1-1-1,0 1 1,0-1 0,0 14-1,-1-19 20,0 1 0,-1-1-1,1 0 1,-1 0 0,1 0-1,-1 0 1,0 0 0,0 0-1,0 0 1,0 0 0,0 0 0,0 0-1,0-1 1,-1 1 0,1 0-1,-1-1 1,1 1 0,-1-1 0,0 0-1,-3 3 1,-16 7 16,-1 0 0,0-1-1,-42 11 1,10-2-13,49-17-2,0 0-1,0 0 1,0 0-1,1 1 1,-1 0 0,1 0-1,-1 0 1,1 1 0,0-1-1,0 1 1,1 0-1,-1 0 1,1 0 0,0 1-1,0-1 1,-2 6 0,-1 3-85,1 1 0,1 0 0,0 0 1,-3 20-1,1-1-284,3-29 372,1-1-1,-1 1 1,1-1-1,-1 0 1,0 0 0,0 0-1,0-1 1,0 1-1,-1-1 1,-3 3-1,-7 5-2,-11 11 12,-51 48-11,73-66-3,1 0-1,0 0 1,0 1 0,0-1-1,0 1 1,0-1-1,1 1 1,-1 0 0,1 0-1,0 0 1,1-1 0,-1 1-1,0 7 1,3 57-94,0-30 113,-2-36-9,0 1 0,-1 0 0,1 0 0,-1 0 1,1 0-1,-1-1 0,0 1 0,0 0 0,0 0 0,-1-1 0,1 1 1,-1-1-1,1 0 0,-1 1 0,0-1 0,0 0 0,0 0 0,0 0 1,-3 3-1,-5 2 2,-1-1 0,0 1 0,-17 6-1,-24 16-18,41-21-72,0 1 0,1 1 0,0 0-1,1 1 1,0-1 0,1 2 0,0-1 0,0 1 0,1 1 0,1-1 0,0 1 0,1 0-1,0 0 1,1 1 0,1-1 0,0 1 0,-1 17 0,-1-9 75,0-1 1,-1 0-1,-15 31 1,14-37-6,1 1 0,0 0 0,1 0-1,0 0 1,2 0 0,0 1 0,-1 20 0,3 26-12,3 72 144,-1-127-114,1 1-1,-1-1 1,2 0-1,-1 0 1,1 0-1,0-1 1,5 9 0,34 52-9,-30-49 23,-8-14-32,0-1 0,0 0 0,1 0 0,-1 0 0,1 0 0,0 0 0,0-1 0,0 0 0,0 0 0,1-1 0,-1 1 0,1-1 1,-1 0-1,1-1 0,0 1 0,0-1 0,0 0 0,0-1 0,0 1 0,0-1 0,0-1 0,0 1 0,0-1 0,0 0 0,-1 0 1,1 0-1,0-1 0,0 0 0,-1 0 0,1-1 0,-1 1 0,0-1 0,8-6 0,1-5-324,-1 0-1,0-1 0,-1-1 1,-1 0-1,0 0 1,11-26-1,-14 29 455,38-59-20,6-8-522,16-51-766,-63 122 913,-1 0 0,0-1 0,-1 1 0,0-1 0,-1 0 0,0 0 0,1-11 0,0-73 511,-3 71-239,0 21 21,1 0 0,0 0 1,0 1-1,0-1 0,0 0 0,0 0 1,0 1-1,0-1 0,1 1 1,-1-1-1,0 1 0,1 0 0,-1-1 1,1 1-1,0 0 0,-1 0 1,1 0-1,0 0 0,0 0 0,1 0 1,12-8-231,12-14-1761,36-41 1,4-3 5741,-60 62-3627,0 1 0,1 0 0,-1 0-1,1 0 1,0 1 0,0 1-1,10-3 1,2-1-78,63-15-104,-58 15 48,0 0 1,-1-2-1,28-11 1,24-23-39,-69 38 271,-1-1 1,1 0-1,-1 0 1,0 0-1,0-1 1,0 0-1,-1 0 1,8-11-1,-1 8 3004,17 4-4271,-10 2 945,-4-3-24,0 0 0,-1-1 0,0 0 0,18-13 1,-18 11 91,-1 1 0,1 0 0,0 1 0,18-6 1,-13 8-223,-15 5 246,-1-1-1,1 0 0,-1 0 0,1-1 0,-1 1 0,0-1 0,1 1 1,-1-1-1,3-2 0,61-53 1796,-67 65-1386,-3 10-426,1-13 9,1 0-16,-1 1-1,1 0 1,0 0-1,0-1 1,0 8-1,1-12-14,0 0 0,0 1 0,1-1 0,-1 0-1,0 1 1,1-1 0,-1 0 0,0 1 0,1-1-1,0 0 1,-1 0 0,1 1 0,0-1 0,0 0-1,-1 0 1,1 0 0,0 0 0,0 0 0,0 0-1,0 0 1,0 0 0,1-1 0,-1 1 0,0 0 0,0-1-1,3 2 1,10 3-668,0-1 0,25 3 0,-25-4 251,-1-1-1,0 1 0,22 9 1,-34-11 490,0-1 1,-1 0-1,1 0 1,-1 1-1,1-1 1,0 1-1,-1-1 0,1 1 1,-1-1-1,1 1 1,-1-1-1,0 1 1,1-1-1,-1 1 1,0 0-1,1-1 1,-1 1-1,0-1 1,1 1-1,-1 0 1,0-1-1,0 1 1,0 0-1,0-1 1,0 1-1,0 0 0,0-1 1,0 1-1,0 0 1,0 0-1,0-1 1,0 1-1,0 0 1,-1-1-1,0 2 1,-15 28 1448,5-8-1270,9-12-224,0 1 0,2 0 0,-1 0 0,1 0 1,3 16-1,-2-23-13,1-1 0,-1 1 0,1-1-1,0 0 1,0 0 0,0 0 0,0 0 0,0 0 0,1 0 0,4 3 0,15 23 82,-18-19-39,-1-1 0,0 1-1,0 0 1,-1 0 0,-1 0 0,1 16-1,6 29 30,1-33-83,-8-20 34,0 0 0,1 1 0,-1-1 1,0 1-1,0-1 0,-1 1 0,1 0 0,-1-1 1,1 1-1,-1 4 0,-1 22 85,-8 44 1,4-44-99,-1 46-1,5-31-347,-2 0 0,-14 63 0,16-104 360,0-1 1,0 0 0,0 0-1,0-1 1,0 1-1,0 0 1,-1 0-1,1 0 1,-1-1 0,0 1-1,1-1 1,-1 0-1,0 1 1,0-1-1,0 0 1,0 0 0,0 0-1,0 0 1,0 0-1,0 0 1,0-1-1,0 1 1,-1-1 0,1 0-1,0 1 1,0-1-1,-1 0 1,-1-1-1,-6 2-18,1-1 0,0-1 0,-1 1-1,1-2 1,-17-3 0,4-4-17,0 0 0,-40-25 0,-11-5 32,60 33 38,-26-11 1011,-1 1 0,-78-20 0,119 43-3110,6 4 1631,-1 1-1,2-2 0,10 14 0,-11-16 324,0-1-1,-1 2 1,-1-1-1,1 1 1,-1 0-1,-1 0 1,1 0-1,2 12 1,-4-12 30,2 24 863,-5-31-738,0-1 1,0 0 0,-1 0-1,1 0 1,0 0 0,0 0 0,-1 0-1,1 0 1,-1 0 0,1 0-1,-1 0 1,0 0 0,1 0-1,-1-1 1,0 1 0,1 0 0,-1 0-1,0 0 1,0-1 0,0 1-1,0-1 1,0 1 0,0 0-1,0-1 1,0 0 0,-2 1 0,-46 14 248,32-11-123,1 1 0,1 0 0,-27 13 0,40-16-177,0 0-1,0 0 1,0 0 0,0 0-1,1 0 1,-1 0-1,1 1 1,-1-1-1,1 1 1,0-1-1,0 1 1,0-1 0,0 1-1,0 0 1,1 0-1,-1-1 1,1 1-1,0 0 1,0 0-1,0-1 1,0 1 0,0 0-1,2 4 1,-2-1-73,1 0 0,0 0 0,0 0 1,1 0-1,0 0 0,0 0 0,0 0 1,1-1-1,5 9 0,-2-7-127,0-1-1,1 1 1,0-1 0,10 7 0,18 16-523,-35-29 737,1 1 1,-1 0-1,1-1 1,-1 1-1,0-1 0,1 1 1,-1 0-1,0-1 1,0 1-1,1 0 0,-1 0 1,0-1-1,0 1 1,0 0-1,0-1 0,0 1 1,0 0-1,0 0 1,0-1-1,0 1 0,0 0 1,0-1-1,0 1 1,-1 0-1,1 0 1,0-1-1,0 1 0,-1 0 1,1-1-1,0 1 1,-1-1-1,1 1 0,-1 0 1,0 0-1,-21 18 553,19-17-541,0 0-3,-12 9 88,0 1-1,-24 25 0,35-32-115,0-1-1,1 1 1,0 0-1,0 0 0,0 0 1,0 0-1,1 1 0,0-1 1,0 1-1,0-1 0,1 1 1,-1 0-1,1 9 0,-1-8-10,2 1-1,-1-1 0,1 0 1,0 0-1,1 0 0,-1 0 1,2 0-1,-1 1 0,1-2 1,0 1-1,0 0 0,1 0 0,-1-1 1,2 1-1,5 9 0,-8-15 26,-1-1 0,1 1 0,-1 0 0,1 0 0,-1 0-1,1-1 1,-1 1 0,0 0 0,1 0 0,-1 0-1,0 0 1,0 0 0,0 0 0,0 0 0,0 0-1,0 0 1,0 0 0,0 0 0,0 0 0,0 0-1,0-1 1,0 1 0,-1 0 0,1 0 0,0 0 0,-1 0-1,1 0 1,-1 0 0,1-1 0,-1 1 0,1 0-1,-1 0 1,-1 1 0,-31 21 175,11-8 140,20-13-328,0 1 0,0 0 0,1-1 0,-1 1 1,1 0-1,0 0 0,0 0 0,0 0 0,0 0 1,1 0-1,-1 1 0,1-1 0,0 0 0,0 0 1,0 5-1,0-4-9,0 0 0,1 1 1,-1-1-1,1 0 0,0 0 1,0 0-1,1 0 0,-1 0 1,1 0-1,3 7 0,-4-10 12,6 8 16,-1 0 0,0-1 1,0 2-1,5 12 0,-10-19-12,0-1 1,0 0 0,0 1-1,-1-1 1,1 1 0,-1-1-1,1 1 1,-1-1 0,0 1-1,0-1 1,0 1 0,-1-1 0,1 1-1,0-1 1,-1 1 0,0-1-1,1 0 1,-1 1 0,0-1-1,0 0 1,-1 1 0,1-1-1,0 0 1,-4 4 0,-6 5 57,-19 24 122,29-34-190,0 1 1,0 0-1,0-1 1,0 1-1,1 0 1,-1-1-1,0 1 1,1 0-1,-1 0 1,1 0-1,0-1 1,0 1-1,0 0 1,0 0-1,0 0 1,0 0-1,0-1 1,0 1-1,1 0 1,-1 0-1,2 2 1,-1-4-16,0 1 1,0-1-1,0 1 1,0 0 0,0-1-1,0 0 1,0 1-1,0-1 1,0 0-1,0 1 1,0-1-1,1 0 1,-1 0-1,0 0 1,0 0-1,0 0 1,2-1-1,23-1-10,-26 2 31,9-2 14,-1 0 0,1 0 0,-1-1 0,0 0 1,0-1-1,15-8 0,46-35 125,-49 33-97,-15 10-25,0 0 0,-1-1 0,1 1 0,-1-1 0,0 0 0,0-1 0,0 1 0,-1 0 0,0-1 0,0 0 0,3-8 0,1-9 74,9-41 0,-5 17-77,-3 21 11,-3 10 35,-1 0 0,0-1 0,-1 1 0,2-21 1,-4 36-30,0-1 1,0 1-1,0 0 1,0 0 0,0 0-1,0 0 1,0 0 0,1 0-1,-1 0 1,0 0-1,1 0 1,-1 0 0,1 1-1,2-2 1,2-1 22,9-7-62,-1-1 1,0 0-1,-1-1 1,0-1-1,-1 0 0,0-1 1,-1 0-1,-1-1 1,0 0-1,-1 0 1,10-24-1,-18 38-5,0 0 0,0 0-1,-1 0 1,1 1 0,0-1 0,0 0-1,0 1 1,0-1 0,0 1-1,-1-1 1,1 1 0,0 0 0,0-1-1,0 1 1,0 0 0,1 0 0,-1-1-1,0 1 1,0 0 0,1 0 0,28 1-455,-19 0 334,70-10-517,-80 10 639,0 0 1,0 1 0,1-1 0,-1 0-1,0 0 1,0 1 0,0-1-1,-1 0 1,1 1 0,0-1 0,0 1-1,-1-1 1,1 1 0,-1-1 0,1 3-1,2 5 41,-2-7-45,0-1 0,0 1 1,0 0-1,0-1 1,0 1-1,0-1 0,1 1 1,-1-1-1,0 1 1,1-1-1,-1 0 0,1 0 1,0 0-1,-1 0 0,1 0 1,0 0-1,0 0 1,-1 0-1,1-1 0,0 1 1,0-1-1,0 1 1,0-1-1,0 0 0,0 1 1,0-1-1,0 0 0,-1-1 1,1 1-1,0 0 1,3-1-1,3-2-120,0 0 0,-1 0 1,1-1-1,0 0 0,12-10 0,8-3-41,-22 14 188,1 1 0,-1 0-1,1 0 1,0 1-1,8-2 1,21-4 45,13-6 22,-31 10-86,-1-2 0,0 0 0,20-10 0,-6-1 138,-19 9-73,0 0 0,1 1 1,0 1-1,19-6 0,-32 12 64,1-1 0,-1 0 1,0 1-1,1-1 0,-1 0 1,0 1-1,1-1 0,-1 1 1,0-1-1,1 1 0,-1-1 0,0 1 1,0-1-1,0 1 0,1-1 1,-1 1-1,0-1 0,0 1 1,0-1-1,0 1 0,0-1 0,0 1 1,0-1-1,0 1 0,0 1 1,0 21-504,0-16 595,0-5-219,1 1-1,0-1 0,-1 1 1,1-1-1,0 1 1,0-1-1,0 1 0,1-1 1,-1 0-1,0 0 0,1 0 1,0 0-1,-1 0 1,1 0-1,4 3 0,37 26-97,-12-10 7,-21-11 101,0 0-1,-1 1 0,0 0 0,12 19 0,-14-18-4,1-1 0,0 0 0,1-1 0,19 19 0,-27-27 16,1 0 0,0 1 1,0-1-1,-1 1 0,0-1 0,1 1 0,-1 0 1,0 0-1,0-1 0,-1 1 0,1 0 0,0 0 1,-1 0-1,0 0 0,0 0 0,0 0 0,0 0 0,0 0 1,0 0-1,-2 3 0,1 10-48,-1-14 70,-1-1 0,0 0 0,0-1 0,-1 1 0,1-1 0,0 1 0,0-1 0,0 0 0,0 0 0,-5 0 0,-37 4-2,30 1-313,1 2 0,1 0 0,-15 10 0,-27 14-736,36-24 1044,-1-2 0,0-1-1,1 0 1,-1-1 0,0-1-1,0-1 1,-21-2 0,38 1-21,1 1 0,-1-1 0,1 1 1,0-1-1,-1 1 0,1 0 1,0-1-1,-1 1 0,1 1 0,0-1 1,0 0-1,0 0 0,0 1 1,0-1-1,0 1 0,1 0 1,-1-1-1,0 1 0,1 0 0,-1 0 1,1 0-1,0 0 0,0 0 1,-1 0-1,1 1 0,1-1 0,-1 0 1,-1 5-1,-30 9 282,29-14-264,0-1 0,0 1 0,-1-1 0,1 1 0,0-1 0,-1 0 0,1 0 0,-1-1 0,1 1 0,-1-1 0,1 0 0,-1 0 0,-6 0 0,3 0 72,5 0-98,1 0-1,-1 1 0,0-1 1,1 1-1,-1-1 0,0 1 1,1 0-1,-1 0 0,1 0 1,-1 0-1,1 0 0,-1 0 1,1 0-1,0 0 0,0 0 0,-1 1 1,1-1-1,0 1 0,0-1 1,0 0-1,0 1 0,1 0 1,-1-1-1,0 1 0,1-1 1,-1 1-1,1 0 0,-1 0 1,1-1-1,0 1 0,0 3 1,-2 9-288,1 1 1,1 26 0,0-26 78,0-12 148,1 0 1,0 0 0,-1 0-1,1 0 1,0 0-1,1 0 1,-1-1 0,3 6-1,8 20-296,-10-8 344,-2-15 21,0-1 0,1 0 0,0 0 0,-1 1 0,1-1 0,4 8 0,-5-11-26,1 0 0,0 0 0,0 1 0,0-1 0,0 0 0,0 0 0,0 0 0,1 0 0,-1 0 0,0-1 0,0 1 0,1 0 0,-1 0 0,0-1 0,1 1 0,-1-1 0,1 1 0,-1-1 0,0 0 0,1 0 0,-1 1 0,1-1 0,-1 0 0,4-1 0,13 2-131,22-2-74,-38 0 234,1 1 0,-1-1 0,0 0 1,0 0-1,0 0 0,0 0 0,0 0 1,0 0-1,-1 0 0,1 0 0,0-1 0,-1 1 1,1-1-1,0 1 0,-1-1 0,2-1 1,18-27 577,30-46-4,-50 75-593,0 0 0,0 0 1,0 0-1,0 0 0,0 0 0,0 0 0,0 0 0,1 0 0,-1 1 0,0-1 1,1 0-1,-1 1 0,0-1 0,1 1 0,-1 0 0,1-1 0,-1 1 0,2 0 1,34-1-241,-16 0 120,-10-1 18,-1 0 0,0 0 0,0-1 0,-1-1 1,1 0-1,9-5 0,-14 7 86,-1-1 0,1 1 0,-1-1 1,0 0-1,0 0 0,-1 0 0,1-1 0,-1 1 0,1-1 1,-1 0-1,0 0 0,-1 0 0,1 0 0,3-8 0,-6 11 80,0 0 1,1 0-1,-1 0 0,0 0 0,1 0 0,-1 0 0,1 0 0,-1 1 0,1-1 0,-1 0 0,1 0 0,-1 0 0,1 1 0,0-1 1,-1 0-1,1 1 0,0-1 0,0 0 0,0 1 0,-1-1 0,1 1 0,0 0 0,0-1 0,0 1 0,0 0 0,0-1 0,0 1 0,0 0 1,0 0-1,0 0 0,0 0 0,0 0 0,0 0 0,0 0 0,0 0 0,0 0 0,0 0 0,1 1 0,9-1 44,11 0-163,-10-1 44,0 1-1,0 0 0,1 1 1,-1 0-1,0 0 0,0 2 1,0 0-1,0 0 0,22 10 1,-22-8 29,-11-4 8,1-1 0,-1 1 0,1-1 0,-1 1 0,0 0 0,1-1 0,-1 1 0,0 0 0,1 0 1,-1 0-1,0 0 0,0 0 0,0 0 0,0 0 0,0 0 0,0 1 0,0-1 0,0 0 0,0 1 1,0-1-1,-1 1 0,1-1 0,-1 0 0,1 1 0,-1 0 0,0-1 0,1 1 0,-1-1 0,0 1 1,0 2-1,0 26 57,1-15-37,-1 1 0,0 0 0,-1 0 1,-6 28-1,2 3-329,5-41 237,0-1-1,0 1 1,0-1-1,-1 0 1,0 1-1,0-1 1,0 0-1,0 1 1,-1-1 0,0 0-1,0 0 1,-4 6-1,3-8 68,-1 0 0,1-1 0,-1 1 0,1-1 0,-1 0 0,0 1 0,0-2 0,0 1 0,-1 0-1,-4 0 1,5-1 42,0 1 0,0-1 0,0 0-1,1 1 1,-1 0 0,0 0 0,1 0-1,-1 0 1,1 1 0,0 0 0,-1-1 0,1 1-1,-3 4 1,-2 6-8,7-11-63,0 0 0,0 0-1,0 0 1,0 0 0,0-1 0,-1 1 0,1 0-1,-1-1 1,1 1 0,-1-1 0,0 0 0,1 1 0,-1-1-1,0 0 1,0 0 0,0 0 0,0 0 0,0 0-1,0-1 1,0 1 0,0-1 0,-3 1 0,3 0 15,-1-1 1,1 1-1,-1 0 1,1-1 0,-1 1-1,1 0 1,0 0-1,0 1 1,-1-1 0,1 0-1,0 1 1,0 0 0,0-1-1,0 1 1,1 0-1,-4 3 1,2 1-24,0 0 0,0 0 0,0 0 0,1 0 0,-3 8 0,5-14 20,0 0 0,0 0 0,0 1 0,0-1 0,0 0 0,0 0-1,0 1 1,0-1 0,0 0 0,0 0 0,0 0 0,0 1 0,0-1 0,0 0 0,0 0 0,-1 0 0,1 0 0,0 1 0,0-1 0,0 0 0,0 0 0,-1 0 0,1 0 0,0 0 0,0 1 0,0-1 0,-1 0 0,1 0 0,0 0 0,0 0 0,0 0 0,-1 0 0,1 0 0,0 0 0,0 0 0,0 0 0,-1 0 0,1 0 0,0 0 0,0 0 0,-1 0 0,1 0 0,0 0 0,0 0 0,0 0 0,-1 0 0,1 0 0,0 0 0,0-1 0,0 1 0,-1 0 0,1 0 0,0 0 0,0 0 0,0 0 0,0-1 0,0 1 0,-1 0 0,1 0 0,0 0 0,0 0 0,0-1 0,0 1 0,0 0 0,0 0 0,0 0 0,0-1 0,-1 1 0,-6-15 58,4 3-1,-15-41-113,17 49 117,-1 1 1,1 0 0,-1-1 0,0 1 0,0 0 0,-1 0 0,1 1 0,0-1 0,-1 0 0,0 1 0,1-1 0,-6-2 0,6 3-76,0 1 1,0-1-1,1 0 0,-1 1 1,0-1-1,1 0 1,0 0-1,-1 0 1,1 0-1,0 0 0,0-1 1,0 1-1,1 0 1,-1 0-1,0-1 0,1 1 1,-1 0-1,1-5 1,-2-48-746,3 42 705,-1-28 128,1 15 5,-3-38 1,1 62-53,1 0 0,0 1 1,0-1-1,-1 0 0,1 1 0,-1-1 0,0 1 0,1-1 1,-1 0-1,0 1 0,0 0 0,0-1 0,0 1 0,0-1 1,0 1-1,0 0 0,0 0 0,-1 0 0,-1-1 0,1 0 77,-1 1-1,0 0 0,0 0 0,0 0 0,0 0 0,0 0 0,0 1 0,0-1 1,0 1-1,-6 0 0,9 0 4,-1 0-93,0 0-1,0 0 1,0 0 0,0 0 0,0 0 0,0-1 0,0 1-1,0 0 1,0-1 0,0 1 0,0-1 0,0 1 0,1-1-1,-1 1 1,0-1 0,-1-1 0,0-2-32,0-1 0,0 1 0,1-1 0,-1 1 1,1-1-1,0 0 0,1 0 0,-1 0 0,1-4 0,0 4 21,0 1 0,0-1 0,-1 1-1,0-1 1,0 1 0,0-1 0,0 1 0,-1 0 0,1 0-1,-4-6 1,-9-3 168,12 12-167,1-1 0,-1 1-1,1 0 1,-1-1 0,1 1 0,-1-1-1,1 1 1,0-1 0,0 1-1,-1-3 1,1 2-34,0 0 1,1 1-1,-1-1 0,0 0 0,0 1 0,0-1 0,0 1 1,-1 0-1,1-1 0,0 1 0,-1 0 0,1 0 0,-1 0 1,1-1-1,-1 2 0,1-1 0,-3-1 0,-30-1-681,21 3 941,11 1-230,1-1-1,-1 0 0,0 1 1,0-1-1,0 1 0,1 0 1,-1-1-1,0 1 0,1 0 1,-1 0-1,1 0 0,-1 0 0,1 0 1,-1 1-1,1-1 0,0 0 1,0 1-1,0-1 0,-1 1 1,1-1-1,1 1 0,-1-1 1,0 1-1,0 0 0,1 0 1,-1-1-1,0 1 0,1 0 0,0 0 1,-1 0-1,1 2 0,-2 10-38,1 0 0,0 1 0,1 14 1,0-15 30,0-2 22,-1 0-1,-1 1 0,-6 22 0,-3 19-5,8 11-188,2-45 140,1-1 0,-2 0 0,-8 35 0,7-46 13,1 1 0,0 0 0,0 0 0,0 0 0,1 0 1,1 0-1,0 0 0,0 0 0,2 14 0,-2-22-12,1 0-1,-1 0 1,1 0-1,-1 0 1,1 0 0,-1 0-1,1 0 1,0 0-1,-1-1 1,1 1-1,0 0 1,0-1 0,0 1-1,0 0 1,-1-1-1,1 1 1,0-1 0,0 1-1,0-1 1,0 0-1,0 1 1,0-1 0,0 0-1,0 0 1,0 1-1,0-1 1,0 0-1,0 0 1,0 0 0,0 0-1,0-1 1,1 1-1,-1 0 1,0 0 0,0-1-1,0 1 1,0 0-1,-1-1 1,1 1 0,0-1-1,2-1 1,35-23 283,-37 25-259,4-4 91,0 0-1,0 0 1,-1 0 0,1-1 0,-1 0 0,0 0-1,0 0 1,0 0 0,-1 0 0,0-1-1,0 0 1,0 0 0,-1 1 0,1-2 0,-1 1-1,-1 0 1,2-7 0,-2 8-50,1 0 0,0 0-1,0-1 1,0 2 0,0-1 0,1 0 0,0 0-1,0 1 1,7-7 0,39-37 98,-16 18-97,-29 26-40,1 1 0,-1 1 0,1-1 0,0 1 0,0-1 0,0 1 0,0 1 0,0-1 0,0 1-1,8-2 1,26-8-55,-30 8 99,24-15 304,-31 17-339,1 0-1,-1 1 0,1-1 0,-1 0 0,0 0 1,0 0-1,0 0 0,1-1 0,-1 1 1,0-1-1,0 1 0,-1-1 0,1 0 0,0 1 1,2-5-1,22-30-884,-20 24 611,-6 10 357,1 1 0,-1-1 1,1 1-1,0-1 0,-1 1 0,1 0 0,0-1 0,0 1 1,0 0-1,0 0 0,0 0 0,0-1 0,0 1 1,2-1-1,0 0-81,0 1 1,-1-1 0,1 1-1,-1-1 1,0 0 0,0 0 0,1 0-1,-1 0 1,0 0 0,0 0-1,-1-1 1,1 1 0,2-6 0,15-35-75,-16 31 317,-1 0 0,0 0-1,-1 0 1,0 0 0,-2-13 0,1 15 1078,29 4-1503,-10 1 243,-4 1-97,1 0 1,-1 1-1,19-1 0,-30 4 46,1 0 0,-1 0 0,0 1 0,1-1 0,-1 1-1,1 0 1,-1 0 0,0 0 0,0 1 0,0-1 0,0 1 0,0 0-1,0 1 1,0-1 0,-1 0 0,4 4 0,11 13 92,-14-14-82,0-1 0,-1 0 0,2 0 0,-1 0-1,0 0 1,1 0 0,-1-1 0,1 0 0,0 0 0,7 3 0,-12-6-17,1 0-2,0 0 1,1 0-1,-1 0 0,0 0 1,0 0-1,0 0 1,1 1-1,-1-1 1,0 1-1,0-1 0,0 1 1,0-1-1,0 1 1,0-1-1,0 1 0,0 0 1,0 0-1,0-1 1,0 1-1,0 0 0,-1 0 1,1 0-1,0 0 1,0 0-1,-1 0 1,1 0-1,-1 0 0,1 0 1,-1 0-1,0 1 1,1-1-1,-1 0 0,0 0 1,0 0-1,1 1 1,-1-1-1,-1 2 0,2 92-908,-6-97 932,0 1 1,0-1-1,0 0 0,0 0 1,0 0-1,0 0 0,1-1 1,-1 0-1,1 0 0,-1 0 1,1-1-1,-4-4 0,1 2 144,0 0-1,0 1 0,-13-8 1,9 10-203,1 0 0,-1 1 0,0 1 0,0-1 0,1 1 1,-1 1-1,0 0 0,0 1 0,0 0 0,-15 4 0,-33 0-227,56-5 251,0 0-1,0 0 0,-1-1 1,1 1-1,0-1 1,0 0-1,0 0 1,0 0-1,0 0 1,0 0-1,0-1 0,1 0 1,-1 1-1,0-1 1,1 0-1,-1 0 1,1 0-1,0-1 0,-1 1 1,1 0-1,0-1 1,1 1-1,-1-1 1,0 0-1,1 0 0,-2-3 1,-2-8-91,0-1-1,1 0 1,0 0 0,-1-22-1,-6-17 184,10 52-54,1-1-1,-2 1 0,1 0 1,0 0-1,0 0 0,-1 0 1,1 0-1,-1 0 1,1 0-1,-1 1 0,0-1 1,0 0-1,0 1 1,0-1-1,0 1 0,0 0 1,0 0-1,0 0 0,0 0 1,-1 0-1,1 0 1,0 1-1,-1-1 0,-4 0 1,-6 0 148,-1 0 0,1 1 0,-21 1 0,3 1-166,-14-4-2,27 1 29,1 0 0,-1 1 0,-29 5-1,-16 13-668,49-13 627,1 1 1,1 0-1,-1 0 1,1 1-1,0 1 1,0 0-1,1 1 1,-14 13-1,19-13-2357,19-12 1526,18-11 72,-27 11 1470,-15 11 1933,-6 15-2947,13-19 527,3-2-262,-16 23 195,16-24-199,1 0 0,-1 1 0,0-1 0,1 0 0,-1 0 0,1 0 0,-1 1 0,1-1 0,0 0-1,0 1 1,-1-1 0,1 0 0,0 1 0,0-1 0,0 0 0,0 1 0,1-1 0,-1 0 0,1 2 0,4 2-961,-4-5 1024,-1 1 1,1-1-1,-1 0 1,0 1-1,1-1 1,-1 0 0,1 1-1,-1-1 1,0 0-1,1 1 1,-1-1-1,0 1 1,1-1 0,-1 0-1,0 1 1,0-1-1,0 1 1,1-1-1,-1 1 1,0-1 0,0 1-1,0-1 1,0 1-1,0-1 1,0 1-1,0 0 1,0-1 0,0 1-1,0-1 1,0 1-1,0-1 1,0 1 0,0-1-1,-1 1 1,1-1-1,0 1 1,0-1-1,-1 0 1,1 1 0,-1 0-1,-4 9-2,-1-1 0,0 1 0,0-1 0,-1-1 0,0 1 0,0-1 0,-12 9 0,5-7 261,0 0 1,-29 13-1,42-22-319,0 0-1,1 0 1,-1 0-1,0 1 1,1-1 0,-1 0-1,1 0 1,0 1-1,-1-1 1,1 0-1,0 1 1,0-1 0,0 0-1,0 1 1,0-1-1,0 0 1,0 1 0,0-1-1,1 0 1,0 3-1,-1-4-54,1 2 52,-1 1-1,0-1 0,1 0 1,-1 0-1,0 0 1,0 0-1,0 0 0,0 0 1,0 0-1,0 0 1,-1 0-1,1 0 0,-1 0 1,1 0-1,-1 0 0,0 0 1,0 0-1,0 0 1,0 0-1,0 0 0,0-1 1,-1 1-1,1 0 1,-2 1-1,-2 0 433,0 0 1,0-1-1,-1 0 0,1 0 1,0 0-1,-1 0 0,1-1 1,-8 1-1,18 1-302,10-1-268,75-5-318,119-21-1,-135 10 530,-48 8-1,0 1 0,53-2-1,-56 6-2,-18 0-9,0 0 1,1 1-1,-1 0 1,1 0 0,-1 0-1,0 1 1,1-1-1,-1 1 1,0 1 0,1-1-1,-1 1 1,5 2 0,-9-2 24,0 1 1,0-1-1,0 1 1,0-1-1,0 1 1,-1-1 0,0 1-1,1-1 1,-1 1-1,0 0 1,0-1-1,-1 5 1,1 7 36,4 22 17,-2 0-1,-3 39 0,0-69-70,-1 0 0,0 0-1,0 0 1,0 0 0,-1 0 0,0-1-1,0 1 1,-1-1 0,1 1 0,-1-1-1,0-1 1,-7 8 0,4-6 1,1 1 0,1 0 0,-1 1 0,1 0 0,-5 10 0,6-9-15,0-1 0,-1 0-1,0 0 1,-1-1 0,0 1 0,0-1 0,0 0 0,-1-1-1,0 1 1,0-2 0,-1 1 0,0-1 0,0 0 0,-11 5-1,-14 5 12,0-2-1,-49 13 0,56-18-9,18-6-47,1-1 1,-1 0-1,0-1 1,0 1-1,0-1 1,-10-2-1,8 1-467,0 1-1,0 0 1,-18 2-1,16 0 546,-1 0 0,1-1 0,-1 0-1,1-1 1,-25-2 0,37 1-25,-1 1 0,0 0 1,1-1-1,-1 1 0,0-1 0,1 1 0,-1-1 1,1 1-1,-1-1 0,0 1 0,1-1 0,0 1 1,-1-1-1,1 0 0,-1 1 0,1-1 0,0 0 0,-1 1 1,1-1-1,0 0 0,0 0 0,-1 1 0,1-1 1,0 0-1,0 0 0,0 1 0,0-2 0,1-26-293,-1 19 84,2-2 16,0 0 0,1 0 0,0 1 0,1-1 0,0 1 0,1 0 0,0 0 0,0 0 0,1 1-1,0-1 1,1 2 0,0-1 0,1 1 0,10-10 0,-17 19 439,0-1-1,0 1 1,0-1 0,0 1 0,0 0-1,0-1 1,0 1 0,0 0-1,0 0 1,0 0 0,0 0 0,-1 0-1,1 0 1,0 0 0,0 0-1,-1 0 1,1 0 0,0 2 0,1 1-309,1 0 1,0-1-1,0 1 1,0-1 0,0 1-1,0-1 1,6 4 0,-2-4-190,1-1 0,-1 1 0,1-2 0,0 1 0,0-1 0,0 0 0,0 0 0,0-1 0,11-1 0,-3 0-304,1-1 0,-1-1 0,25-7 0,-30 7 3655,17 3-2740,-10-3-340,1 0 0,22-8 0,-26 7-119,1 0 0,0 1 0,0 0 0,18 0 0,-32 4 99,1 1 0,-1 0 0,0-1 0,1 1 0,-1 0 0,0 0 1,0 1-1,0-1 0,0 0 0,0 1 0,-1-1 0,1 1 0,-1-1 0,2 5 0,8 10 20,-4-10-15,0-1-1,0 0 1,1 0-1,0 0 1,0-1-1,16 8 1,-15-9 3,0 1 1,-1 0 0,1 0 0,-1 1 0,0 0 0,12 13 0,-18-16-16,0 0 0,1-1 0,-1 1 0,1-1 0,0 0 0,-1 0 0,1 0 0,0 0 0,0 0 0,0-1 0,1 1 0,-1-1 0,0 0 0,0 0 0,1 0 0,-1 0 0,1-1 0,4 1 0,-4-1-3,1-1-1,-1 0 1,1 1 0,-1-2-1,1 1 1,-1 0 0,0-1-1,0 0 1,0 0 0,0 0-1,0-1 1,0 1 0,6-6-1,-5 3 345,13-9-1038,-1-1 0,23-26 0,-35 35 599,-1 0 0,0 0 0,0-1 0,0 1 0,-1-1 0,3-7 0,-4 9 621,-1 0 1,0-1-1,0 1 0,0 0 0,0-9 1,0 11-544,-1 1 0,1 0 0,0 0 0,0 0 0,0 0 0,0 0 0,1 0 0,-1 0 0,3-3 1,2-5-7,-2 3 9,0 0-1,-1-1 0,0 1 0,0-1 1,-1 0-1,0 0 0,-1 0 1,0 0-1,0 0 0,0-9 0,-2 16 95,0 1 0,0-1-1,1 1 1,-1-1-1,0 1 1,0-1 0,0 1-1,0 0 1,0-1 0,0 1-1,0 0 1,0 0-1,0 0 1,0-1 0,0 1-1,0 0 1,0 1 0,0-1-1,0 0 1,0 0-1,0 0 1,0 0 0,-1 1-1,1 0-70,0-1-1,-1 0 1,1 1-1,0-1 1,0 0-1,-1 0 1,1 0-1,0 0 1,0 0-1,0 0 1,-1-1-1,1 1 0,0 0 1,0-1-1,0 1 1,0-1-1,-2 0 1,2-5-358,0-1 0,0 0 0,1 0 0,0 1 0,1-14 0,0-5-910,5-84-809,0-2 3889,-7 109-1744,1 1 1,-1-1-1,1 0 0,-1 1 0,0-1 0,0 1 1,0-1-1,0 1 0,0-1 0,0 1 0,0 0 1,0 0-1,0-1 0,0 1 0,-1 0 0,1 0 1,-1 0-1,1 0 0,-1 0 0,1 1 1,-1-1-1,1 0 0,-1 1 0,-2-1 0,2 0 7,0 1-1,0-1 1,0 0-1,0 0 1,0 0-1,1 0 1,-1 0-1,0 0 1,0 0-1,1-1 1,-1 1-1,1 0 1,-1-1 0,1 0-1,0 1 1,0-1-1,-1 0 1,1 1-1,0-1 1,0 0-1,1 0 1,-1 0-1,0-3 1,0-1-99,2 0 1,-1 0-1,1 0 1,0 0 0,0 0-1,1 0 1,-1 1-1,1-1 1,1 0 0,-1 1-1,1 0 1,0-1-1,0 1 1,0 0 0,1 1-1,0-1 1,4-4 0,0-1-57,0-1 1,12-21-1,-15 20 94,0-1-1,-1 0 1,-1-1-1,0 1 1,-1-1-1,0 1 1,-1-1-1,-1-23 0,-1 36 26,1 0 0,-1 0-1,1 0 1,-1 0-1,1 0 1,-1 0-1,1 1 1,-1-1-1,0 0 1,0 0-1,1 1 1,-1-1-1,0 0 1,0 1-1,0-1 1,0 1-1,0-1 1,1 1-1,-1 0 1,0-1-1,0 1 1,0 0-1,0 0 1,0-1-1,0 1 1,0 0-1,-1 0 1,1 0-1,0 0 1,0 0-1,0 1 1,0-1-1,0 0 1,-1 1-1,-38 6 206,36-6-250,0 1 0,0-1 0,1 1 1,-1 0-1,1 0 0,-6 5 0,21-8-2271,-5-2 2242,-1-1 1,0 1 0,0-1 0,0 0 0,8-7-1,-12 10 43,0-1-1,-1 1 0,1-1 0,0 1 0,-1-1 1,1 0-1,-1 0 0,0 1 0,1-1 1,-1 0-1,0 0 0,0 0 0,0 0 0,-1-1 1,1 1-1,0 0 0,-1 0 0,1 0 0,-1-1 1,0 1-1,0-4 0,0 5-4,-1 0-1,1 1 1,-1-1-1,0 0 1,0 0-1,1 1 1,-1-1 0,0 1-1,0-1 1,1 1-1,-1-1 1,0 1-1,0-1 1,0 1 0,0 0-1,0-1 1,0 1-1,0 0 1,0 0-1,0 0 1,1 0 0,-3 0-1,-28-1 72,23 2-40,-139-1 858,147 0-953,-10 11 118,-19 50 2,21-43-93,0 0-1,-17 25 1,24-41-16,-1 0-1,0 0 0,0 0 1,1 0-1,-1 0 0,-1 0 1,1-1-1,0 1 0,0-1 1,-1 1-1,1-1 0,0 0 1,-1 0-1,1 0 0,-1 0 1,0 0-1,1-1 0,-1 1 1,0-1-1,1 0 0,-1 1 1,0-1-1,1-1 0,-1 1 1,0 0-1,-3-1 0,-6-3 26,0 1 0,0-2-1,0 0 1,-17-9 0,-8-4-35,11 11-354,-1 0 1,0 2-1,0 1 0,-1 1 1,1 1-1,-34 2 0,61 0 479,-1 0-76,1 0 31,-1-1 1,0 1 0,0 0-1,1 0 1,-1-1-1,0 1 1,1 0-1,-1 0 1,0 0-1,0 0 1,1 0-1,-1 0 1,0 0-1,0 0 1,0 0-1,1 0 1,-1 1 0,0-1-1,1 0 1,-1 0-1,0 1 1,1-1-1,-1 0 1,0 1-1,1-1 1,-1 1-1,0-1 1,1 1-1,-1 0 1,-20 18 45,18-16-71,0 1-4,-1 0-1,1 0 1,0 0 0,1 0-1,-1 0 1,0 1 0,1-1 0,0 1-1,0 0 1,1 0 0,-2 5 0,1 3-51,0 0 0,1 1 1,1 12-1,1-24 4,0-1-1,0 0 0,0 0 0,0 0 0,0 1 1,0-1-1,0 0 0,0 0 0,0 0 0,0-1 0,1 1 1,1 1-1,20 17-63,-23-19 119,0 0-1,0 1 1,1-1 0,-1 1 0,0-1-1,1 1 1,-1-1 0,0 1-1,0-1 1,0 1 0,0 0 0,0-1-1,0 1 1,0-1 0,0 1-1,0-1 1,0 1 0,0-1 0,0 1-1,0 0 1,0-1 0,0 1-1,0-1 1,-1 1 0,1-1 0,0 1-1,0-1 1,-1 1 0,1-1 0,0 1-1,-1-1 1,1 0 0,0 1-1,-1-1 1,1 1 0,-1-1 0,1 0-1,-1 1 1,1-1 0,0 0-1,-2 1 1,-5 3 29,-1-1 0,1 0 0,-1 0 0,0 0 0,0-1 0,0-1-1,0 1 1,0-1 0,0 0 0,0-1 0,-1 0 0,-7-1 0,8 1 42,5 2-70,0 0 0,0 1-1,1-1 1,-1 1 0,0 0 0,1-1-1,0 1 1,-1 0 0,1 1 0,0-1-1,1 0 1,-1 1 0,1-1 0,-2 5-1,3 2-12,-1 2-18,2 0 0,-1 0 0,4 16 0,-2-23 9,-1 0 0,1 0 0,0 0 0,0 0 0,1 0 0,0 0 0,-1-1 0,2 0 1,-1 1-1,5 4 0,33 30 4,-41-39 14,0 1 1,0-1-1,0 1 0,0-1 0,0 1 1,0-1-1,1 0 0,-1 1 1,0-1-1,0 1 0,0-1 1,-1 1-1,1-1 0,0 1 0,0-1 1,0 0-1,0 1 0,0-1 1,0 1-1,-1-1 0,1 0 1,0 1-1,0-1 0,-1 1 0,1-1 1,0 0-1,0 1 0,-1-1 1,1 0-1,0 0 0,-1 1 1,1-1-1,-1 0 0,1 0 1,0 1-1,-1-1 0,1 0 0,-1 0 1,1 0-1,0 0 0,-1 0 1,1 0-1,-1 0 0,-26 9 213,22-7-185,-1 1-41,1 0 0,-1 1 1,1 0-1,0 0 0,0 0 0,0 1 0,1-1 0,-1 1 1,1 0-1,0 0 0,-4 9 0,-25 26-1208,33-40 1300,-16 29 20,13-24-92,1-1 0,-2 0 1,1 0-1,0 0 0,-1 0 1,1-1-1,-1 1 0,0-1 1,-1 0-1,1 0 0,0 0 1,-1-1-1,1 0 0,-1 0 1,-10 3-1,10-2-15,-1 0 0,1 1 0,0-1 0,0 1 0,0 0 0,1 0 1,0 0-1,-1 1 0,1 0 0,1 0 0,-1 0 0,-2 6 0,5-10-5,0 1 1,0 0-1,0 0 1,1-1-1,-1 1 1,1 0-1,-1 0 1,1 0-1,0 0 1,0 0-1,0 0 1,0 0-1,0-1 1,0 1-1,1 0 1,-1 0-1,0 0 1,1 0-1,0 0 1,-1-1-1,1 1 1,0 0-1,0 0 1,0-1-1,0 1 0,0-1 1,0 1-1,1-1 1,-1 1-1,0-1 1,1 0-1,-1 0 1,1 0-1,0 0 1,-1 0-1,4 2 1,7 3-60,1 0 0,-1-1 0,1 0 1,16 3-1,-11-3-43,-3-2 90,-1 0 1,1-2 0,0 1-1,0-2 1,1 0 0,-1-1-1,0 0 1,-1-2 0,23-5-1,-13 4-4,1 0-1,30-1 0,-45 6 58,-1 0 0,0 0-1,1 1 1,-1 0 0,0 0-1,0 1 1,-1 0 0,1 1 0,-1 0-1,16 10 1,-12-8-19,-1 2 5,0-1 0,0 2 0,-1-1 1,0 1-1,13 15 0,13 13 74,-32-34-87,0 0-1,-1-1 0,1 0 1,0 1-1,1-1 0,-1-1 1,0 1-1,0-1 0,1 1 1,-1-1-1,1-1 0,-1 1 0,1 0 1,-1-1-1,1 0 0,6-1 1,5-1-5,1 0 0,-1-1 0,17-6 1,-26 6 11,0 0 0,0-1 0,0 0 0,-1 0 0,0 0 0,1-1 0,-1 0 0,-1 0 0,1 0 0,-1-1 0,0 0 0,6-10 1,-7 10 3,0 0 1,1 1 0,-1-1 0,1 1 0,0 0 0,0 1 0,0-1-1,1 1 1,0 0 0,0 0 0,0 1 0,0-1 0,0 1 0,1 1-1,9-4 1,59-2-26,-74 8-52,0 4 78,1-1 0,-1 1 0,0 0 0,0 0 0,-1 0 0,1 0 0,-1 0-1,1 0 1,-1 0 0,-1 7 0,1 8 68,0-19-24,0 0 0,0 1 0,-1-1 0,1 0 0,0 1 0,0-1 0,0 0 0,-1 0 0,1 1 0,0-1 0,0 0 0,-1 0 0,1 0 0,0 1 0,0-1 0,-1 0 0,1 0 0,0 0 0,-1 0 0,1 0 0,0 1 0,-1-1 0,1 0 0,0 0 0,0 0 0,-1 0 0,1 0 0,0 0 0,-1 0 0,1 0 0,0 0-1,-1 0 1,1 0 0,0-1 0,-1 1 0,1 0 0,0 0 0,-1 0 0,1 0 0,0 0 0,-1-1 0,-22-6-266,12 4 393,-37-2 91,38 4-244,0 0 1,0 0 0,1-1 0,-1 0-1,-17-6 1,23 6-46,1 0-1,0 0 1,0 0 0,0 0-1,0-1 1,0 1-1,0-1 1,0 0 0,1 0-1,-1 0 1,1 0 0,0 0-1,0 0 1,0-1-1,0 1 1,1-1 0,-1 0-1,1 1 1,-1-6 0,-2-13-168,1-1 1,0 1 0,2-1-1,1 1 1,4-40 0,-3 54 203,1 0 0,0 1 1,0-1-1,4-8 0,-5 13-6,1 0 0,0-1 0,-1 1 0,0-1 0,0 0 0,0 1 0,-1-1 0,1 0 0,-1 0 0,1 0 0,-1 1 0,-1-1 1,1 0-1,0 0 0,-1 0 0,0 1 0,0-1 0,0 0 0,-2-4 0,-8-19-23,10 22 5,0 0 0,-1 0 0,0 0 0,0 0 0,-1 1 0,1-1 0,-1 1 0,-6-9 0,8 13-8,1 0 1,0 0-1,0 0 0,0 0 1,0 0-1,0 0 1,0-1-1,0 1 0,-1 0 1,1 0-1,0 0 0,0 0 1,0 0-1,0-1 1,0 1-1,0 0 0,0 0 1,0 0-1,0 0 0,0-1 1,0 1-1,0 0 0,0 0 1,0 0-1,0 0 1,0 0-1,0-1 0,0 1 1,0 0-1,0 0 0,0 0 1,0 0-1,0-1 0,1 1 1,-1 0-1,0 0 1,0 0-1,0 0 0,0 0 1,0 0-1,0-1 0,0 1 1,1 0-1,-1 0 1,0 0-1,0 0 0,0 0 1,0 0-1,0 0 0,1 0 1,-1 0-1,0 0 0,0 0 1,0 0-1,0 0 1,1 0-1,17-5-75,23 2 96,-24 3-49,1-1 0,-1 2 0,1 0 0,-1 2 0,0 0 0,20 5 0,-21-4 53,0-1 1,1-1-1,-1-1 0,1 0 1,0-1-1,31-4 0,-45 3-2,1 0-1,0 0 1,-1 0-1,0 0 1,1-1-1,-1 1 1,0-1 0,1 0-1,-1 0 1,0 0-1,0 0 1,-1-1-1,1 1 1,0-1-1,-1 1 1,0-1-1,3-4 1,4-6 79,-1-1 0,12-25 0,-4 7-81,-14 137 1267,-3-104-1275,0 0 1,0-1 0,0 1 0,1-1 0,-1 1-1,0-1 1,0 0 0,0 1 0,0-1 0,0 0-1,0 1 1,0-1 0,0 0 0,0 0 0,0 0-1,-2 0 1,0 0-42,-36 11-743,30-8 499,0 0-1,-1 0 1,1-1-1,0-1 1,-14 1-1,22-2 194,0 0 0,0 0 0,0 0 0,0-1 0,0 1 0,0 0 0,0-1-1,0 1 1,0-1 0,0 1 0,0-1 0,1 1 0,-1-1 0,0 0 0,0 1 0,1-1 0,-1 0 0,0 0-1,1 0 1,-1 1 0,1-1 0,-1 0 0,0-2 0,-9-26-826,7 18 707,-7-18 132,0 0-1,-22-39 0,26 56 258,-1 1-1,0 1 1,-1 0-1,0 0 0,-1 0 1,0 1-1,0 0 1,-18-12-1,-21-10 664,33 23-563,1-1-1,-1-1 0,2-1 1,-1 0-1,1 0 0,1-1 1,-11-14-1,23 25-252,-1 1 0,1-1 0,0 1 0,-1 0 0,1-1 0,0 1 0,-1-1 0,1 1 0,-1 0 0,1-1 0,-1 1 0,1 0 0,-1 0 0,1-1 0,-1 1 0,1 0 0,-1 0 0,1 0 0,-1 0 0,1-1 0,-1 1 0,1 0 0,-1 0 0,0 0 0,1 0 0,-1 0 0,1 1 0,-1-1 0,1 0 0,-1 0 0,1 0 0,-1 0 0,1 1 0,-1-1 0,1 0 0,-1 0 0,1 1 0,-1 0 0,-20 19-271,4-3 327,16-15-93,0-1-1,-1 1 1,1-1-1,0 1 1,0-1-1,0 1 0,0 0 1,0 0-1,0-1 1,0 1-1,0 0 1,1 0-1,-1 0 1,1 0-1,0 0 1,-1 0-1,1 2 0,1 42-260,0-24 239,-1 17-192,1-11-687,-1 0 0,-2 0 1,-7 44-1,5-57 902,0 0 0,-2 0 0,-7 16 1,10-26 18,1 0 0,-1 0 1,1-1-1,-1 0 1,-1 1-1,1-1 0,0 0 1,-1-1-1,0 1 1,0-1-1,0 1 0,-9 4 1,2-2-57,1 0-1,0 1 1,0 0 0,-16 15-1,16-13 47,0 0-1,-1-1 1,-14 8-1,-130 68 1742,153-83-1729,0 1-1,0-1 0,0 0 1,0 1-1,0-1 1,1 1-1,-1 0 1,1-1-1,-1 1 1,1 0-1,-1 0 1,1 0-1,0 0 0,0 0 1,0 0-1,0 1 1,1-1-1,-1 0 1,0 0-1,1 1 1,0-1-1,-1 0 1,1 0-1,0 1 0,0-1 1,0 0-1,1 1 1,-1-1-1,0 0 1,1 1-1,0-1 1,-1 0-1,1 0 0,0 0 1,0 1-1,0-1 1,0 0-1,1-1 1,-1 1-1,1 0 1,-1 0-1,1 0 1,-1-1-1,1 1 0,0-1 1,0 1-1,2 0 1,1 2-18,0 0 1,0-1-1,-1 2 1,0-1-1,0 1 1,0-1-1,0 1 1,-1 0-1,1 0 1,-1 1 0,-1-1-1,1 1 1,-1-1-1,2 8 1,-1-4 30,-2 0 0,1 0 1,-1 0-1,-1 0 1,0 1-1,0-1 1,-1 0-1,-3 17 1,-2-2 54,4-18-81,0 1 0,1 0 1,0 0-1,0 1 0,0 7 0,1-13-12,0 0 0,0 0 0,1 0 0,-1 0 0,1 0-1,-1 0 1,1 0 0,0 0 0,0 0 0,0 0 0,0 0 0,0-1-1,0 1 1,1 0 0,-1-1 0,0 1 0,1-1 0,-1 1-1,1-1 1,0 0 0,-1 0 0,3 2 0,3 1-74,1 0 24,1 1 0,-1 0 1,0 1-1,-1-1 1,0 2-1,0-1 0,0 1 1,-1 0-1,7 9 0,-8-11 51,-1 0 0,1 0-1,1 0 1,-1-1 0,0 1-1,1-1 1,0-1 0,0 1 0,0-1-1,1 0 1,-1 0 0,1-1-1,11 3 1,10 1-152,54 6-1,-78-11 121,4 0-16,0-1 1,0 0 0,0 0-1,0 0 1,0-1-1,0 0 1,0-1 0,0 0-1,0 0 1,-1 0 0,14-7-1,-11 3 94,0-1 0,0 0-1,-1 0 1,0-1 0,-1 0-1,0 0 1,11-14 0,-14 16-1,0-1 1,-1 0-1,1 0 0,-1 0 1,0 0-1,-1 0 0,0-1 1,0 0-1,3-13 0,-4 17-39,0-1 0,0 1 0,1-1-1,0 1 1,0 0 0,0 0-1,0 0 1,1 0 0,-1 1 0,1 0-1,0-1 1,6-3 0,20-19-19,-26 20 28,1 1 0,-1-1-1,-1 0 1,1 0 0,-1 0 0,0 0 0,0-1 0,-1 1 0,0-1 0,0 0 0,-1 1 0,1-1 0,-1 0 0,-1-10 0,1 17 0,-1-1 1,0 1 0,0 0-1,0-1 1,0 1-1,0-1 1,0 1 0,-1-1-1,1 1 1,0 0-1,0-1 1,0 1 0,0-1-1,0 1 1,-1 0-1,1-1 1,0 1-1,0 0 1,-1-1 0,1 1-1,0 0 1,0-1-1,-1 1 1,1 0 0,0 0-1,-1-1 1,1 1-1,0 0 1,-1 0 0,1 0-1,-1-1 1,1 1-1,0 0 1,-1 0 0,1 0-1,-1 0 1,0 0-1,-8-4 825,8-32-2062,1 35 1223,1-6-8,-1 1 0,0-1 0,-1 1-1,0 0 1,-2-12 0,1 16 17,1-1 1,0 1-1,-1-1 1,1 1-1,-1-1 1,0 1-1,0 0 1,0 0-1,0 0 1,0 0-1,-1 0 1,1 0-1,0 0 1,-1 1-1,-2-2 1,-13-6-11,0 1 1,-1 1-1,-19-4 1,25 8-66,0-1 1,1 0-1,-1-1 1,1 0-1,0-1 0,1 0 1,-1-1-1,-19-15 1,29 19 115,0 1 0,1-1 1,-1 1-1,1-1 1,0 0-1,0 0 0,0 1 1,0-1-1,0 0 1,0 0-1,1 0 0,0 0 1,-1 0-1,1 0 1,0 0-1,0 0 0,2-6 1,-2-5-52,0 13 17,0 0-1,-1 0 1,1 0-1,-1 0 0,1-1 1,-1 1-1,1 0 1,-1 1-1,0-1 1,1 0-1,-1 0 0,0 0 1,0 0-1,0 0 1,1 1-1,-1-1 0,0 0 1,0 1-1,0-1 1,0 1-1,0-1 1,0 1-1,-1-1 0,-1 0 1,-32-8 55,27 7-19,-11-1 52,-17-5 898,35 7-976,0 1 1,0-1-1,0 0 1,0 1-1,0-1 1,0 0 0,0 0-1,0 1 1,0-1-1,0 0 1,0 0-1,1 0 1,-1 0 0,0 0-1,1 0 1,-1 0-1,1-1 1,-1 1-1,1 0 1,-1 0-1,1 0 1,0 0 0,0-1-1,0 1 1,-1 0-1,1-2 1,2-136 153,-3 118-815,1 7 727,-1 9-69,0 1 1,-1-1 0,0 0-1,0 1 1,0-1 0,-5-5-1,5 8-16,1-1 0,-1 1 0,0 0 0,1-1 0,0 1 0,-1-1 0,1 0 0,0 1 0,0-1 1,0 0-1,1 0 0,-1 1 0,1-1 0,0 0 0,-1 0 0,1 0 0,1 0 0,-1 0 0,0 1 0,1-1 0,-1 0 0,1 0 0,0 0 0,0 1 0,0-1 0,2-3 0,10-13-455,2 1 1,0 1-1,1 0 0,1 1 1,0 1-1,20-13 0,-34 26 573,-1 1 0,1 0 0,0 0 1,0 0-1,0 0 0,0 0 0,0 1 0,0-1 0,0 1 0,0 0 0,0 0 0,4 1 0,38 4 1429,-7 3-1511,74 27 0,1 1-82,-101-33 39,12 2 10,0 1 1,-1 2 0,0 0-1,29 15 1,12 3 5,-52-23-4,-1 1 0,0 1 1,0-1-1,-1 1 0,1 1 0,-1 0 1,18 15-1,-27-20 17,0 0 0,-1 0 0,1 0 0,0 1 0,-1-1 0,1 0 0,-1 0 0,1 1 0,-1-1 0,1 0 0,-1 1 0,0-1 0,0 0 0,0 1 0,0-1 0,0 1 0,0-1 0,0 0 0,0 1 0,0-1 0,-1 0 0,1 1 0,-1-1 0,1 0 0,-1 1 0,-1 1 0,-22 35 836,16-27-752,3-5-96,1 1 1,0 0-1,1 0 1,-1 0 0,2 0-1,-1 0 1,-3 16-1,4-5-266,0 1 1,1 24-1,1-40 251,-1 0 1,0 0-1,0 0 0,0 0 1,0 0-1,0 0 1,0 0-1,-1 0 1,1-1-1,-1 1 0,0 0 1,0-1-1,0 0 1,0 1-1,-1-1 0,1 0 1,0 0-1,-5 2 1,-8 7 40,-33 17 0,30-18-35,10-6-52,0-1-1,0 1 1,0-2-1,0 1 1,-1-1-1,1 0 1,-18 1-1,-63-3-647,38-2 954,36 2-242,0-1 1,1-1-1,-1 0 0,0-1 1,1-1-1,0 0 0,-1-1 1,2 0-1,-1-1 0,1-1 1,-16-9-1,-78-48 126,15 7-139,-3 5 0,-148-61 0,235 110 0,-15-2-5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1:37.4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515 444 96,'0'0'14255,"0"-24"-15659,0 22 1389,0 0-1,-1 0 1,1 1 0,-1-1-1,0 0 1,1 0-1,-1 1 1,0-1 0,0 0-1,0 1 1,0-1-1,0 1 1,0-1-1,-1 1 1,1 0 0,0-1-1,-1 1 1,1 0-1,-1 0 1,1 0 0,-1 0-1,1 0 1,-1 0-1,0 1 1,0-1-1,1 0 1,-1 1 0,0 0-1,0-1 1,0 1-1,0 0 1,-2 0 0,-12-2-121,0 1 1,-30 2 0,24 0-69,-94 6 220,116-8-29,-1 1 0,1 0-1,0 0 1,-1-1 0,1 1-1,0 0 1,-1-1 0,1 1-1,0 0 1,0-1 0,-1 1-1,1 0 1,0-1 0,0 1 0,0-1-1,-1 1 1,1-1 0,0 1-1,0 0 1,0-1 0,0 1-1,0-1 1,0 1 0,0-1-1,0 1 1,0 0 0,0-1-1,0 1 1,0-1 0,1 1-1,-1-1 1,0-4-129,11-108-525,-1-3 630,-10 114 37,0 0 0,0 0 0,0 0 0,0 0 0,-1 0 1,1 0-1,-1 1 0,1-1 0,-1 0 0,0 0 0,0 0 0,0 1 0,0-1 0,0 1 1,0-1-1,0 1 0,0-1 0,-1 1 0,1-1 0,0 1 0,-1 0 0,1 0 1,-1 0-1,0 0 0,1 0 0,-1 0 0,0 0 0,0 1 0,1-1 0,-1 0 0,0 1 1,-3-1-1,-7 0 52,0-1 0,0 2 1,0 0-1,-16 2 1,-2 0 308,22-2-345,1 1-1,-1 0 1,1 0 0,-1 1-1,1 0 1,-12 5 0,-18 5 2,11-9-21,45-20-1253,6-2 733,0 1 1,41-20 0,-56 33 226,0 0-1,1 0 1,0 1 0,0 1-1,0 0 1,0 0 0,1 1-1,-1 1 1,23-1 0,-33 3 278,0-1 1,0 0-1,0 0 1,0 1 0,0-1-1,0 1 1,0-1-1,0 1 1,0-1 0,0 1-1,0-1 1,0 1 0,0 0-1,-1 0 1,1-1-1,0 1 1,-1 0 0,1 0-1,0 0 1,-1 0 0,1 0-1,-1 0 1,0-1-1,1 1 1,-1 0 0,0 0-1,1 1 1,-1-1-1,0 0 1,0 0 0,0 0-1,0 1 1,-2 40-15,2-37 53,-3 7 139,0 0 0,0 0-1,-2-1 1,1 1-1,-1-1 1,-12 19 0,11-21 5,1 0 0,0 1 0,1-1 0,-1 1 1,2 0-1,0 0 0,0 0 0,0 1 0,0 15 1,3-25-169,0 1 1,1-1-1,-1 0 1,1 0-1,-1 0 1,1 0-1,-1 0 1,1 0-1,0 0 1,0 0-1,-1 0 1,1 0-1,0 0 1,0 0 0,0 0-1,0-1 1,0 1-1,0 0 1,0-1-1,0 1 1,1-1-1,-1 1 1,0-1-1,0 0 1,0 1-1,0-1 1,1 0-1,-1 0 1,0 0 0,0 0-1,1 0 1,-1 0-1,2 0 1,48-3-15,-47 3 16,8-3-13,1 0-1,0 0 0,-1-2 1,15-6-1,18-6-176,-53 21 636,0 0 1,0 1-1,-14 10 0,-2 2-372,-6 0-41,20-12-13,0 1 0,0 0 0,1 0 0,0 1 0,0 0 0,-15 16 1,24-23-56,0-1 1,0 1 0,0 0 0,0 0-1,0 0 1,0 0 0,0 0 0,0 0 0,0 0-1,0 0 1,0-1 0,1 1 0,-1 0-1,0 0 1,0 0 0,0 0 0,0 0-1,0 0 1,0 0 0,0 0 0,0 0-1,1 0 1,-1 0 0,0 0 0,0 0 0,0 0-1,0 0 1,0 0 0,0 0 0,1 0-1,-1 0 1,0 0 0,0 0 0,0 0-1,0 0 1,0 0 0,0 0 0,1 0-1,-1 0 1,0 0 0,0 0 0,0 0 0,0 0-1,0 0 1,0 0 0,0 0 0,0 0-1,1 1 1,-1-1 0,0 0 0,3 9-327,-2 14 501,-20 36 19,14-48-151,1 1-1,0-1 1,1 1 0,-3 20 0,5-23-51,0 1 60,0 0 0,1-1 0,2 20 0,-2-27-88,1 1 0,-1-1 0,1 0 0,0 1 0,0-1 0,0 0-1,0 1 1,0-1 0,0 0 0,1 0 0,-1 0 0,1 0 0,-1 0 0,1 0 0,0-1 0,0 1-1,0 0 1,0-1 0,4 3 0,-2-2-155,1 0-1,-1 1 1,0 0 0,0-1-1,0 1 1,7 7 0,-10-9 222,0 1 1,-1-1 0,1 0-1,0 1 1,-1-1-1,1 1 1,0-1 0,-1 0-1,0 1 1,1 0-1,-1-1 1,0 1 0,0-1-1,0 1 1,0-1-1,0 1 1,0-1 0,0 1-1,0-1 1,-1 1-1,1-1 1,-1 1 0,1-1-1,-1 1 1,0-1-1,-1 3 1,-3 3 503,5-6-478,-1-1 0,1 1 1,-1-1-1,1 1 0,-1-1 0,1 1 0,-1-1 0,1 1 0,-1-1 0,1 1 1,0 0-1,-1-1 0,1 1 0,0 0 0,0-1 0,-1 1 0,1 0 1,0 0-1,0-1 0,0 1 0,0 0 0,0 0 0,0-1 0,0 1 0,0 0 1,0-1-1,0 1 0,1 0 0,-1 0 0,0-1 0,0 1 0,1 0 1,-1-1-1,0 1 0,1 0 0,-1-1 0,1 1 0,-1-1 0,1 1 0,-1-1 1,1 1-1,-1-1 0,1 1 0,0-1 0,-1 1 0,1-1 0,-1 0 1,1 1-1,0-1 0,-1 0 0,3 1 0,6 2-27,1 1 1,0-1-1,0-1 1,0 0-1,0 0 0,16 0 1,71-3 61,-42-1 15,54 3 20,-107-1-79,-1 0 0,1 1-1,0-1 1,0 1 0,0 0 0,0-1 0,-1 1 0,1 0 0,0 0 0,-1 0-1,1 0 1,0 0 0,-1 1 0,0-1 0,1 0 0,-1 1 0,0-1 0,1 1-1,-1 0 1,0-1 0,0 1 0,0 0 0,-1-1 0,1 1 0,0 0-1,-1 0 1,1 0 0,-1 0 0,0 0 0,1 3 0,0 9 134,0-1 0,0 1 0,-3 20 0,1-9-23,1 35 61,0-60-189,0 1 0,1-1 1,-1 1-1,0-1 0,1 1 0,-1-1 0,1 1 1,-1-1-1,0 0 0,1 1 0,-1-1 0,1 0 0,-1 1 1,1-1-1,0 0 0,-1 0 0,1 1 0,-1-1 1,1 0-1,-1 0 0,1 0 0,0 0 0,-1 0 0,1 0 1,-1 0-1,1 0 0,0 0 0,25-1 24,-19 1-2,12 0-28,-11 0 62,0-1 0,-1 2 0,1-1 0,0 1 0,10 3 0,-15-3-46,0 0-1,0 0 1,0 1 0,0-1-1,-1 1 1,1 0 0,-1 0-1,1 0 1,-1 0 0,0 0-1,0 0 1,0 1 0,0-1 0,0 1-1,0-1 1,-1 1 0,2 3-1,1 1-853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1:42.0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101 119 1105,'0'0'5538,"-13"-3"-5068,-6 1-192,9 1 168,0 0 0,1-1-1,0 0 1,-1-1 0,-10-4 0,20 7-394,0 0 0,0 0 1,1 0-1,-1 0 0,0 0 0,0-1 0,0 1 1,0 0-1,0 0 0,1 0 0,-1 0 0,0 0 1,0-1-1,0 1 0,0 0 0,0 0 0,0 0 1,0 0-1,0-1 0,0 1 0,1 0 1,-1 0-1,0 0 0,0-1 0,0 1 0,0 0 1,0 0-1,0 0 0,0 0 0,0-1 0,0 1 1,-1 0-1,1 0 0,0 0 0,0-1 0,0 1 1,0 0-1,0 0 0,0 0 0,0 0 0,0-1 1,0 1-1,-1 0 0,1 0 0,0 0 0,0 0 1,0 0-1,0 0 0,0-1 0,-1 1 1,1 0-1,0 0 0,0 0 0,-1 0 0,20-4-285,89-10 680,-71 8-27,65-3-1,8 9 36,289 10 256,388 13-269,-615-23-398,730-2 84,-805 3-102,-20 1 73,107-11 0,21 0 305,-74 7-165,-14-7 85,223-45 0,-327 51-575,1 1-1,23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2:34.4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27 11413,'0'0'7131,"21"17"-6984,68 53-104,-73-59-24,-1-1 1,2 0-1,-1-2 1,21 9-1,2 1-1231,-40-19 1048,-1 1 0,0-1 0,0 1 0,1-1 0,-1 1 0,0 0 0,0 0 0,1 0 0,-1 0 0,0 0 0,-3 1 1,-7 1-157,-120 5-707,-5 1 6176,153-19-5055,121-71 55,19-12-1915,-157 93 1753,1 1 0,-1-1 0,1 1-1,-1 0 1,0-1 0,1 1 0,-1 0 0,1-1 0,-1 1 0,0 0 0,1 0 0,-1 0 0,1-1 0,-1 1-1,0 0 1,1 0 0,-1 0 0,0 0 0,1 0 0,-1 0 0,-1 1 0,-14 0 16,-1 1 0,1 1 1,-1 1-1,1 0 1,0 2-1,-23 10 0,21-9 38,0 0 0,-1-1-1,1 0 1,-30 3 0,46-11-495,6-5 329,9-6 69,0 2-188,0 0 1,1 2 0,1-1-1,21-9 1,-45 33 137,-8 5 228,4-7-60,9-9-24,1 0-1,0 0 1,-1 0-1,1 0 1,-1 0-1,0-1 1,0 1-1,0-1 1,-1 0-1,-4 1 1,21-5-51,1 0 1,25 0 1384,-39 16-1228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2:57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26 368,'0'0'11349,"-2"-5"-10682,2 5-680,-14-19 779,13 19-742,1 0 0,-1 0 0,0-1 1,1 1-1,-1 0 0,0 0 0,1 0 1,-1 0-1,0 0 0,1 0 0,-1 0 1,0 0-1,0 0 0,1 0 1,-1 0-1,0 0 0,1 0 0,-1 0 1,0 1-1,1-1 0,-1 0 0,1 1 1,-1-1-1,0 0 0,1 1 1,-1-1-1,1 0 0,-1 1 0,1-1 1,-1 1-1,1 0 0,-1-1 0,1 1 1,0-1-1,-1 1 0,1-1 0,0 1 1,-1 0-1,1-1 0,0 1 1,0 1-1,-9 14 13,2 0 1,0 0 0,1 1-1,1 0 1,0 0 0,2 0-1,-4 32 1,5 128-17,3-98 4,0-33 4,8 68 1,-6-97-22,0 0 0,1 0 0,1-1 0,0 1 0,2-1-1,-1 0 1,13 20 0,-17-34-15,-1 0-1,0 1 1,1-1-1,-1 0 1,1 0-1,0 0 1,-1 0-1,1 0 1,0 0-1,0-1 1,0 1-1,1-1 1,-1 1-1,0-1 1,0 0-1,1 0 1,-1 0-1,1 0 1,-1 0-1,1-1 1,-1 1-1,1-1 1,0 1-1,-1-1 1,1 0-1,0 0 1,-1 0-1,1-1 1,-1 1-1,1 0 1,0-1-1,2-1 1,1 0-11,-1-1 1,0 0-1,0-1 1,0 1-1,0-1 1,0 0-1,-1 0 1,1 0-1,-1-1 1,0 1-1,-1-1 1,6-9-1,3-6 20,-2-2-1,0 1 0,-1-2 0,-2 1 0,0-1 0,-1 0 0,3-27 1,-2-14 70,-2-91 1,-6 141-54,0 0 1,0 0-1,-2 0 0,0 1 0,0-1 0,-7-13 1,-36-75-240,33 76-202,13 25 290,0 1-1,-1-1 0,1 1 0,0-1 1,0 1-1,-1-1 0,1 1 1,0 0-1,-1-1 0,1 1 0,-1-1 1,1 1-1,0 0 0,-1 0 1,1-1-1,-1 1 0,1 0 0,-1-1 1,1 1-1,-1 0 0,1 0 1,-1 0-1,1 0 0,-1 0 0,1 0 1,-1-1-1,1 1 0,-1 0 1,1 0-1,-1 1 0,1-1 0,-1 0 1,1 0-1,-1 0 0,1 0 1,-1 0-1,1 0 0,-1 1 0,1-1 1,-1 0-1,1 0 0,-1 1 1,1-1-1,-1 0 0,1 1 0,0-1 1,-1 1-1,1-1 0,0 0 1,-1 1-1,1 0 0,-17 23-2178,-4 23-407,12-32 946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2:57.6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10773,'0'0'3970,"136"0"-3650,-88 0-240,-1 6 16,3 8-96,-5 3-432,-7-1-2241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2:58.0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0 7668,'0'0'3478,"2"24"-3035,20 155 502,-14 14-486,-8-188-422,-1 0 0,1 0-1,-1 0 1,0 0 0,-1 0 0,1-1 0,-1 1 0,0 0 0,0-1 0,0 1 0,-1-1 0,1 0 0,-1 1 0,0-1 0,-1 0 0,1-1 0,-1 1 0,1-1 0,-1 0 0,0 1-1,0-2 1,-1 1 0,1 0 0,0-1 0,-1 0 0,0 0 0,1 0 0,-1-1 0,0 1 0,0-1 0,0 0 0,-7 0 0,10-1-117,1 0 0,-1 0 0,1 0 0,0 0 1,-1 0-1,1-1 0,-1 1 0,1 0 0,-1-1 0,1 1 0,0-1 1,-1 1-1,1-1 0,0 0 0,0 0 0,-1 1 0,1-1 0,0 0 1,0 0-1,0 0 0,0 0 0,0-1 0,-1 0 0,1-1-474,-1-1-1,1 1 1,-1 0-1,1-1 1,0 1 0,0-1-1,0-4 1,-1-18-3752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2:58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0 608,'0'0'12582,"0"29"-22971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3:27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3442,'0'0'5666,"0"9"-4599,-3 184-501,0 3-3728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2:58.8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9 112,'0'0'14367,"23"-1"-14026,154-5 86,-141 6-414,-19-1-367,1 1 1,-1 0 0,36 7-1,-52-7 191,0 0 1,1 0-1,-1 1 0,0-1 0,0 0 0,0 1 0,1-1 0,-1 0 0,0 1 1,0 0-1,0-1 0,0 1 0,0 0 0,0-1 0,0 1 0,0 0 0,0 0 0,0 0 1,0 0-1,-1 0 0,1 0 0,0 0 0,-1 0 0,1 0 0,-1 0 0,1 0 0,-1 0 1,1 1-1,-1-1 0,0 0 0,1 0 0,-1 0 0,0 1 0,0-1 0,0 0 1,0 0-1,0 1 0,0-1 0,-1 0 0,1 0 0,0 0 0,-1 1 0,1-1 0,0 0 1,-1 0-1,0 0 0,1 0 0,-1 0 0,0 0 0,1 0 0,-3 2 0,-1 4-195,-1 0-1,-1-1 0,1 0 0,-1 0 1,0 0-1,-10 6 0,8-6 691,-82 51-3383,41-36 4879,42-19 235,0 0-1,-1-1 0,1 0 0,-14 1 1,235 3-1399,-146-5-622,140 0-9136,-192 0 6861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2:59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63 736,'0'0'14543,"-13"11"-13841,7-6-688,0 0 0,0 0 0,1 1 0,0 0 0,0 0 0,0 0 0,1 1 0,-1-1 0,2 1 0,-1 0 1,1 1-1,0-1 0,0 0 0,1 1 0,0 0 0,1-1 0,-2 14 0,-1 27 9,3 0-1,6 65 1,-4-101-20,1 1-1,0-1 1,0 0-1,2 1 1,-1-1 0,2-1-1,-1 1 1,2-1-1,-1 1 1,2-2-1,-1 1 1,2-1 0,-1 0-1,13 13 1,-15-19-5,0 0 0,0-1 0,0 0-1,1 0 1,-1 0 0,1 0 0,0-1 0,11 4 0,-13-5-10,0-1 0,-1 1 0,1 0 0,0-1 0,0 0 0,0 0 0,0 0 0,-1-1 0,1 1 0,0-1 0,0 0 0,0 0 0,-1 0 0,1 0 0,5-3 0,-5 1-3,0-1 1,0 1-1,0 0 0,-1-1 0,0 0 0,0 0 1,0 0-1,0 0 0,0 0 0,3-9 1,18-53 8,-11 11 68,-3 0 1,-2-1-1,-2 0 1,-4-94-1,-1 138-33,-1 1 0,-1-1 0,0 0 0,-1 0 0,-4-18 0,5 28-144,0-1 0,-1 0 0,1 1 0,0-1 0,-1 1-1,1-1 1,-1 1 0,0 0 0,0 0 0,0 0 0,0 0 0,0 0 0,0 0-1,0 0 1,-1 1 0,1-1 0,-1 1 0,1 0 0,-1-1 0,1 1 0,-1 1-1,0-1 1,0 0 0,0 0 0,1 1 0,-1 0 0,-5 0 0,2 0-304,1 0 0,-1 1 1,0 0-1,1 0 0,-1 1 1,1 0-1,-1 0 0,1 0 1,0 0-1,0 1 0,0 0 1,0 0-1,0 0 0,1 1 1,-7 5-1,-5 6-459,2 1-1,-20 26 1,31-39 733,-28 46-1952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2:59.6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67 11589,'0'0'3394,"110"-27"-2466,-64 12-688,-1 1-144,-5 5 65,-4 8-161,-7 1-785,-6 0-2288,-6 19-1938,-4 6 3155,-2 3 255,3-6 64,-12-17-80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3:00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139 366 672,'0'0'13783,"-4"125"-13639,2-55 32,-4 3 0,1 1-112,-1-3 16,-2-4-16,-5-9 16,-2-12-32,1-12-48,-1-13-576,2-14-1121,-2-7-1697,-2-17-2784,11-11 4081</inkml:trace>
  <inkml:trace contextRef="#ctx0" brushRef="#br0" timeOffset="1">201 0 1185,'0'0'12421,"33"62"-21161,-33-45 6275,0-3 768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3:00.4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14343,'0'0'2081,"123"19"-1985,-69-13-16,-3 5-80,-8-1-945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3:00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 7988,'0'0'2764,"2"19"-2311,5 284-23,-7-302-590,8-39-967,-2 13 1274,1-42-29,-6 46-9,0 0-1,2 0 0,1 0 1,1 0-1,9-25 1,-13 42-65,1 1 0,0-1 0,0 1 0,0-1 1,1 1-1,-1 0 0,1 0 0,0 0 0,-1 0 0,2 0 0,-1 1 1,0-1-1,0 1 0,1 0 0,-1 0 0,1 0 0,0 0 0,-1 1 1,1 0-1,5-2 0,5 1-27,1 0 0,-1 1 0,0 0 0,20 2 0,-24 0 30,-6-1-21,1 1 1,-1 0-1,0 0 1,0 0-1,0 0 1,0 1-1,-1 0 1,1 0-1,0 0 1,-1 0-1,1 1 1,-1-1-1,0 1 0,1 0 1,-1 0-1,-1 0 1,1 0-1,0 0 1,-1 1-1,0-1 1,0 1-1,0 0 1,0-1-1,0 1 1,1 6-1,4 11 173,-1-1 0,-1 1 0,5 34-1,-2 30 13,-4 108 0,4 35-115,-7-216-96,0 1 1,2 0-1,-1-1 0,7 17 0,-8-26-3,0 0-1,1 1 0,-1-1 0,1-1 0,-1 1 0,1 0 0,0 0 0,0 0 0,0-1 0,1 0 0,-1 1 0,1-1 0,-1 0 0,1 0 0,0 0 0,0 0 0,0-1 0,0 1 0,0-1 0,0 0 0,4 2 1,-1-2-24,0 0 0,-1 0 0,1-1 0,0 0 0,0 0 0,-1 0 1,1-1-1,0 0 0,-1 0 0,1 0 0,-1-1 0,1 0 0,-1 0 1,0 0-1,1-1 0,-1 1 0,0-1 0,-1 0 0,1-1 0,-1 1 1,1-1-1,-1 0 0,0 0 0,0 0 0,-1-1 0,1 0 0,-1 1 1,0-1-1,4-10 0,11-24-2761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3:01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209 1 8788,'0'0'3081,"5"22"-2552,4 26-278,47 278 1152,-55-316-1367,3 38 146,-1 1 0,-7 81-1,4-118-141,-2 0 1,0 0-1,0 0 0,-2 0 0,1 0 0,-1-1 1,-1 1-1,0-1 0,0 0 0,-1-1 0,-1 1 0,0-1 1,0 0-1,-1-1 0,0 0 0,-11 10 0,17-18-32,1 1 0,-1-1 0,1 0 0,-1 0-1,1 0 1,-1 0 0,0 0 0,0 0-1,1 0 1,-1 0 0,0-1 0,0 1 0,0-1-1,0 0 1,0 1 0,0-1 0,0 0 0,0 0-1,0 0 1,0 0 0,0 0 0,0-1 0,1 1-1,-1-1 1,0 1 0,0-1 0,0 0 0,0 1-1,1-1 1,-1 0 0,-3-3 0,0 0-136,1-1 0,-1 0 0,1 0 0,0-1 0,0 1 0,1-1 0,-1 0 0,-2-8 1,-45-112-4324,25 30-1746,14 49 2430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3:02.0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67 1153,'0'0'13254,"148"-67"-12662,-80 74-480,8-5 48,6-2-160,-54 0-944,-5 0-3923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3:02.4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9812,'0'0'4258,"34"147"-4001,-47-44-145,-6 6-96,2 2-16,0-1-4386,9-78-2289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3:02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0 9764,'0'0'4992,"-8"17"-4816,0 0-160,1 0 0,0 0-1,2 1 1,0 0 0,1 0-1,0 0 1,0 22 0,2 3 36,2 0 0,8 66 1,-6-97-48,0 0 0,1 1 0,1-1 0,0 0 0,0-1 0,1 1 0,0-1-1,1 0 1,1 0 0,0 0 0,0-1 0,1 0 0,13 12 0,-16-17-12,0-1 0,0 0 1,1 0-1,0-1 0,0 1 0,0-1 0,0-1 0,1 1 0,-1-1 0,1 0 0,-1 0 0,8 0 0,-10-1-5,1-1-1,0 0 0,-1 0 0,1 0 0,-1-1 0,1 1 1,0-1-1,-1 0 0,1 0 0,-1-1 0,0 1 1,0-1-1,1 0 0,-1 0 0,0-1 0,0 1 0,-1-1 1,7-5-1,-2-1 14,0-1-1,0-1 1,-1 1 0,0-1 0,-1-1-1,0 1 1,-1-1 0,0 0 0,-1 0 0,-1 0-1,1-1 1,0-12 0,2-19 2,-2 0 0,-1-51 0,-3 89-17,0 0 0,0 0 0,-1 0 0,1 1 0,-1-1 0,-1 0 0,1 0 1,-1 0-1,0 1 0,-1-1 0,1 1 0,-4-7 0,3 9-160,0 0 0,0 0 1,1 0-1,-1 1 0,-1-1 0,1 1 0,0 0 0,-1 0 0,1 0 1,-1 0-1,0 1 0,1-1 0,-1 1 0,0 0 0,0 0 0,0 0 0,0 1 1,0-1-1,-4 1 0,-1 0-393,1 1 0,-1 0 1,1 0-1,-1 1 0,1 0 1,0 1-1,0-1 0,0 2 1,0-1-1,0 1 0,1 0 1,-1 1-1,1-1 0,0 1 1,-10 11-1,6-7 447,2 1 0,-1 0 0,2 1 0,-1-1 0,1 2 0,1-1 1,0 1-1,0 1 0,-5 14 0,11-21 342,-1 0-1,1 0 1,0 0 0,1 0 0,0 14 7681,4-20-7149,-1 0-43,75 1 319,38 2 133,-105-2-1258,1 1 1,-1 0-1,1 0 0,-1 2 0,0-1 1,0 1-1,16 9 0,-24-11-505,0-1 1,0 1-1,0 0 1,-1 0-1,1 0 0,0 0 1,-1 0-1,1 1 1,-1-1-1,0 1 1,0-1-1,0 1 0,0 0 1,0 0-1,-1 0 1,1 0-1,-1 0 1,1 6-1,-2-2-966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3:31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5410,'0'0'6099,"0"94"-5891,6-29-176,3 6 0,1 1-32,1-2 0,4-7-48,-11-47-2097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3:03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105 473 12550,'0'0'1440,"13"113"-1296,-7-58 209,-2 6-193,-2-3-64,-2 2-48,0-9 0,-6-11 80,-9-11-128,-4-16-672,2-13-1441,-2 0-2161,-2-34 704,0-27 2257,15 21-47,1-6-257</inkml:trace>
  <inkml:trace contextRef="#ctx0" brushRef="#br0" timeOffset="1">118 0 9188,'0'0'5251,"0"92"-5251,0-63-3682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3:08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0 295 10597,'17'-15'-110,"-4"4"147,5-7 155,2 2 0,0 0-1,1 1 1,35-19 0,5 7 426,1 2 1,1 3 0,94-21 0,-61 24-16,168-11 0,24 26-200,-268 5-313,-1 1-1,1 1 0,27 7 1,-40-8-342,0 0 0,0 0 0,0 1 0,0 0 0,-1 0 0,1 1 0,-1 0 1,0 0-1,0 0 0,0 1 0,8 8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3:11.3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9925,'0'0'512,"24"17"-478,84 52-7,-94-62-46,-1-1 0,1 0 0,0-1 0,0-1-1,0 0 1,1-1 0,19 2 0,-22-4-128,1 1 1,-1 1-1,-1-1 1,1 2-1,14 5 1,-24-8 136,-1 0 0,1 0 0,-1 0 1,0 0-1,1 0 0,-1 1 0,0-1 0,1 0 1,-1 1-1,0-1 0,0 1 0,0-1 1,0 1-1,-1-1 0,1 1 0,0-1 0,-1 1 1,1 0-1,-1 0 0,1-1 0,-1 1 1,0 0-1,0 0 0,0-1 0,0 1 0,0 0 1,0 0-1,-1 3 0,0 0 16,0 0-1,0 0 0,-1 0 1,0 0-1,0 0 1,0 0-1,-1 0 0,-4 7 1,-9 7 49,0-1 0,-36 31 0,35-35-21,0 1 0,2 1 0,-25 31 0,39-46-154,0 1 0,0-1 0,1 0-1,-1 1 1,0-1 0,0 1 0,1 0-1,-1-1 1,1 1 0,0 0 0,-1-1-1,1 1 1,0 2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3:11.7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48 217 2801,'0'0'7265,"1"18"-6841,0 2-322,8 35-1,-9-52-98,1-1 0,0 0 0,0 0 0,0 0 1,0 1-1,0-1 0,0 0 0,1 0 0,-1-1 0,1 1 1,-1 0-1,1 0 0,0-1 0,0 1 0,0-1 0,-1 1 0,1-1 1,1 0-1,-1 0 0,0 0 0,0 0 0,0 0 0,1 0 0,-1-1 1,3 1-1,3 0 14,-1 0 1,0-1-1,1 0 1,-1-1-1,14-1 1,-15 0 14,0 1 0,-1-1 0,1 0 1,0 0-1,-1-1 0,1 0 0,-1 0 1,0 0-1,0-1 0,0 1 0,-1-1 1,1 0-1,-1 0 0,0-1 0,0 0 1,0 1-1,-1-1 0,1 0 0,-1-1 1,3-8-1,0 2 153,-1-1 1,-1 0-1,0 0 0,-1-1 1,0 1-1,-1-1 0,-1 0 0,1-14 1,-2 23-121,0 0 0,0 1 0,0-1 1,0 0-1,-1 0 0,0 0 0,0 0 1,0 1-1,-1-1 0,1 0 0,-1 1 1,0-1-1,-1 1 0,1 0 0,-1-1 0,1 1 1,-1 1-1,-1-1 0,1 0 0,0 1 1,-1-1-1,0 1 0,0 0 0,0 0 1,0 1-1,0-1 0,-1 1 0,1 0 1,0 0-1,-7-1 0,4 0-24,-1 1-1,0 0 1,0 0 0,0 1 0,0 0-1,0 1 1,0-1 0,-1 2-1,1-1 1,0 1 0,-14 3-1,16-2-147,1 0 0,-1 0-1,1 1 1,0 0-1,0 0 1,0 0-1,0 0 1,1 1-1,-1-1 1,1 1-1,0 1 1,0-1-1,0 0 1,1 1-1,-1 0 1,1 0-1,-3 6 1,-12 28-4346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3:14.8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0 8372,'0'0'4242,"-30"108"-4034,17-38-176,-1 9 48,1 1-48,4-5 0,3-8-16,6-16-16,0-14-128,6-19-2193,14-18-2049,-8-2-32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3:15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0 7027,'0'0'2625,"15"113"-2048,-34-26-129,-2 7-160,4 4-112,4 1-80,11 0-96,2-9-768,0-69-5011,0-4 2498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3:21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153 1 224,'0'0'5925,"-18"10"-4302,-8 6-1051,3-2 1010,-48 21 1,67-33-1019,-7 5 1797,11-7-2356,0 1 0,0-1-1,1 0 1,-1 1 0,0-1 0,0 1 0,0-1 0,1 0-1,-1 1 1,0-1 0,0 1 0,1-1 0,-1 0 0,0 1 0,1-1-1,-1 0 1,0 0 0,1 1 0,-1-1 0,1 0 0,-1 0 0,0 1-1,1-1 1,-1 0 0,1 0 0,-1 0 0,1 0 0,-1 0-1,0 0 1,1 0 0,-1 0 0,1 0 0,0 0 0,36 11 81,1-2 1,0-1 0,48 2-1,119-1 442,-176-8-493,564 1 958,-359-2-748,-214 2-485,-40-1-6979,-9-1 477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3:21.6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27 5026,'0'0'9866,"-16"0"-9226,-15 0-555,10 0-21,71-7 28,385-12 900,-423 19-1077,0 0-1,0 1 1,20 4 0,-28-4-405,0 1 0,-1-1 0,1 1 0,0-1 0,0 1 0,-1 0 0,1 0 0,3 4-1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3:22.6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96,'0'0'7251,"4"145"-7075,-4-80-96,0-8-64,0-8 49,0-6-65,0-12 0,0-9-897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3:23.0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55 8388,'0'0'576,"133"-54"-800,-88 61-1009,-9 20-367,-28-8-2194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4:31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51 1201,'-7'0'11805,"-11"3"-10994,10 7-775,0 0 1,0 0-1,1 0 0,0 1 1,1 1-1,-8 18 1,-22 76-8,30-85-14,-5 18-14,2 2 0,2-1 1,-2 48-1,7 125 10,3-207-20,0 1 0,0-1 1,0 0-1,1 0 0,0 0 1,1 0-1,-1 0 0,1-1 1,0 1-1,0-1 0,1 1 1,0-1-1,0 0 0,0 0 1,0-1-1,1 1 0,0-1 1,10 7-1,-7-6-19,0 1 1,0-2 0,1 1-1,0-1 1,0 0 0,0-1-1,0 0 1,1-1-1,-1 1 1,1-2 0,16 2-1,-20-3 7,0-1-1,-1 1 1,1-1-1,0 0 1,-1 0-1,1 0 1,-1-1-1,0 0 0,1 0 1,-1-1-1,0 1 1,8-6-1,-6 2-7,0 0-1,-1 0 0,1-1 1,-1 0-1,-1 0 0,1-1 0,5-9 1,3-9-59,-1 0 0,-1-1 0,-1 0 0,-1-1-1,-2-1 1,0 1 0,-2-1 0,-2 0 0,0-1 0,-2-58 0,-2 82 94,1-9-57,0-1-1,-2 1 0,0 0 1,0 0-1,-2 0 1,0 0-1,0 0 1,-2 0-1,-8-20 1,10 30 43,-2-7 45,-1 0 0,0 0 0,0 1 0,-1 0 0,-1 0 0,0 1 0,-1 0 0,-17-16 0,-7-5 61,29 25 82,-1 1 1,0 0-1,0 0 0,-1 0 1,1 0-1,-1 1 1,0 0-1,0 0 1,0 1-1,-1 0 0,0 0 1,1 0-1,-1 1 1,-10-3-1,-47 2 818,63 3-1005,1 0-1,-1 0 1,0 0 0,0 0-1,0 1 1,1-1 0,-1 0-1,0 0 1,0 0 0,1 1-1,-1-1 1,0 0 0,1 1 0,-1-1-1,0 1 1,1-1 0,-1 1-1,0-1 1,1 1 0,-1-1-1,1 1 1,-1 0 0,1-1-1,-1 2 1,-5 22-4679,4-5-3030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3:25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1 7075,'0'0'6131,"-34"107"-6115,30-52 64,2-2 48,0-3-128,2-1 64,0-4-32,0-6-16,0-13-16,0-8-768,8-13-2370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3:25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91 6915,'0'0'2561,"91"-87"-2513,-67 83-48,-1 4 0,-2 0-48,2 6 0,-4 19-176,0 13-544,-6 1-1057,-13-20-2241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3:33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773 45 208,'0'0'3644,"-5"-5"-2651,-1 0-708,-1 1 0,0 0 0,0 0-1,0 0 1,-1 1 0,1 0 0,-1 0 0,0 0 0,0 1 0,0 1 0,0 0 0,0 0-1,-15 0 1,-3 1 240,-1-1-57,-53 7 1,70-4-467,0 0-1,1 0 1,0 1 0,-1 1 0,1-1 0,0 1 0,1 1 0,-1 0 0,-8 7 0,-24 18-27,2 3 0,1 1 0,-61 72-1,77-78 28,1 1 0,2 1 0,1 1 0,2 0-1,0 2 1,-14 46 0,16-38-9,3 2 1,1-1-1,2 1 0,2 0 1,0 62-1,5-79 3,2 1 1,1-1-1,1 0 1,2 0-1,9 35 1,-5-35-5,0 0 1,2 0 0,1-1 0,0-1-1,2 0 1,22 29 0,-33-49 6,25 34-14,1-1 0,2-1 0,58 52 0,-40-47-25,-16-12 41,51 33 0,-70-53-5,-1-2 1,1 0 0,0 0 0,0-1-1,1-1 1,0-1 0,27 6 0,25-4 86,116-4 1,-97-3 2,-75 1-92,0-1-1,1-1 1,-1 1-1,0-2 1,-1 0-1,1 0 1,0-1-1,-1 0 1,0-1 0,0 0-1,0 0 1,-1-1-1,1-1 1,-1 1-1,-1-2 1,1 1-1,-1-1 1,7-9-1,7-12-227,-1 0-1,-1-2 0,-1 0 0,18-43 0,-28 52 166,0-1 0,-1 0 0,-2 0 1,0-1-1,-2 0 0,3-29 0,-4-147-28,-3 189 100,-1-5 2,-1-1 0,-1 0-1,0 1 1,-1 0 0,-1 0 0,-10-24 0,-51-91 128,19 43 20,24 38-43,9 18-113,-28-45-1,35 66 104,0 1 0,-1 0 0,0 0 0,-1 1 0,0 0-1,0 1 1,-20-14 0,12 10 60,1-1 0,0-1 1,1 0-1,-16-21 0,-26-25 592,54 58-618,0 1 0,1-1 0,-1 0 0,0 1 1,0 0-1,0 0 0,0 0 0,0 0 0,-1 0 0,1 0 0,0 1 1,0-1-1,0 1 0,-1 0 0,1 0 0,-4 1 0,0-1 408,6 0-297,-1-1 0,0 1 0,1-1 0,-1 1 0,1-1-1,-1 0 1,1 0 0,-1 0 0,1 0 0,-1 0 0,1 0-1,-2-2 1,-6-1 84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3:37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41 6355,'0'0'7819,"-1"27"-6148,-23 111-1232,2 11-2391,22-169 1960,-1-4 25,2 0 0,5-31 1,-5 46-33,1 1 1,0 0-1,1-1 1,0 1 0,0 1-1,1-1 1,0 0-1,1 1 1,-1 0 0,9-10-1,-12 16-1,66-71-13,-58 64 0,0 0-1,1 0 1,0 1 0,0 0-1,1 1 1,11-5 0,-16 9-6,0 0 1,1 1 0,-1 0-1,0 0 1,1 1 0,-1 0 0,0 0-1,1 0 1,-1 1 0,1 0 0,-1 0-1,0 0 1,0 1 0,0 0-1,0 0 1,0 1 0,0 0 0,0 0-1,9 7 1,-12-7-1,0 0-1,-1 0 1,1 1 0,-1-1-1,0 1 1,1 0-1,-2-1 1,1 1 0,0 0-1,-1 0 1,0 0 0,0 1-1,0-1 1,0 5-1,3 65 194,-4-52-118,-15 382 349,10-345-405,3 0 0,7 95 0,-2-139-13,0 1-1,1-1 0,0 0 1,1 0-1,1-1 1,1 1-1,0-1 0,0 0 1,18 22-1,-24-35-1,1 1 0,0 0 0,0-1 0,0 0 0,0 1 0,0-1 0,0 0 0,0 0 0,0 0 0,0 0-1,1 0 1,-1-1 0,0 1 0,1-1 0,-1 1 0,0-1 0,1 0 0,-1 0 0,0 0 0,1 0 0,-1-1 0,1 1 0,-1 0 0,4-2 0,-1 0 20,1 0 1,-1 0 0,1 0-1,-1-1 1,0 0 0,0 0-1,0 0 1,8-7 0,1-4-89,-3 5-230,0-1 1,-1 0-1,0-1 1,-1 0-1,9-16 0,-8 9-5641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3:40.4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5843,'0'0'4652,"12"9"-1194,33 49-3039,45 73 0,33 53-83,-28-39-163,55 42-151,-61-68 23,-68-93-49,1 0 1,1-1-1,1-1 0,1-1 1,47 32-1,-63-48 2,10 10 19,0 1 0,24 30 0,-5-6 4,10 11-25,73 107 0,-65-71 30,-31-46-11,40 51 0,-56-82-10,0 2 0,-1-1 0,11 27 0,-13-25-2,1-1 0,1 1 0,15 20 0,57 71 16,-78-103 6,-1-1 0,0 0 1,1 1-1,-1-1 0,0 1 1,0 0-1,-1-1 0,1 1 1,0 3-1,-1-4-169,0 0 0,1 0 0,-1 0 0,0 0 1,1 0-1,0 0 0,-1 0 0,1 0 0,0-1 0,0 1 0,0 0 0,0-1 0,0 1 0,1 0 1,-1-1-1,2 2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3:40.8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1 6883,'0'0'582,"12"16"-142,-1-1-311,6 7 247,0 2 0,-2 0 0,16 32 0,-27-46 72,0 0 0,-1 1 0,-1-1-1,0 1 1,0-1 0,-1 1 0,0 0 0,-1-1 0,-1 17 0,0-24-322,0 0 0,0 1 0,0-1-1,0 0 1,-1 0 0,1 0 0,-1 0 0,0 0-1,0 0 1,0 0 0,0 0 0,0-1 0,-4 4-1,-38 31 539,28-25-440,-2 3-71,-3 3-71,0-1 1,-1-1 0,-1-1-1,-42 21 1,63-36-598,-5 2 1381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3:44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 1 4338,'0'0'7161,"-32"0"-4856,28 0-2207,0 1 0,0 0 0,0 0 1,0 1-1,0-1 0,0 1 0,0-1 1,1 1-1,-1 1 0,1-1 0,0 0 1,-1 1-1,1-1 0,0 1 0,-4 5 1,4-4-61,-1 0 0,0 0 0,1 1 0,0 0 0,0 0 0,0 0 0,0 0 0,1 0 0,0 0 0,-3 11 0,2 17-7,1 1 0,6 65 0,-3-82-26,2 0 0,0 0 0,1-1 0,1 0 0,0 1-1,2-2 1,-1 1 0,2-1 0,0 0 0,19 26 0,-23-37-15,1 0 1,0 0 0,1 0 0,-1 0 0,1-1 0,-1 0 0,1 0-1,0 0 1,0-1 0,0 0 0,0 0 0,1 0 0,-1-1-1,0 0 1,8 0 0,13 1 23,0-2 0,32-3 0,-59 3-13,5-1 8,-1 0 1,0 0 0,0-1 0,0 0 0,0 1-1,0-1 1,0-1 0,0 1 0,-1 0 0,1-1-1,-1 0 1,1 0 0,-1 0 0,0 0 0,4-7-1,-1 3 3,0-1-1,-1 0 1,0-1-1,0 1 1,-1-1 0,4-11-1,-5 1 33,0-1-1,-1 1 1,-1-1-1,-1 1 1,-4-36-1,3 46-20,-1 0-1,-1 1 1,1-1-1,-2 1 0,-4-10 1,-8-23 88,14 37-53,0 1 1,0 0-1,-1 0 1,0 0-1,1 0 0,-1 1 1,0-1-1,0 1 1,0 0-1,-5-3 0,-1-1 76,8 5-129,-3-2 128,0 0 1,0-1-1,-1 2 1,0-1-1,1 0 1,-1 1-1,-10-3 1,-11-2 711,21 5-783,-31-11 237,36 12-281,0 1 9,-2 0 29,-56-1 680,57 1-728,-14 0 75,13 0-75,2 0 3,-1 0-14,0 0-13,-19 0 141,19 0-154,1 0 32,-1 0-3,0 0-6,1 0 25,-1 0-11,1 0 0,-5 0 225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3:47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1 208,'0'0'9733,"20"0"-9765,139 0 136,-29 5-69,5 0 986,-150-4-818,-89 3 1865,-205 34-1,309-38-2072,0 0-1,0 0 1,0 0-1,0 0 1,0 1-1,0-1 1,-1 0-1,1 0 1,0 0-1,0 0 1,0 0-1,0 0 1,0 0-1,0 1 1,0-1-1,0 0 1,0 0-1,0 0 1,0 0-1,0 0 1,0 0-1,0 1 1,0-1-1,0 0 1,0 0-1,0 0 1,1 0-1,-1 0 1,0 0-1,0 0 1,0 1-1,0-1 1,0 0-1,0 0 1,0 0-1,0 0 1,0 0-1,0 0 1,0 0-1,1 0 1,-1 0-1,0 0 1,0 0-1,0 0 1,0 1-1,0-1 1,0 0-1,0 0 1,1 0-1,-1 0 1,0 0-1,0 0 1,0 0-1,0 0 1,0 0 0,0 0-1,1 0 1,-1 0-1,0 0 1,0 0-1,0 0 1,0-1-1,0 1 1,12 5-159,219 25-1106,-226-26 1112,-13 1 280,-14 4 160,-31 7-123,-71 23 1122,124-39-1286,0 0 0,1 0 0,-1 0 0,0 0-1,0 0 1,0 0 0,0 0 0,0 1 0,1-1-1,-1 0 1,0 0 0,0 0 0,0 0 0,0 0-1,0 0 1,1 0 0,-1 0 0,0 1 0,0-1-1,0 0 1,0 0 0,0 0 0,0 0 0,0 0-1,0 1 1,1-1 0,-1 0 0,0 0-1,0 0 1,0 0 0,0 1 0,0-1 0,0 0-1,0 0 1,0 0 0,0 0 0,0 1 0,0-1-1,0 0 1,0 0 0,0 0 0,0 0 0,-1 1-1,1-1 1,0 0 0,0 0 0,0 0 0,0 0-1,0 0 1,0 1 0,0-1 0,0 0 0,0 0-1,-1 0 1,1 0 0,0 0 0,0 0 0,0 1-1,15 2-82,134 10-162,-142-10 449,-11 0 255,-12 2 344,-24-1-454,6-1 237,30-2-400,14-1-174,5 3-818,-13-3 409,-1 1 0,1 0 0,0-1 0,-1 0 1,1 1-1,0-1 0,-1 0 0,1 0 0,0 0 0,-1 0 0,1 0 0,0 0 0,-1 0 0,1-1 0,0 1 1,-1-1-1,1 1 0,-1-1 0,1 0 0,-1 1 0,3-3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3:48.8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65 107 4194,'0'0'4698,"-10"16"-4103,-33 55-326,41-67-257,0 0-1,0-1 0,1 1 0,0 0 1,0 0-1,0 0 0,0 0 0,1 0 0,-1 0 1,1 0-1,0 0 0,0 0 0,1 1 0,-1-1 1,1 0-1,0 0 0,0 0 0,0-1 1,0 1-1,1 0 0,0 0 0,-1-1 0,5 7 1,0-3-3,0 0 0,0 0 1,0-1-1,1 0 0,0 0 1,0 0-1,16 9 1,-12-9-11,0-1 0,0 1 0,1-2 0,0 0 1,-1 0-1,1-1 0,1 0 0,-1-1 0,22 1 1,-26-3 7,0 0 1,-1-1 0,1 0-1,0 0 1,0-1 0,-1 1 0,1-2-1,-1 1 1,1-1 0,-1 0-1,0-1 1,0 1 0,-1-1-1,1-1 1,-1 0 0,8-6-1,-6 2 59,0 0 0,0 0 0,-1-1 0,0 0 0,-1-1 0,0 1 0,-1-1 0,0 0-1,-1 0 1,0-1 0,-1 1 0,0-1 0,-1 0 0,0 0 0,0 0 0,-2 0 0,1 0-1,-2 0 1,-2-23 0,1 31 8,1-1 1,-1 0-1,0 1 0,0-1 0,0 1 0,-1 0 0,1-1 1,-1 1-1,0 0 0,0 1 0,-1-1 0,1 0 0,-1 1 0,0 0 1,1 0-1,-2 0 0,1 0 0,0 1 0,0 0 0,-1 0 1,1 0-1,-10-3 0,-2 0 168,-1 1-1,1 1 1,-1 0 0,0 1 0,-24 1-1,27 1-193,1 0 0,-1 1 0,1 0 0,-1 1 0,-21 7-1,31-8-241,-1 1 0,1 0 0,0 0-1,0 0 1,0 1 0,0-1-1,0 1 1,0 0 0,1 0-1,-1 1 1,1-1 0,0 1 0,0-1-1,0 1 1,1 0 0,-1 0-1,1 0 1,0 0 0,-2 7-1,1 6-4041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4:45.9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5491,'0'0'5938,"6"48"-5682,-6 0 16,0 0-111,0-4-113,0-4 0,0-6-32,0-2-16,0-4-96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4:32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6851,'0'0'6947,"136"-10"-6547,-75 10-191,0 0-129,-8 0-80,-42 0-3394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4:49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 57 1601,'-7'0'11216,"-10"1"-10304,8 4-730,6-4-153,1 1 1,-1-1 0,0 0 0,0 1 0,0-1-1,0-1 1,0 1 0,0 0 0,0-1 0,-4 1 0,3-1-5,3-1-28,1 1 1,-1 0-1,1 0 0,-1 0 0,1 0 0,-1 0 0,0 0 0,1 0 1,-1 0-1,1 0 0,-1 0 0,1 0 0,-1 0 0,0 0 0,1 0 1,-1 0-1,1 0 0,-1 1 0,1-1 0,-1 0 0,1 0 0,-1 1 1,1-1-1,-1 0 0,1 1 0,-1-1 0,1 1 0,-1-1 1,1 0-1,0 1 0,-1-1 0,1 1 0,0-1 0,0 1 0,-1-1 1,1 1-1,0 0 0,10-3-1449,-8 1 1432,0-1 0,0 0 0,0 1 0,0-1 0,0 0 0,0 0 0,-1 0 0,1-1 0,-1 1 0,1 0 0,-1 0 0,0-1 0,0 1 0,0-1 0,0 1-1,0-1 1,-1 1 0,1-1 0,-1 0 0,0 1 0,1-1 0,-1 0 0,-1 1 0,1-5 0,-1 7 91,0-1 1,0 0-1,0 1 1,0-1-1,0 0 0,0 1 1,0-1-1,0 1 1,-1 0-1,1-1 0,0 1 1,0 0-1,0 0 1,0-1-1,-1 1 0,1 0 1,0 0-1,0 0 1,-2 1-1,-26 2 307,26-2-361,0 1-1,0-1 1,0 1-1,0 0 1,0 0-1,0 0 1,0 0-1,1 0 1,-1 1-1,1-1 1,0 1-1,0 0 1,0-1-1,0 1 1,0 0-1,1 0 1,-1 0-1,1 1 1,0-1-1,0 0 1,0 0-1,0 1 1,0-1-1,1 1 1,-1-1-1,1 7 1,2-10-27,0 1 1,0 0-1,0 0 1,0-1 0,-1 1-1,1-1 1,0 1-1,0-1 1,0 0 0,0 0-1,0 0 1,0 0-1,0 0 1,0 0 0,2-1-1,0 1-7,0 0 18,16-2-38,-19 2 41,-1-1 1,1 1-1,-1 0 1,1 0-1,-1-1 1,1 1 0,-1-1-1,1 1 1,-1 0-1,1-1 1,-1 1-1,0-1 1,1 1-1,-1-1 1,1 1-1,-1-1 1,0 1 0,0-1-1,1 1 1,-1-1-1,0 0 1,0 1-1,0-1 1,0 1-1,0-1 1,0 0-1,0 1 1,0-2 0,-32 2 331,31 0-335,-1 1 1,1-1-1,-1 1 1,1-1-1,-1 1 1,1-1-1,-1 1 0,1 0 1,-1-1-1,1 1 1,0 0-1,-1 0 1,1 0-1,0 0 1,0 0-1,0 1 1,0-1-1,0 0 1,0 0-1,0 1 0,0-1 1,0 0-1,1 1 1,-1-1-1,1 1 1,-1-1-1,1 1 1,-1-1-1,1 1 1,0 2-1,0-4-7,0 1 1,0-1-1,0 1 1,1-1-1,-1 0 0,0 1 1,0-1-1,0 0 0,1 1 1,-1-1-1,0 0 0,1 0 1,-1 1-1,0-1 1,1 0-1,-1 0 0,0 1 1,1-1-1,-1 0 0,0 0 1,1 0-1,-1 0 0,1 0 1,-1 1-1,0-1 0,1 0 1,-1 0-1,1 0 1,-1 0-1,0 0 0,1 0 1,-1 0-1,1 0 0,0-1 1,16-1-174,-13 1 128,0 0 1,0-1-1,0 1 1,0-1-1,0 0 1,0 0 0,0-1-1,-1 1 1,1-1-1,-1 0 1,0 0-1,0 0 1,0 0-1,0 0 1,0-1-1,-1 1 1,0-1-1,1 0 1,-1 0-1,-1 0 1,1 0-1,0 0 1,-1 0-1,0 0 1,1-8-1,-5 11 153,0 0 0,0 0-1,1 0 1,-1 1 0,-1-1-1,1 1 1,0 0-1,0 0 1,0 0 0,0 0-1,-3 1 1,0-1 12,-11 3 95,14-2-141,11 0-62,-8-1 11,1 0-1,-1 0 1,1-1-1,-1 1 0,1 0 1,-1 0-1,0-1 1,1 1-1,-1 0 1,0-1-1,1 1 1,-1 0-1,0-1 1,1 1-1,-1-1 1,0 1-1,0 0 1,1-1-1,-1 1 1,0-1-1,0 1 1,0-1-1,0 1 1,1-1-1,-1 1 1,0-1-1,0 1 1,0-1-1,0 1 1,0-1-1,0 1 1,-1-1-1,1 1 0,0-1 1,0 1-1,0-1 1,-1 0-1,1 0 38,0 1 0,0-1-1,0 0 1,0 0 0,-1 0-1,1 0 1,0 0-1,-1 0 1,1 0 0,-1 0-1,1 1 1,-1-1 0,1 0-1,-1 0 1,0 1-1,1-1 1,-1 0 0,0 1-1,1-1 1,-1 1 0,-1-2-1,1 2-46,0 0 0,1-1 0,-1 1 0,0 0 0,0 0 0,1 0 0,-1-1-1,0 1 1,0 0 0,0 0 0,1 0 0,-1 0 0,0 0 0,0 1 0,1-1 0,-1 0-1,0 0 1,0 0 0,1 1 0,-1-1 0,0 0 0,0 1 0,0 0 0,-1 16-2486,2-12 1377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4:28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1 704,'0'0'11112,"-3"0"-10090,-9 0-865,10 0-226,11 0 21,1315 0 1865,-1241 4-1726,140 25-1,-142-15 36,142 5-1,-23-11-15,-116-3-38,-1-3 0,114-12-1,253-28 1130,-404 37-1196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4:28.9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9460,'0'0'5243,"1"0"-5067,29 3-65,-1-1 0,58-3 0,-21-1 68,392 30 763,-58-1-675,161-29 230,-192-2-205,-262 9-192,152 27 0,-153-16 52,156 5 1,-255-21-607,21 0 1454,-16-2-2346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4:57.0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12406,'0'0'1296,"8"19"-1165,0-2-91,-2-6-14,-1 0-1,0 0 1,-1 1 0,0-1-1,-1 1 1,0 0-1,-1 1 1,-1-1 0,1 15-1,0 16 51,-1 35 75,-1-72-140,-1 1 0,1-1 1,-1 0-1,-1 0 0,1 0 0,-1 0 0,0 0 1,-1 0-1,-3 7 0,5-12-11,1 0 0,-1 0 0,0 0 0,1 0 0,-1 0 0,0 0 0,1 0 0,-1-1 0,0 1 0,0 0 0,0 0 0,0-1 0,0 1 0,0-1 0,-1 1 0,2-1-2,-1 0-1,1 0 1,0 0-1,-1 0 1,1 0-1,0 0 0,0 0 1,-1 0-1,1-1 1,0 1-1,-1 0 1,1 0-1,0 0 0,0-1 1,0 1-1,-1 0 1,1 0-1,0-1 1,0 1-1,0 0 0,-1-1 1,1 1-1,0 0 1,0 0-1,0-1 1,0 1-1,0 0 0,0-1 1,0 1-1,0 0 1,0-1-1,-1-4-13,0 0 1,1 0-1,0 0 0,0 1 1,2-11-1,4-6 24,0 0 0,1 1 0,1-1 1,0 1-1,21-32 0,-10 22 14,1 0 0,42-46 0,-54 67 17,-6 6 11,0-1-1,1 1 1,0 0 0,-1 0-1,1 0 1,1 1 0,-1-1-1,0 1 1,0-1 0,1 1-1,0 0 1,-1 1 0,1-1-1,7-2 1,-9 31 121,-2-20-154,0-1 0,0 1 0,1 0 0,0-1 0,0 1 0,1 0 1,4 11-1,-5-15-33,1-1 0,-1 1 0,1-1-1,-1 0 1,1 0 0,0 0 0,0 0 0,0 0 0,0 0 0,0 0 0,0 0 0,1-1 0,-1 1 0,0-1 0,1 0 0,-1 0 0,1 1 0,0-2 0,-1 1 0,1 0 0,5 0 0,6 1-236,-1-2 1,1 1 0,-1-2 0,1 0 0,-1 0 0,0-1-1,1-1 1,-1 0 0,0-1 0,-1 0 0,1-1 0,-1-1-1,13-7 1,-4 1 160,-15 8 84,0 0 1,0 1-1,1 0 1,0 0-1,-1 0 0,1 1 1,0 0-1,0 0 1,9-1-1,-14 15 335,-1 4-260,-1-1 83,1 0 0,0 0 0,7 25 0,-8-37-207,1 0 0,0 0-1,0 0 1,0-1 0,0 1-1,0 0 1,1-1 0,-1 1-1,1-1 1,0 1 0,0-1-1,0 0 1,0 1 0,0-1-1,0 0 1,1-1 0,-1 1-1,0 0 1,1-1 0,0 1-1,-1-1 1,1 0 0,0 0-1,0 0 1,4 1 0,-2-1-155,0-1 0,0 1 0,0-1 0,0 0 0,0-1 0,0 1 1,0-1-1,0 0 0,0 0 0,0-1 0,0 0 0,-1 1 0,1-1 0,-1-1 1,8-3-1,-1-3-148,0 0 1,0-1 0,18-22 0,29-18 4720,-58 51-4286,0-1 0,0 0 1,0 0-1,0 0 0,0 0 0,0 1 0,0-1 1,0 0-1,0 0 0,0 0 0,0 1 0,0-1 1,-1 0-1,1 19-441,0-12 809,0 226 938,5-217-2408,-5-15 927,0-1-1,0 0 1,1 0-1,-1 1 1,2 0-895,-2-1 894,1 1 1,-1-1-1,0 0 1,0 0-1,1 0 1,-1 0 0,0 0-1,1 0 1,-1 0-1,0 0 1,1 0-1,-1 0 1,0 0 0,0 0-1,1 0 1,-1 0-1,0 0 1,0-1-1,1 1 1,-1 0 0,0 0-1,1 0 1,-1 0-1,0 0 1,0-1-1,2-1-794,-2 2 794,0 0 1,0 0-1,0-1 1,0 1-1,0 0 1,1-1 0,6-16-3226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4:57.4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98 464,'0'0'6883,"0"-92"-4834,-2 87-736,-4 5-801,3 0-512,-3 5-560,4 9-2642,0 4-1056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4:57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69 1121,'0'0'7803,"6"10"-7456,-1-2-253,-1-3-15,-1-1-1,0 1 0,0 0 1,-1 0-1,1 0 0,-1 0 0,0 1 1,-1-1-1,1 0 0,-1 1 1,0-1-1,0 7 0,-1 121 544,0-133-758,0-4-35,1-14 467,0 0-1,2 0 1,-1 0-1,2 0 0,11-32 1,-10 38-77,0-1-1,1 1 1,0 0 0,1 0-1,0 1 1,1 0-1,0 1 1,1-1 0,9-8-1,-14 16-188,-1 0 0,1 1-1,0-1 1,0 1-1,0 0 1,0 0-1,1 0 1,-1 1 0,0-1-1,1 1 1,-1 0-1,7 0 1,-9 1-22,-1-1 0,1 1 0,0 0 0,0 0 1,0 0-1,-1 1 0,1-1 0,0 0 0,0 1 0,0-1 1,-1 1-1,1-1 0,0 1 0,-1 0 0,1 0 0,0 0 1,-1 0-1,1 0 0,-1 0 0,0 0 0,1 1 0,-1-1 1,0 0-1,0 1 0,0-1 0,0 1 0,0-1 0,0 1 1,0-1-1,0 1 0,0 3 0,3 13 65,-2-1-1,0 1 1,-2-1-1,-2 35 1,1-5-41,0-25-43,-1-1 1,-7 32 0,0-5-2157,5 2-5026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4:58.2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0 270 7203,'0'0'6697,"3"11"-6108,1 10-382,-1 1 0,-1 0 0,-1 0-1,-1 0 1,-3 28 0,-5 111-319,8-161 72,0 0 1,0 0-1,0 0 0,0 1 1,0-1-1,1 0 1,-1 0-1,0 0 0,0 0 1,0 0-1,0 1 1,0-1-1,0 0 0,0 0 1,0 0-1,0 0 1,1 0-1,-1 0 0,0 0 1,0 0-1,0 0 1,0 0-1,0 1 1,0-1-1,1 0 0,-1 0 1,0 0-1,0 0 1,0 0-1,0 0 0,0 0 1,1 0-1,-1 0 1,0 0-1,0 0 0,0 0 1,0 0-1,1 0 1,-1 0-1,0 0 0,0-1 1,0 1-1,0 0 1,0 0-1,0 0 0,1 0 1,-1 0-1,0 0 1,0 0-1,0 0 0,0 0 1,0-1-1,8-5-1065,0-8-86,-1 0 0,-1 0 0,-1-1 0,8-29 0,-3-5-2931</inkml:trace>
  <inkml:trace contextRef="#ctx0" brushRef="#br0" timeOffset="1">131 79 1441,'6'-79'11125,"-15"79"-11125,-3 26-304,5-2-2690,1 5-1008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4:58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54 7491,'0'0'2948,"7"11"-2726,24 36-38,-30-43-166,1 0-1,0 1 1,-1-1 0,0 0 0,0 1-1,0-1 1,0 1 0,-1-1 0,0 1-1,0-1 1,0 1 0,-2 7-1,1 6 30,1 69-28,-5-88 2231,5 1-2195,0 0 0,-1 0 0,1 0 0,0 0 0,0 0 0,0-1 0,0 1 0,0 0 0,0 0 0,0 0 0,1-14 64,1 1 0,0-1 1,1 1-1,0-1 0,1 1 0,1 0 1,0 1-1,0-1 0,9-12 1,-4 6 189,2 1 0,0 1 1,1 0-1,0 1 1,24-21-1,-36 35-291,0 1 1,0 0-1,0 1 0,0-1 0,0 0 1,0 0-1,0 0 0,0 1 0,1-1 1,-1 1-1,0-1 0,1 1 0,-1-1 0,0 1 1,3-1-1,-4 1-9,1 1-1,-1-1 1,1 0 0,0 0-1,-1 0 1,1 1 0,-1-1 0,1 0-1,-1 1 1,0-1 0,1 0-1,-1 1 1,1-1 0,-1 0 0,0 1-1,1-1 1,-1 1 0,0-1-1,1 1 1,-1-1 0,0 1 0,1-1-1,-1 1 1,0-1 0,0 2-1,2 5 52,-1 0 0,-1 0 0,1 0 0,-1 13 0,-1-4 13,2-5-96,3 67 222,-3-70-297,1 0-1,-1 0 0,1-1 0,0 1 1,1-1-1,0 0 0,5 12 1,-7-18 46,0 0 0,-1 0 1,1 0-1,0 0 0,0 0 1,-1 0-1,1 0 0,0 0 1,0-1-1,0 1 0,0 0 1,0 0-1,1-1 1,-1 1-1,0-1 0,0 1 1,0-1-1,0 1 0,1-1 1,-1 0-1,0 0 0,0 1 1,1-1-1,-1 0 0,0 0 1,1 0-1,-1 0 0,0-1 1,0 1-1,1 0 0,-1 0 1,0-1-1,0 1 1,0-1-1,2 0 0,-1 0 42,1-1-1,-1 1 0,0-1 1,1 0-1,-1 0 0,0 0 0,0 0 1,0 0-1,0 0 0,-1-1 1,1 1-1,-1 0 0,1-1 1,0-3-1,1-2-26,0 1 109,-1 0-1,2 0 0,-1 0 0,7-11 0,-8 16-55,-1 0 0,1 1 0,-1-1 0,1 0-1,0 1 1,-1-1 0,1 1 0,0 0 0,0 0-1,0 0 1,0 0 0,0 0 0,0 0-1,1 0 1,-1 0 0,0 1 0,0-1 0,1 1-1,-1 0 1,4 0 0,-5 0-16,-1 0-1,1 0 1,0 0-1,0 0 1,-1 1-1,1-1 1,0 0-1,0 0 1,-1 1 0,1-1-1,0 1 1,-1-1-1,1 0 1,0 1-1,-1-1 1,1 1 0,-1 0-1,1-1 1,-1 1-1,1-1 1,-1 1-1,1 0 1,-1 0-1,0-1 1,1 2 0,6 22 65,-7-20-52,4 18 90,0 37-1,-4-44-257,1 0-1,0 0 0,1 0 1,1 0-1,6 21 0,-9-34-102,1 0-1,0 0 0,0 0 1,-1 0-1,1-1 0,0 1 0,0 0 1,1 0-1,-1-1 0,0 1 1,1-1-1,-1 1 0,0-1 1,1 0-1,0 1 0,-1-1 1,1 0-1,0 0 0,0 0 0,-1 0 1,1 0-1,0-1 0,0 1 1,0 0-1,0-1 0,0 0 1,0 1-1,0-1 0,3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4:59.5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5811,'0'0'8678,"1"19"-8518,4 148-21,-5-166-142,-1 0 0,1 0-1,0 0 1,1 1 0,-1-1-1,0 0 1,0 0 0,0 0 0,1 1-1,-1-1 1,1 0 0,-1 0 0,1 0-1,-1 0 1,1 0 0,0 0-1,-1 0 1,1 0 0,0 0 0,0 0-1,0 0 1,-1-1 0,1 1-1,2 1 1,-2-2-12,1 0 0,-1 1-1,0-1 1,1 0 0,-1 0-1,0 0 1,1 0 0,-1 0 0,0-1-1,1 1 1,-1 0 0,0 0-1,1-1 1,-1 1 0,0-1 0,0 0-1,1 1 1,-1-1 0,0 0-1,0 1 1,0-1 0,0 0-1,0 0 1,1-2 0,8-9 3,0 0 0,-1-1 0,-1 0 0,0-1 0,-1 1 0,0-2 0,8-26 664,-15 50-361,0 9-241,-1-12-27,1 1 0,0-1-1,0 1 1,1-1 0,-1 0-1,3 8 1,-2-13-31,-1 1-1,1-1 1,0 1-1,0 0 0,-1-1 1,1 1-1,1-1 1,-1 0-1,0 1 1,0-1-1,0 0 1,1 0-1,-1 0 1,0 0-1,1 0 1,-1 0-1,1 0 1,-1 0-1,1 0 1,0-1-1,-1 1 1,1-1-1,0 1 1,-1-1-1,1 0 1,0 1-1,3-1 1,4 0-184,0 1 1,1-1-1,-1-1 1,0 0-1,0 0 1,1-1-1,-1 0 0,0-1 1,-1 0-1,1 0 1,0-1-1,-1 0 1,16-10-1,-23 14 290,1-1 1,0 1-1,-1 0 0,1 0 0,0 0 0,-1 0 0,1 0 0,0 0 0,-1 0 0,1 0 0,-1 1 1,1-1-1,0 1 0,-1-1 0,1 1 0,-1 0 0,1-1 0,-1 1 0,1 0 0,-1 0 0,2 2 1,0-1-103,-1-1 0,0 0 0,1 1 1,-1-1-1,1 0 0,-1 0 1,1-1-1,-1 1 0,4 0 0,-4-1 7,-1 1 0,0-1 0,0 0 0,1 0 0,-1-1-1,0 1 1,0 0 0,1 0 0,-1 0 0,0-1-1,0 1 1,0-1 0,1 1 0,-1-1 0,0 0 0,0 1-1,0-1 1,0 0 0,0 1 0,0-1 0,0 0 0,0 0-1,0 0 1,-1 0 0,1 0 0,0 0 0,-1 0 0,1 0-1,0-1 1,-1 1 0,1 0 0,-1 0 0,0 0 0,1-1-1,-1-1 1,4-7 141,-2 2-74,2 0 1,-1 0-1,1 1 1,0 0-1,1-1 1,0 1-1,0 1 0,0-1 1,1 1-1,0 0 1,0 0-1,1 0 1,-1 1-1,1 0 1,1 1-1,-1-1 0,0 2 1,1-1-1,0 1 1,0 0-1,0 0 1,0 1-1,0 0 1,1 0-1,-1 1 1,17 0-1,-24 1-60,0 0-1,1 0 1,-1 0 0,1 0-1,-1 0 1,0 1 0,1-1-1,-1 1 1,0-1 0,1 0 0,-1 1-1,0 0 1,0-1 0,1 1-1,-1 0 1,0 0 0,0 0-1,0 0 1,0-1 0,0 2-1,0-1 1,0 0 0,-1 0-1,1 0 1,0 0 0,0 0 0,-1 1-1,1-1 1,0 3 0,1 3 40,-1 1 1,0-1 0,0 1-1,-1 13 1,0-16-43,-1-1-1,1 0 0,0 0 0,1 0 1,-1 0-1,1 1 0,-1-1 1,1 0-1,0 0 0,1 0 0,-1 0 1,1 0-1,-1-1 0,5 8 1,-3-10-42,0 1 1,0 0-1,0-1 1,0 0-1,1 0 1,-1 0-1,0 0 1,0 0-1,1-1 0,-1 1 1,0-1-1,6 0 1,41-4-342,-11-7 357,-31 8 24,0 0 0,0 1 0,1 0 0,0 1 0,12-2 0,-18 3 2,-1 0-1,0 0 1,0 0-1,1 0 1,-1 0-1,0 0 0,0 0 1,1 1-1,-1-1 1,0 1-1,0-1 1,0 1-1,0 0 1,0 0-1,0 0 1,0 0-1,0 0 0,0 1 1,0-1-1,0 0 1,-1 1-1,1 0 1,0-1-1,-1 1 1,0 0-1,1 0 1,-1-1-1,0 1 1,0 0-1,0 1 0,0-1 1,0 0-1,-1 0 1,1 0-1,-1 0 1,1 1-1,-1-1 1,0 4-1,3 26-523,-3-18-3717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4:59.9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8804,'13'21'1273,"57"82"-780,-19-42 443,71 67 0,70 46 942,-149-137-1607,660 622 2375,-657-613-2644,173 168 240,-169-170-431,1-3-1,89 55 0,-131-90-142,0-1-1,0 0 1,0 0 0,1-1 0,-1 0 0,1-1 0,0 0 0,0-1-1,20 3 1,-37-24-7303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4:32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 5827,'0'0'829,"8"19"-167,6 19 51,-2 0 1,-1 1-1,-2 0 1,7 69-1,-15-88-571,0-11 189,-1 0-1,0 0 1,0 0 0,-1 0-1,-2 13 1,2-19-272,0-1 0,0 1 0,0-1 0,-1 1 0,1-1 0,0 0 0,-1 1 0,0-1 0,1 0 0,-1 0 1,0 0-1,0-1 0,0 1 0,0 0 0,0-1 0,-1 1 0,1-1 0,-1 0 0,1 1 0,0-1 0,-1 0 0,-3 0 0,0 1-30,1 0-1,0-1 1,0 0-1,-1 0 1,1-1-1,-1 1 0,1-1 1,-7-1-1,11-1-335,0 0-1,0 0 1,0 0-1,1 0 0,-1 0 1,1 0-1,-1 0 1,1 0-1,0 0 0,0 0 1,0 0-1,0 0 1,0-1-1,1-2 1,0-2-2363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5:00.3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1953 14759,'0'0'960,"-4"-193"-768,150 31-80,50-28 208,41-20 193,23 3 47,0 12-192,-9 16-272,-12 20-48,-8 4-48,-3 8-64,-19 15-1296,-169 108-4675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5:05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1 128 9588,'0'0'1940,"17"0"-1839,26 0-28,234 7 420,154 5-424,-381-12-61,266-17 54,-128 5-41,433 0 108,-376 10-122,-16-18 233,-3 0 1123,182 19-7,-395 1-1335,-1-1 0,1 0-1,-1-1 1,15-4 0,-22 4-17,0 1 0,0-1 0,0 0 1,0 0-1,0 0 0,0-1 0,-1 0 0,0 0 0,1 0 0,-1 0 0,0-1 0,4-4 0,-6 0-644,-2 1-1953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5:20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307 62 8900,'-18'-6'638,"-18"-7"378,-1 1 0,0 3-1,-1 1 1,-70-6 0,108 14-999,-1 1 0,1-1 0,0 0 1,-1 0-1,1 0 0,-1 1 0,1-1 0,0 0 0,-1 0 0,1 1 0,0-1 0,-1 0 0,1 1 0,0-1 0,-1 0 0,1 1 0,0-1 0,0 1 0,-1-1 0,1 0 0,0 1 0,0-1 0,0 1 0,0-1 0,0 1 0,0-1 0,-1 1 0,1-1 1,0 1-1,0-1 0,1 1 0,-1 21-128,0-14 146,1 54 40,13 103-1,-9-122-48,-1-1 0,-4 51 0,0-87-84,0 0-1,-1 0 1,0 0 0,0 0 0,-1 0 0,0 0 0,0-1 0,0 1 0,-1 0 0,0-1 0,0 0-1,0 0 1,0 0 0,-1 0 0,0 0 0,0-1 0,-8 7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5:21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0 807 8292,'0'0'120,"25"3"269,4 2-215,-8-1-39,1 0 0,0-2 0,0 0 0,0-2 1,35-3-1,-44 1-106,1-1 0,0 0 0,-1-1 0,0-1 0,0 0 0,0-1 1,-1 0-1,1-1 0,-1 0 0,13-12 0,-8 5-8,-1 0 0,-1-1 0,-1-1 0,0 0 0,-1-1 0,13-23-1,-9 9-90,-1 0-1,-1-1 0,-2 0 0,-2-1 0,-1-1 1,-1 0-1,-2 0 0,3-38 0,-7 47-12,-1 1 0,-1-1 0,-2 0 0,0 0 0,-8-38 0,8 58 162,-1 0-1,1-1 1,-1 1-1,0 0 1,0 0-1,-1 0 1,1 0-1,-1 0 0,0 1 1,-1-1-1,1 1 1,-1 0-1,0 0 1,0 0-1,0 0 1,0 1-1,0-1 0,-1 1 1,0 1-1,0-1 1,0 0-1,0 1 1,0 0-1,0 0 1,0 1-1,-1 0 1,1-1-1,-1 2 0,1-1 1,-10 1-1,9 0-5,1 0 1,-1 1-1,1 0 0,0 0 0,-1 1 0,1-1 0,0 1 0,0 0 0,0 1 0,0-1 0,1 1 1,-1 0-1,1 0 0,-1 0 0,1 1 0,0 0 0,0-1 0,0 1 0,1 1 0,0-1 1,0 0-1,0 1 0,0 0 0,-2 5 0,-6 14-70,0 0 1,2 0-1,-10 43 1,18-64 11,-12 61 61,3 1-1,3 0 0,2 132 1,6-177-63,0 1 0,1 0 1,1-1-1,1 0 1,1 1-1,0-1 0,2-1 1,0 1-1,2-1 1,0-1-1,16 25 0,-18-32-118,0-1 0,1 0-1,0-1 1,1 0-1,0 0 1,0-1 0,1 0-1,0-1 1,0 0-1,1 0 1,0-1-1,0-1 1,1 0 0,-1 0-1,1-1 1,0 0-1,0-1 1,1-1-1,23 2 1,-24-4-115,0 0-1,1 0 0,-1-2 1,0 1-1,0-2 1,0 1-1,15-7 1,-8 1-95,0-1-1,-1 0 1,25-18 0,-28 17 156,-11 6 144,0 1 0,1-1-1,0 1 1,-1 0 0,1 1 0,0-1-1,0 1 1,1 0 0,-1 0 0,0 1-1,9-2 1,-13 4 56,-1 0 1,1 1-1,-1-1 0,1 0 0,-1 0 1,0 0-1,1 1 0,-1-1 0,0 0 1,0 0-1,0 1 0,0-1 0,0 0 1,0 2-1,0 1 138,0 3-48,1 0 0,1 1-1,-1-1 1,1 0 0,1 0 0,-1 0 0,1 0 0,0 0 0,1 0 0,0-1-1,0 0 1,0 1 0,7 6 0,-8-10-136,0 0 0,0 0 0,1 0 0,-1-1 0,1 1-1,-1-1 1,1 0 0,0 0 0,0 0 0,0-1 0,0 1 0,0-1 0,0 0 0,0 0-1,1-1 1,-1 1 0,0-1 0,0 0 0,1 0 0,-1 0 0,0 0 0,0-1 0,1 0 0,-1 0-1,5-2 1,-4 1-45,1-1-1,-1 0 0,1-1 0,-1 1 0,0-1 1,-1 0-1,1-1 0,-1 1 0,0-1 1,0 1-1,0-1 0,0-1 0,-1 1 1,0 0-1,0-1 0,0 1 0,-1-1 0,0 0 1,2-8-1,1-5-35,0-1 1,-2 1-1,0-1 1,0-36-1,-2 52 139,-1 0 0,-1 0 0,1 0 0,-1 0 0,1 0 0,-1 1 0,0-1 0,0 0 0,-1 0 1,1 1-1,-1-1 0,0 0 0,0 1 0,0 0 0,-1-1 0,-3-3 0,2 3 137,0 1 0,0 0-1,0 1 1,0-1 0,-1 1 0,1 0 0,-1 0-1,1 0 1,-1 0 0,0 1 0,0 0 0,-9-1 0,1 0-18,1 1 0,0 0 1,-1 1-1,1 0 0,-1 1 1,1 1-1,0 0 0,-15 4 1,24-5-219,0 0 1,0 0 0,0 0 0,0 1-1,0-1 1,0 1 0,0 0 0,1 0-1,-1 0 1,1 0 0,-1 1 0,1-1 0,0 0-1,0 1 1,0 0 0,0-1 0,0 1-1,1 0 1,-1 0 0,1 0 0,0 0 0,0 0-1,0 1 1,0-1 0,0 0 0,1 0-1,-1 1 1,1-1 0,0 0 0,0 0-1,0 1 1,1-1 0,-1 0 0,2 6 0,-2-9-146,1 1 0,-1 0 1,0 0-1,0 0 0,1 0 1,-1-1-1,0 1 1,1 0-1,-1 0 0,1 0 1,-1-1-1,1 1 1,-1 0-1,1-1 0,-1 1 1,1-1-1,1 2 1,16 7-5194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5:21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9124,'0'0'3805,"7"1"-3701,19 6-15,-12-2-119,0-1-1,0-1 1,1-1-1,-1 0 1,20 0-1,-27-2-90,-1-1-1,0-1 0,1 1 0,-1-1 1,0 0-1,7-4 0,13-4-29,-23 9 151,-3 11 344,0-5-301,0 0 0,0 0 0,1 0-1,0 0 1,-1 0 0,2 0 0,-1 0-1,1 0 1,-1 0 0,5 7 0,-4-9-45,0-1 1,0 1 0,0-1-1,0 0 1,1 1 0,-1-1-1,1 0 1,0 0 0,-1-1 0,1 1-1,0-1 1,0 1 0,0-1-1,0 0 1,0 0 0,0 0-1,0 0 1,7 0 0,9 1-273,1-2 1,0 0-1,0-1 1,-1-1 0,1 0-1,-1-2 1,1 0-1,-1-2 1,-1 0-1,1-1 1,-1 0-1,0-2 1,-1 0-1,0-1 1,27-20-1,-39 24-673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5:41.0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0 126 12118,'0'0'1582,"35"-13"304,-13 2-1500,2 1 0,-1 1 0,1 1 0,0 1 0,49-6 0,127-1 127,-10 2-338,-73-3 145,133 2 0,-212 13-309,174 5 168,-170-2-145,0 3 0,-1 1 0,43 13 0,-30-4-6,1-2 1,0-3 0,102 8-1,11-3 4,19 1-32,25 7-21,-83-6 13,-33-12 46,100-7-1,-70-1-19,564-7 172,-266-6-137,600 14 289,-898 7-287,233 7 306,-358-14-367,-1 1 1,1 0-1,-1 0 1,1 0-1,-1 0 1,0 0-1,1 0 0,-1 0 1,1 0-1,-1 0 1,1 0-1,-1 0 1,1 0-1,-1 1 1,0-1-1,1 0 1,-1 0-1,1 0 0,-1 1 1,0-1-1,1 0 1,-1 0-1,0 1 1,1-1-1,-1 0 1,0 1-1,1-1 1,-1 0-1,0 1 0,0-1 1,1 0-1,-1 1 1,0-1-1,0 1 1,0-1-1,1 1 1,-1 0-1,0 7-3410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6:08.6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 0 1409,'0'0'7059,"-11"128"-6931,-8-77-32,0-3 128,-2-2 304,6-5-95,3-5-33,5-7-336,1-8 16,0-8-80,1-6-208,-1-5-1089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6:09.0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1 168 8676,'0'0'2452,"12"-17"-2265,-4 6-135,0-1 1,0 1-1,1 1 1,0-1 0,0 1 0,1 1 0,1 0 0,-1 0 0,21-11 0,-20 14 17,0 0-1,0 1 1,0 1 0,1 0 0,0 0 0,0 1-1,0 1 1,0 0 0,0 0 0,0 2 0,17 0-1,-25 0-32,-1 1-1,0 0 0,0 0 0,0 0 0,0 1 0,0-1 0,0 1 0,0 0 0,0-1 1,0 1-1,-1 0 0,1 1 0,-1-1 0,0 0 0,1 1 0,-1-1 0,0 1 0,0 0 0,-1 0 1,3 5-1,6 10 133,-2 0 0,8 27 0,-6-16-151,-2-13-108,0 2-418,-5-2-3286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6:12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8932,'0'0'496,"8"110"-432,-8-54 0,0 2-16,0-3-16,0-2 32,0-4-48,0-9-16,0-37-704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36:12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1 122 8708,'0'0'1393,"72"-93"-1265,-36 75 64,-4 7-48,-1 11-32,-8 0 112,-3 21-32,-1 18 32,-2 11-224,-17-28-1601,0-2-6530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4:33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12374,'0'0'1808</inkml:trace>
  <inkml:trace contextRef="#ctx0" brushRef="#br0" timeOffset="1">888 26 496,'0'0'64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49:43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 4242,'0'0'6483,"0"-1"-6438,1 1 0,-1 0 1,0-1-1,0 1 0,1 0 1,-1 0-1,0-1 0,0 1 0,1 0 1,-1 0-1,0 0 0,1-1 1,-1 1-1,0 0 0,1 0 0,-1 0 1,0 0-1,1 0 0,-1 0 1,0 0-1,1 0 0,-1 0 0,0 0 1,1 0-1,-1 0 0,0 0 0,1 0 1,-1 0-1,0 0 0,1 0 1,-1 0-1,0 0 0,1 0 0,-1 0 1,1 1-1,-1 127 863,-3 211-461,2-292-1894,1-32-5064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49:44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1 9652,'0'0'1777,"7"92"-1921,-10-25 304,-11 0-112,1-9-48,5-4 208,3-1-208,1-8-816,4-37-2786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49:47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6339,'0'0'3092,"4"1"-3127,7 3 321,0-2-1,0 1 1,0-1-1,1-1 1,-1 0-1,1-1 1,-1 0-1,18-3 1,12 2-4,255-1 183,360 6 364,-330 19-679,50 1 15,93-12-100,455 4 401,-247-7-91,-478-5-345,541 26 90,14-15-63,-499-17-25,397-22 270,-152 2-55,-281 16-202,331-3 86,373-32 267,-232 4 26,-30 34-275,-341 5 225,-312 1-2207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49:48.1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403 17 6163,'0'0'6189,"-20"-3"-5885,3 1-268,-8-3 203,-1 2 0,1 0 1,-43 3-1,65 0-220,1 0 0,0 1 1,0-1-1,0 1 0,0-1 0,-1 1 0,1 0 1,0 0-1,0 0 0,0 0 0,1 0 1,-1 0-1,0 1 0,0-1 0,1 1 0,-1-1 1,1 1-1,-1 0 0,1-1 0,-1 1 0,1 0 1,0 0-1,0 0 0,0 0 0,0 0 1,1 0-1,-1 0 0,0 0 0,0 3 0,0 6-13,-1 0 0,2 1-1,0-1 1,1 19-1,0-14-46,2 3 35,0 0 0,1-1 0,0 1 0,13 29-1,-10-30 10,-1 1 0,0 0 0,-2 0 0,4 25 0,-8-37-44,1 1-1,-1-1 1,0 0 0,-1 0-1,1 0 1,-1 0 0,-1 1-1,0-1 1,0-1 0,0 1-1,-6 12 1,5-14 42,-1 0 0,0-1-1,0 1 1,0 0 0,-1-1-1,0 0 1,0 0 0,0-1-1,0 1 1,0-1 0,-1 0-1,1-1 1,-1 1 0,-6 1-1,0 0 8,0 0 0,0-1-1,0 0 1,0-1 0,-1-1 0,1 0-1,-1 0 1,-18-2 0,31 0-74,-1 1 0,0-1 0,1 1 1,-1-1-1,0 1 0,1-1 0,-1 1 0,0-1 1,1 1-1,-1-1 0,1 0 0,-1 0 1,1 1-1,0-1 0,-1 0 0,1 1 0,0-1 1,-1 0-1,1 0 0,0 0 0,0 1 1,0-1-1,-1 0 0,1 0 0,0 0 0,0 0 1,0 1-1,1-2 0,3-26-5070,8 11-544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49:48.6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5 8100,'0'0'6931,"-13"-1"-6536,4 0-334,5 0-50,0 1 0,0-1 0,0 1-1,0-1 1,0 1 0,0 0 0,-1 1 0,1-1-1,0 1 1,0 0 0,0 0 0,0 0 0,1 0-1,-1 1 1,0-1 0,0 1 0,1 0 0,-6 4 0,1 2-3,1 0 1,0 0 0,1 1 0,-1 0 0,2 0 0,-1 1 0,1 0 0,1-1-1,0 2 1,0-1 0,1 0 0,1 1 0,-3 13 0,1 10-8,1 0 0,3 65 1,0-94-2,1 0 0,-1-1 0,1 1 0,0 0 0,0 0 0,0-1 0,1 1 0,0-1 0,0 1 0,0-1 1,0 0-1,4 6 0,-3-7-19,-1-1 0,1 1 0,0-1 0,-1 0 0,1 1 0,0-1 1,0-1-1,0 1 0,0 0 0,1-1 0,-1 0 0,0 1 0,1-1 0,-1-1 0,1 1 1,-1 0-1,6-1 0,-2 1-118,0-1 1,1 0-1,-1 0 1,0-1-1,0 0 1,0-1-1,0 1 1,0-1-1,0-1 1,0 1-1,7-5 1,2-2 61,-1-1 0,-1 0 1,18-17-1,-26 21 77,-5 4-2,0 1-1,1-1 1,-1 1-1,1 0 1,-1-1-1,1 1 1,-1 0-1,1 0 1,0 0-1,-1 0 1,1 0-1,0 1 1,0-1-1,0 0 1,3 0 0,-5 23 256,-1 4-163,-2 0 0,-1-1 0,-2 1 0,0-1 0,-1 0 0,-2-1 0,-17 37 0,14-45-1827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49:49.0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29 153 4066,'0'0'9908,"-28"-87"-8515,28 85-785,7-3-528,22 0 0,11-2 64,7-3-80,3 0-64,-1-2-848,-4-2-2225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49:49.8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 9748,'0'0'1462,"2"22"-880,2 48-112,-3 0-1,-13 112 1,-11 25-1404,23-270 4618,0 58-3610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49:50.5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24 402 2433,'0'0'11371,"-2"-3"-11001,0 0-232,-1-1-1,1 1 0,0-1 0,0 0 0,0 0 0,0 0 0,1 0 0,0-1 0,0 1 0,0 0 0,-1-8 1,2-54-277,1 35 228,-1 20-87,1 0 0,1 0 0,0 0 0,0 0 0,1 0 0,1 1 0,-1 0 0,2-1 0,-1 1 0,2 1 0,-1-1 0,1 1 0,1 0 0,-1 0 0,9-8 0,-8 10 1,0 0 0,0 0 0,1 1-1,0 0 1,0 0 0,1 1 0,0 0 0,0 0-1,0 1 1,0 0 0,0 1 0,1 0 0,0 1-1,-1-1 1,1 2 0,16-2 0,-23 3-5,9 0 12,1 0-1,-1 1 1,14 3-1,-21-3-6,0 1 0,0-1-1,0 1 1,-1 0 0,1 0 0,-1 1-1,0 0 1,0-1 0,0 1 0,6 6 0,-2-1 28,0 1 0,-1-1 1,0 1-1,-1 1 0,0-1 0,0 1 1,-1 0-1,-1 0 0,1 1 1,-2-1-1,5 21 0,-4-12 14,-2-1 0,0 1-1,-1-1 1,-1 1 0,0 0-1,-5 25 1,2-33-30,1-1 0,-2 0 0,1 0 0,-1 0 0,-1 0 0,0-1 0,0 1 0,-1-1 0,0-1 1,-1 1-1,0-1 0,0 0 0,-10 8 0,4-4 15,-1-1 0,-1 0 0,0-1 0,0 0 0,-1-2 0,-33 14 0,31-17 448,1-1 0,-1-1-1,0-1 1,0 0-1,-33-2 1,48 0-534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49:53.4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16 124 1185,'0'0'8507,"1"20"-8362,4 49-75,-4 1 0,-8 81 0,2-120-45,-4 36-132,9-119 40,-1-3 27,2 0 0,10-62 0,-8 101 98,0 0 0,1 0 0,0 1 0,1 0 0,1 0 0,1 0 0,0 0 0,1 1 0,0 0 0,1 1 0,21-24 0,-24 32-59,-1 0 0,1 0 0,0 0 0,0 1 0,1 0 0,0 0-1,-1 1 1,1 0 0,0 0 0,0 1 0,1 0 0,-1 0 0,0 0 0,1 1 0,-1 0 0,16 1-1,-22 0 1,1 0-1,-1 0 0,1 0 1,-1 0-1,1 1 0,-1-1 0,1 0 1,-1 1-1,1-1 0,-1 1 1,1 0-1,-1-1 0,0 1 0,1 0 1,-1 0-1,0 0 0,0 0 1,0 0-1,0 0 0,0 0 0,0 1 1,0-1-1,1 2 0,0 1 4,-1-1-1,1 1 0,-1-1 1,0 1-1,0 0 0,-1 0 0,1-1 1,-1 1-1,0 6 0,0-2-21,0 0 0,-1 0 0,0 1-1,-1-1 1,0-1 0,0 1-1,-1 0 1,-6 14 0,-48 54-116,30-43 128,25-30-5,0 0 1,1 0-1,-1 0 1,0 1-1,1-1 1,0 1-1,-1-1 1,2 1-1,-1 0 1,0-1-1,1 1 1,-1 0-1,1-1 1,0 1-1,0 0 1,1 0-1,-1-1 1,1 1-1,0 0 1,0-1-1,1 5 1,4 5-57,0 1 0,0-1 1,15 23-1,-13-26 81,-2 1 0,1 0-1,-2 1 1,1-1 0,-1 1-1,-1 0 1,0 0 0,-1 1 0,-1-1-1,1 1 1,-2 0 0,0-1 0,0 1-1,-3 17 1,1-25 39,0-1 0,0 0 0,-1 0 0,1 0-1,-1 0 1,0-1 0,0 1 0,-1 0 0,1-1 0,-1 1 0,0-1-1,1 0 1,-2 0 0,1 0 0,0 0 0,0-1 0,-1 1 0,-7 3-1,4-2 7,0-1 0,0 0 0,-1 0-1,0 0 1,1-1 0,-1 0 0,0-1 0,0 0-1,-10 1 1,15-5-1191,2-8-1646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49:54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79 5442,'0'0'9045,"-7"-13"-8309,-21-38-248,27 49-470,-1 1-1,1 0 1,-1-1-1,0 1 1,1 0-1,-1 0 1,0 0-1,0 0 1,0 1-1,1-1 1,-1 0-1,0 1 1,0-1-1,0 1 1,0 0-1,0-1 1,0 1-1,0 0 1,0 0-1,0 1 1,0-1-1,0 0 1,0 1-1,0-1 1,0 1-1,0-1 1,0 1-1,0 0 1,0 0-1,1 0 1,-1 0-1,0 0 1,-1 2-1,-5 3-8,1 0 0,1 1 1,-1 0-1,1 0 0,1 0 0,-1 1 0,1 0 0,0 0 0,1 1 0,0-1 1,0 1-1,-3 13 0,0 0 13,2 0 0,1 0 0,0 1 0,0 25 1,3-33-22,0-4-4,1 0 0,0-1 0,0 1 0,3 12 0,-3-21-4,0 0-1,1 0 1,0 0 0,-1 0 0,1 0 0,0 0 0,0 0-1,0 0 1,0 0 0,0 0 0,0 0 0,1-1 0,-1 1-1,1-1 1,-1 1 0,1-1 0,0 1 0,-1-1 0,1 0-1,0 0 1,0 0 0,0 0 0,0 0 0,0 0 0,4 1-1,3 0-120,0-1-1,-1 0 1,1 0 0,0-1-1,0 0 1,0-1-1,0 0 1,0 0-1,-1-1 1,1 0-1,-1 0 1,16-7-1,-1-3-199,0 0 1,-1-2-1,21-16 1,-18 11 171,46-25 0,-70 44 139,-1 0-1,0 1 1,1-1-1,-1 0 0,0 0 1,0 0-1,1 0 1,-1 0-1,0 0 1,0 0-1,1 1 0,-1-1 1,0 0-1,0 0 1,1 0-1,-1 1 0,0-1 1,0 0-1,0 0 1,0 1-1,1-1 1,-1 0-1,0 0 0,0 1 1,0-1-1,0 0 1,0 0-1,0 1 1,0-1-1,0 0 0,0 1 1,0-1-1,0 0 1,0 1-1,0-1 0,0 0 1,0 0-1,0 1 1,0-1-1,0 0 1,0 1-1,0-1 0,-1 1 1,0 17 179,-3 0 115,0-1 0,-2 0 0,-14 33-1,14-37-366,0 1-1,1 0 0,0 0 1,1 0-1,0 0 0,2 1 1,-2 19-1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4:33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4 112,'0'0'12854,"-82"-1"-11221,82-1-1345,27 2-112,18 0 112,14 0 192,0 0-352,-4 0-64,-15 5-64,-15 9-944,-16 6-2242</inkml:trace>
  <inkml:trace contextRef="#ctx0" brushRef="#br0" timeOffset="1">188 201 8932,'0'0'5106,"122"20"-4545,-45-20-417,-44-8-144,-3-1-2081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49:54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73 111 608,'0'0'8996,"-67"-99"-6562,62 92-466,5 2-511,13 5-1409,25 0 192,13 0-16,10 0-96,5 0-80,5 0-48,-49 0-768,-3 0-4995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49:55.4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73 6419,'10'-6'8172,"-11"106"-7888,-15 108 0,4-102-218,-5 37-279,15-136 173,2-6-40,0-6 34,0-1 0,-1 1 0,0-1 0,0 1 0,-2-8 0,-4-16-86,2-161 45,6 122 123,0 51-42,0 0 0,1 1 0,0 0-1,2-1 1,0 1 0,0 0 0,2 1 0,0-1-1,1 1 1,12-20 0,-15 27-8,1 0 1,1 1-1,-1 0 0,1 0 0,1 0 0,-1 1 1,1-1-1,0 2 0,0-1 0,1 1 1,0 0-1,0 0 0,0 1 0,0 0 0,1 1 1,0 0-1,-1 0 0,1 1 0,0 0 1,12-1-1,-10 2-9,1 0 1,0 1-1,0 1 1,0 0 0,12 2-1,-19-1 28,0-1-1,-1 1 0,1 0 1,-1 0-1,0 0 1,0 1-1,0 0 0,0-1 1,0 1-1,0 1 1,-1-1-1,0 0 1,1 1-1,-1 0 0,3 5 1,4 6 42,-1 1 0,-1 0 0,-1 0 1,0 1-1,-1 0 0,0 0 0,4 27 0,-4-4 3,-2 0-1,-1 52 0,-4-77-15,-1-1 0,0 0 0,-1 0-1,0 0 1,-1-1 0,-1 1 0,-1-1 0,1 0-1,-2 0 1,0 0 0,0-1 0,-1 0 0,-1-1-1,-13 15 1,12-15 77,0-1-1,0 0 0,-1-1 1,0 0-1,-1-1 1,0 0-1,0-1 1,-1 0-1,1-1 1,-2 0-1,1-1 1,0 0-1,-1-1 1,-21 3-1,32-7-564,-15 1 1924,11-3-2738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0:01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19 4978,'0'0'8247,"4"-4"-8005,11-9-215,-15 13-27,0 0 0,0 0 1,1-1-1,-1 1 0,0 0 0,0 0 0,0 0 0,0 0 0,0 0 1,0 0-1,1 0 0,-1 0 0,0 0 0,0 0 0,0 0 0,0 0 0,1 0 1,-1 0-1,0 0 0,0 0 0,0 0 0,0 0 0,0 0 0,1 0 0,-1 0 1,0 0-1,0 0 0,0 0 0,0 0 0,0 0 0,1 0 0,-1 0 1,0 0-1,0 1 0,0-1 0,0 0 0,0 0 0,0 0 0,0 0 0,0 0 1,1 0-1,-1 0 0,0 1 0,0-1 0,0 0 0,0 0 0,0 0 1,0 0-1,0 0 0,0 1 0,0-1 0,0 0 0,0 0 0,0 0 0,0 0 1,0 0-1,0 1 0,1 11 14,-1-11-9,1 17 33,0 0 1,-2 0-1,0 0 1,-1 0-1,0 0 0,-2-1 1,0 1-1,-1-1 1,-10 23-1,8-23 40,4-10-60,0 1-1,0-1 0,-1 1 0,0-1 1,0 0-1,-1 0 0,0-1 0,0 0 1,-7 7-1,12-13 4,0 0 0,0 0 0,-1 0 0,1 1 0,0-1 0,0 0-1,-1 0 1,1 0 0,0 0 0,-1 0 0,1 0 0,0 0 0,0 0 0,-1 0 0,1 0 0,0 0 0,-1-1 0,1 1 0,0 0 0,0 0 0,-1 0 0,1 0 0,0 0 0,0 0 0,-1-1 0,1 1 0,0 0 0,0 0-1,0 0 1,-1-1 0,1 1 0,0 0 0,0 0 0,0-1 0,0 1 0,-1 0 0,1 0 0,0-1 0,0 1 0,0 0 0,0 0 0,0-1 0,0 1 0,0 0 0,0 0 0,0-1 0,-3-25 181,3 21-210,0-1-1,1 0 0,-1 1 1,1-1-1,1 1 0,-1-1 0,4-8 1,8-8 5,1 0 62,0 1 1,1 0 0,19-19 0,-29 35-42,0 0 0,0 0 0,1 0 0,0 1 0,-1 0 0,2 0-1,-1 1 1,0 0 0,1 0 0,-1 0 0,1 1 0,0 0 0,0 0 0,0 1 0,12-1 0,-15 1-15,-1 1 0,1 0 0,-1 0 0,1 0 0,-1 0 1,1 1-1,-1-1 0,0 1 0,1 0 0,-1 0 1,0 1-1,7 2 0,-8-2 0,0 0 1,0 0-1,0 0 1,0 1-1,0-1 1,-1 1-1,1-1 1,-1 1-1,0 0 1,1-1-1,-1 1 1,0 0-1,-1 0 0,2 5 1,3 18 59,-1-1-1,-1 1 1,-2 0 0,0 0-1,-6 49 1,-5-45-25,10-29-29,-1 0 0,1 0 0,-1 0 0,0 1 0,1-1 0,-1 0 0,0 0 0,0 0 0,1 0 0,-1 0 0,0 0 0,0-1 0,0 1 0,0 0 1,0 0-1,0-1 0,0 1 0,-1 0 0,-1 0 0,3-1 20,-1-5-20,0-1 1,0 0-1,1 1 0,0-1 0,0 1 0,1-1 1,0 0-1,1-6 0,1 2-8,0 0 1,1 0-1,0 0 1,1 1-1,0-1 1,0 1-1,1 0 1,0 1-1,1-1 1,-1 1-1,2 1 1,-1-1 0,10-6-1,8-6-30,0 2-1,1 0 1,35-16 0,-54 30 18,0 1 0,0 0 0,1 0 0,-1 1 1,1 0-1,0 0 0,-1 0 0,1 1 0,0 0 0,0 1 0,0 0 0,10 1 0,-15 0 13,0 0 0,0 1-1,0-1 1,0 1 0,0 0-1,0-1 1,-1 1 0,1 0-1,-1 0 1,1 1 0,-1-1-1,0 1 1,0-1 0,0 1-1,0-1 1,0 1 0,-1 0-1,1 0 1,1 5 0,3 6 14,0 1 1,5 26-1,-5-7 50,-3 1-1,0-1 1,-3 0-1,-3 42 1,2-58-68,0-4 56,-1 1 1,0-1 0,0 0-1,-2 0 1,0 0 0,0-1 0,-10 21-1,14-34 4,-1 0-1,1 0 1,0 0 0,0 0-1,0 1 1,0-1 0,0 0-1,0 0 1,-1 1 230,1-1-230,0 0-1,0 0 1,0 0 0,0 0-1,-1 0 1,1 0 0,0 0-1,0 1 1,0-1-1,0 0 1,-1 0 0,1 0-1,0 0 1,0 0 0,0 0-1,-1 0 1,1 0 0,0 0-1,0 0 1,0 0 0,0 0-1,-1 0 1,1 0-1,0 0 1,0-1 0,0 1-1,0 0 1,-1 0 0,1 0-1,0 0 1,-1-1 230,1 1-230,0 0-1,0 0 1,0 0 0,0 0-1,0 0 1,0-1 0,0 1-1,0 0 1,0 0-1,0 0 1,-1-1 0,1 1-1,0 0 1,0 0 0,-3-12-2548,3-4-1838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0:04.0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1 475 6435,'0'0'6622,"0"1"-6598,1-1-1,0 1 1,-1-1 0,1 1 0,0-1 0,-1 0 0,1 1 0,0-1 0,-1 0-1,1 1 1,0-1 0,0 0 0,-1 0 0,1 0 0,0 0 0,0 0 0,-1 0 0,1 0-1,0 0 1,1 0 0,6-8 27,0-1-1,0-1 0,-1 1 0,0-1 1,10-19-1,2-2 48,85-157 146,-91 163-223,-1 1 50,-1 1 79,1 0-1,1 0 1,28-36-1,-28 51 1392,-5 14-1080,-2 28-755,-4-22 456,9 83-89,-3 192 0,-9-205-61,1-68-9,-2 62 68,1-68-63,0 0 0,0 0 1,-1 0-1,0-1 1,0 1-1,-1 0 1,-3 7-1,5-14 71,0-1 1,1 1-1,-1 0 1,0-1-1,0 1 0,1 0 1,-1-1-1,0 1 0,0-1 1,0 1-1,0-1 0,1 0 1,-1 1-1,0-1 0,0 0 1,0 1-1,0-1 0,0 0 1,0 0-1,0 0 0,0 0 1,0 0-1,0 0 0,-1-1 1,1 1-271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0:09.9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2 3586,'0'0'5509,"-2"0"-5254,1-1 1,-1 1-1,1 0 0,-1-1 1,0 1-1,1 0 1,-1 0-1,0 0 0,1 0 1,-4 1-1,-6 100-87,6 194-1,6-175 1424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0:10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12 3938,'0'0'8462,"-3"-3"-7843,0 0-589,-8-2 474,8 28-157,4 118-5,0 31-349,-3-55-8271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0:11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5523,'0'0'3457,"10"13"-2878,4 5-449,1 2-20,1 0-1,36 34 1,-49-50-146,1-1 0,1-1 0,-1 1 0,0 0 0,0-1 0,1 0 0,0 0 0,-1-1 0,1 1 0,0-1 0,0 0 0,0 0 0,0 0 0,0-1 0,0 0 0,0 0 0,-1 0 0,1-1 0,0 1 0,0-1 0,0 0 0,0-1 0,0 1 0,-1-1 0,1 0-1,-1 0 1,1 0 0,-1-1 0,0 0 0,0 1 0,0-1 0,0-1 0,4-4 0,23-32 85,16-18 190,-47 57-209,0 0 0,0 1 0,1-1 0,-1 1 0,0 0 0,1-1 0,-1 1 0,0-1 0,1 1-1,-1-1 1,0 1 0,1 0 0,-1-1 0,1 1 0,-1 0 0,1 0 0,-1-1 0,1 1 0,-1 0-1,1 0 1,-1 0 0,1-1 0,0 1 0,-1 0 0,1 0 0,-1 0 0,1 0 0,-1 0 0,1 0-1,-1 0 1,1 0 0,0 0 0,-1 1 0,1-1 0,-1 0 0,1 0 0,-1 0 0,1 1 0,-1-1-1,1 0 1,-1 0 0,1 1 0,-1-1 0,0 1 0,1-1 0,-1 0 0,1 1 0,-1-1 0,0 1-1,1-1 1,-1 1 0,0-1 0,0 1 0,1-1 0,-1 1 0,0-1 0,0 1 0,0-1 0,0 1-1,1 0 1,3 38 1343,-4-36-1387,-6 360 1226,8-342-3539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0:13.1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1 235 7587,'0'0'1313,"0"19"-1027,2 293 135,-2-307-480,3 28 203,-3-32-170,0 0-1,0 0 1,0 0-1,0 0 1,0-1-1,1 1 1,-1 0-1,0 0 1,0 0-1,1-1 1,-1 1-1,1 0 1,-1 0-1,1-1 1,-1 1-1,1 0 1,-1-1-1,1 1 1,0 0-1,-1-1 1,1 1-1,0-1 1,0 1-1,-1-1 1,1 0-1,0 1 1,0-1-1,0 0 1,-1 1-1,2-1 1,-1-1-42,0 0 1,0 0-1,0 0 0,0 0 1,0-1-1,-1 1 0,1 0 1,0-1-1,-1 1 1,1 0-1,-1-1 0,1 1 1,-1-1-1,0 1 1,1 0-1,-1-1 0,0 1 1,0-1-1,0-2 1,0-2-54,14-175 128,-13 123 712,4 1 0,17-91 0,-19 138-561,0-1 0,1 1 1,0 0-1,0 0 0,1 0 0,0 1 1,1-1-1,8-9 0,-11 15-158,0 0 0,1 1-1,0-1 1,-1 1 0,1-1 0,1 1-1,-1 1 1,0-1 0,1 0 0,0 1-1,-1 0 1,1 0 0,0 1-1,0-1 1,0 1 0,0 0 0,0 0-1,9 0 1,-13 1-2,0 1-1,0-1 1,-1 0-1,1 0 1,0 0 0,0 0-1,0 1 1,-1-1-1,1 0 1,0 1 0,0-1-1,-1 1 1,1-1 0,0 1-1,-1-1 1,1 1-1,-1-1 1,1 1 0,-1 0-1,1-1 1,-1 1-1,1 0 1,-1-1 0,1 3-1,6 25-64,-9 29-745,-1-48 793,1 0 1,-2 0-1,1 0 1,-1-1-1,0 1 1,-1-1-1,0 0 1,0-1-1,0 1 1,-1-1-1,-1 0 0,-10 9 1,-17 23 112,33-37-75,-1 0 0,1 0-1,0 1 1,-1-1 0,1 0-1,0 1 1,0-1 0,1 0 0,-1 1-1,1-1 1,-1 1 0,1 0-1,0-1 1,-1 1 0,1-1 0,1 1-1,-1-1 1,0 1 0,1-1-1,-1 1 1,1-1 0,0 1 0,0-1-1,0 1 1,0-1 0,0 0-1,0 0 1,1 1 0,-1-1 0,4 3-1,5 6-61,0 0-1,0-1 0,2 0 0,14 10 1,-6-5 95,-4-2-378,-1 1 1,26 29-1,-37-38 265,-1-1 0,1 1 0,-1-1 0,-1 1 0,1 0 0,-1 0 0,0 1 0,0-1 0,0 0 0,-1 1 0,1-1 0,-1 1 0,-1-1 0,1 1 0,-1 9 0,-1-12 118,0-1-1,1 1 1,-1-1 0,0 1 0,-1-1 0,1 1 0,0-1-1,-1 0 1,1 1 0,-1-1 0,0 0 0,0 0 0,0 0-1,0 0 1,0-1 0,0 1 0,-4 2 0,-48 24 1647,38-21-1331,-98 46 1668,113-52-2052,0 0 1,-1 1-1,1-1 1,0 0-1,0 0 0,0 1 1,0-1-1,0 1 1,0-1-1,0 1 1,0-1-1,0 4 0,0-5-128,1 1-1,0-1 1,0 1-1,-1-1 1,1 0-1,0 1 1,0 0-1,0-1 1,0 1-1,0-1 1,0 1-1,-1-1 1,1 1-1,0-1 1,1 1-1,-1-1 1,0 1-1,0-1 1,0 1-1,0-1 1,0 1-1,0-1 1,1 1-1,-1-1 1,0 1-1,0-1 1,1 1-1,-1-1 1,0 0-1,1 1 1,-1-1-1,0 0 1,1 1-1,-1-1 1,1 0-1,-1 1 1,1-1-1,-1 0 1,1 0-1,-1 1 1,0-1-1,2 0 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0:14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168 3 6355,'0'0'8732,"-18"-1"-8065,7 0-590,4 1-46,1-1 1,-1 1-1,0 0 1,1 1-1,-1-1 1,-7 3-1,12-2-18,-1 0 0,0 0-1,1 0 1,-1 0 0,1 0 0,-1 1 0,1-1-1,-1 1 1,1 0 0,0 0 0,0 0 0,0 0 0,0 0-1,0 0 1,1 0 0,-1 1 0,1-1 0,-1 1-1,1-1 1,0 1 0,-1 3 0,-9 31 13,2 1 1,1 0 0,3 1 0,1 0-1,1 0 1,4 47 0,-1-82-35,0-1 0,0 1 0,1 0 0,-1-1 1,1 1-1,-1-1 0,1 1 0,0-1 0,1 0 0,-1 1 1,0-1-1,1 0 0,0 0 0,0 0 0,0 0 1,0 0-1,0 0 0,3 2 0,-1-3-104,0 1 1,0-1-1,0 0 0,0 0 0,0 0 1,0-1-1,1 1 0,-1-1 0,1 0 1,-1-1-1,1 1 0,-1-1 1,8 0-1,-5 0-121,0 0 0,0-1 0,0 0 0,0 0 1,0-1-1,0 0 0,0 0 0,0 0 0,8-5 0,3-4-93,32-22-1,-10 5 286,-24 21 79,-8 12 267,-7-2-217,-1 0 1,1 1 0,-1-1-1,0 0 1,0 0-1,0 1 1,-2 4-1,-2 14 15,-1 0-1,-1 0 0,-1 0 0,-1-1 1,-14 24-1,4-4-686,16-36-8,2-4 430,0-1 0,0 1 0,0 0 1,0-1-1,-1 1 0,1 0 0,0-1 0,0 1 0,-1-1 0,1 1 0,0-1 1,-1 1-1,1 0 0,-1-1 0,1 1 0,-1-1 0,1 1 0,-1-1 0,1 0 0,-1 1 1,1-1-1,-1 0 0,0 1 0,1-1 0,-1 0 0,0 1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0:14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36 223 176,'0'0'5042,"-17"-125"-2801,8 81-400,3 13 240,4 14-272,0 12 176,29 5-1985,9 8 48,8 8-48,3-1-2033,1-1-1521,-33-11-447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4:33.9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84 10517,'0'0'4573,"-2"28"-4296,2-25-272,-7 329 209,8-319-210,1 1 0,0-1 0,0 0 0,2 0-1,0 0 1,9 22 0,-11-31-8,0 0 1,0 0-1,0 0 0,1-1 0,-1 1 0,1-1 1,0 1-1,0-1 0,1 0 0,-1 0 0,0 0 1,1-1-1,0 1 0,0-1 0,-1 0 0,1 0 0,1 0 1,-1-1-1,0 1 0,0-1 0,1 0 0,-1 0 1,8 0-1,-9-1 2,1 0 0,0-1 0,0 1 0,0-1 0,-1 0 0,1 0-1,0 0 1,-1-1 0,1 1 0,-1-1 0,1 0 0,-1 0 0,0 0 0,0 0 0,0-1 0,0 1 0,0-1 0,0 1 0,-1-1 0,1 0 0,-1 0 0,3-5 0,4-8 25,-1 1 0,0-2 0,9-26 0,-5 1 82,-1 0 0,-2-1 0,-1 0-1,-3 0 1,-2-1 0,-4-84 0,1 122-129,0 0 0,-1 0 0,0 0 1,0 0-1,0 0 0,-1 1 0,0-1 0,0 1 1,0-1-1,-4-6 0,4 10-133,0-1-1,-1 1 1,1-1-1,-1 1 0,1 0 1,-1 0-1,0 0 1,1 0-1,-1 0 1,0 1-1,0-1 1,-1 1-1,1 0 1,0 0-1,0 0 1,-1 0-1,1 0 1,-6 0-1,-37 2-4068,14 10-1024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0:15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25 113 4626,'0'0'2807,"3"17"-2026,0 12-608,0-1 0,-3 1 0,0 0 0,-8 55 0,2-57-445,-9 54 778,11-46-4195,7-74 3508,2 0 0,2 0 1,19-62-1,-14 54 525,-9 37-234,3-14 343,0 1 0,2 0 0,13-27-1,-19 45-375,0 1 0,1-1-1,0 0 1,0 1 0,0 0-1,0-1 1,0 1-1,1 1 1,0-1 0,0 0-1,0 1 1,0 0 0,1 0-1,-1 0 1,1 0-1,0 1 1,0 0 0,0 0-1,0 0 1,0 1-1,5-2 1,-5 2-34,0 0 0,0 1 0,0 0 1,0-1-1,0 1 0,0 1 0,0-1 0,0 1 0,-1 0 1,1 0-1,0 0 0,0 1 0,-1 0 0,1 0 0,-1 0 0,1 0 1,-1 1-1,0-1 0,0 1 0,0 0 0,0 1 0,-1-1 0,1 0 1,-1 1-1,0 0 0,0 0 0,0 0 0,2 5 0,3 5 145,-1 1 0,-1 1 0,-1-1 0,0 1-1,0 0 1,-2 0 0,3 18 0,-2 12 289,-3 60 0,-2-97-372,0 1-1,-1-1 0,0 1 0,0-1 0,-1 0 1,0 0-1,-1 0 0,0 0 0,0-1 0,-1 0 1,0 1-1,0-2 0,-1 1 0,-11 11 0,12-13-109,0-1 1,-1 0-1,1 0 0,-1-1 0,0 0 0,0 0 0,-1 0 0,1-1 0,-1 0 0,1 0 0,-1-1 0,0 1 0,0-2 1,0 1-1,0-1 0,-1 0 0,1 0 0,0-1 0,-13-1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0:25.6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48 9092,'0'0'1382,"-17"0"-944,-38 0 704,45 0 655,49 0-1183,173 4-63,-69 1 58,189-19 0,-43-13 672,355 12-1,-466 30-1006,-6 0 103,-129-14-332,379 24 102,-241-7-136,222 34 64,-331-41-26,131 5 0,-114-12 39,75 17 97,-113-11-1379,99 3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20:48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8884,'0'0'2326,"13"17"-1114,18 20-788,1-1 0,2-1 0,41 32 0,346 255 30,-420-321-1012,16 11-11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20:48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48 467 7331,'0'0'5686,"-10"1"-5281,2 0-387,-15 3-25,16-5 3,10-2 18,33-19 341,-2-2 0,52-46 0,-26 20-192,-6 7-131,238-182-72,-249 196-1233,-32 23-2051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20:49.5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1 326 4194,'0'-1'9915,"12"-25"-10031,172-235 570,-160 224-396,-25 59 57,-5 6-64,-14 42 0,11-42-38,2-1-1,-6 37 0,7 106-1399,6-134-1786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20:52.5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9092,'0'0'2663,"16"23"-1935,0 2-507,11 17 250,54 63 0,-13-27-36,135 122 0,-167-177-960,-11-12-3605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20:52.9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0 415 8180,'0'0'4450,"31"-33"-4338,11-7 464,9-8-304,0-13-96,-2 0-64,-1 1-64,-1 3-48,-5 11-512,-35 38-2513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20:53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0 219 7235,'0'0'4928,"0"0"-4925,0 0 0,0 1 0,0-1 0,0 1-1,0-1 1,0 1 0,1-1 0,-1 0 0,0 1 0,0-1 0,0 1 0,0-1 0,0 1 0,1-1-1,-1 0 1,0 1 0,0-1 0,1 0 0,-1 1 0,0-1 0,0 0 0,1 1 0,-1-1 0,0 0-1,1 0 1,-1 1 0,1-1 0,-1 0 0,0 0 0,1 0 0,-1 1 0,1-1 0,0 0 0,1 0 7,0 0 0,0 0 0,0 0 0,0 0 0,-1 0 0,1 0 0,0-1 1,0 1-1,0-1 0,0 0 0,0 1 0,0-1 0,0 0 0,-1 0 0,1 0 1,0 0-1,-1 0 0,1-1 0,1-1 0,36-34 26,-29 26-8,38-46 137,-38 43-288,1 1 0,0 0-1,1 1 1,0 0 0,1 1-1,0 0 1,21-12 0,-34 22 107,0 1 1,0 0-1,1 0 1,-1 0 0,0 0-1,0 0 1,1 0-1,-1 0 1,0 0-1,0 0 1,1 0 0,-1 0-1,0 0 1,1 0-1,-1 0 1,0 0-1,0 0 1,1 0 0,-1 0-1,0 0 1,0 0-1,1 0 1,-1 0 0,0 1-1,0-1 1,1 0-1,-1 0 1,0 0-1,0 0 1,0 1 0,1-1-1,-1 0 1,0 0-1,0 0 1,0 1-1,0-1 1,1 0 0,3 16-82,-4 27 577,-1-30-317,-1 41 340,-12 65 1,7-64-485,-2 66 0,9-77-623,0-19-2807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20:57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7107,'0'0'2489,"21"21"-1736,71 69-374,-69-67-302,1-1 0,1 0 1,0-2-1,2-2 0,46 26 1,-44-32-110,-3-2-1311,-13-1-2858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20:57.6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31 212 5282,'0'0'6387,"-31"0"-6387,36-6-240,30-9 208,9-8 64,10-15 208,-1 3-208,1-7-32,-6 4-1568,-36 24-1058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4:34.3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10453,'0'0'5250,"158"38"-4561,-71-38-209,12 0-288,0-19-192,-4-5-256,-69 14-4899</inkml:trace>
  <inkml:trace contextRef="#ctx0" brushRef="#br0" timeOffset="1">739 267 9556,'0'0'577,"2"94"207,7-42-96,-5-1-79,-4-3-401,0-9-80,0-1 0,-8-13-64,-9-8 48,0-15-112,10-2-849,-1-15-4593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20:58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6835,'0'0'4015,"0"24"-3668,12 171 80,-10-171-392,-3-19-30,1 1-1,0-1 1,1 1-1,-1-1 0,1 0 1,0 0-1,0 1 1,1-1-1,0 0 1,0 0-1,0 0 1,3 5-1,2-21-3401,-6-16 3699,-1 23-515,-2-31 275,1 25 2,0-1-1,0 1 1,1-1 0,1 1 0,0-1-1,0 1 1,1-1 0,0 1-1,5-13 1,-4 19 11,0 1 0,0 0-1,0 0 1,1 0 0,-1 0 0,1 1-1,-1-1 1,1 1 0,0 0 0,0 0-1,0 0 1,0 0 0,1 1 0,-1 0 0,0 0-1,9-1 1,7-1-1436,-1 1 0,28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20:59.9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1 6515,'0'0'5026,"-18"6"-4420,-53 26-187,69-30-405,-1 0 1,1 0-1,0 0 0,-1 1 1,1-1-1,0 1 1,0-1-1,1 1 0,-1 0 1,0 0-1,1-1 1,0 1-1,-1 0 0,1 0 1,0 0-1,1 1 1,-1-1-1,1 0 0,-1 0 1,1 0-1,0 1 1,0-1-1,0 0 0,1 0 1,-1 0-1,2 4 1,-1 8 20,-2-13-32,1 0-1,0 0 1,0 0 0,0 0-1,0 0 1,0 1 0,1-1-1,-1 0 1,1 0 0,-1 0-1,1 0 1,0 0-1,0 0 1,0 0 0,0 0-1,1 2 1,1-3-50,-1 0 0,0 0 0,1 0 0,-1 0 0,0 0 0,1-1 0,-1 1 0,1-1 0,0 1 0,-1-1-1,1 0 1,-1 0 0,5-1 0,-4 1-88,0 0-1,0-1 1,0 1 0,0-1-1,0 0 1,0 0-1,0 0 1,0 0 0,0 0-1,-1-1 1,1 1-1,0-1 1,-1 0-1,0 0 1,1 0 0,-1 0-1,3-3 1,4-6-695,0-1-1,11-20 1,-14 22 331,0 1 0,0 0-1,1 0 1,9-10 0,-15 21 729,-1 0 1,1 0-1,-1-1 0,1 1 1,-1 0-1,1 0 1,-1 0-1,0 0 1,0-1-1,0 1 1,0 0-1,0 0 0,-1 3 1,1 1 67,0 117 2380,0-122-2674,0 1-1,0-1 0,1 0 0,-1 0 0,1 0 0,-1 0 1,0 0-1,1 0 0,0 0 0,-1 0 0,1 0 0,-1 0 1,1 0-1,0 0 0,0 0 0,0-1 0,0 1 0,-1 0 0,1-1 1,0 1-1,0 0 0,0-1 0,0 1 0,0-1 0,1 0 1,-1 1-1,0-1 0,0 0 0,2 1 0,-1-1-52,0 1-1,0-1 1,0 0-1,0 0 1,0 0 0,1 0-1,-1 0 1,0 0-1,0-1 1,0 1-1,0-1 1,0 1 0,0-1-1,-1 0 1,1 0-1,0 0 1,3-2-1,3-6-177,0 0 0,-1 0 0,0-1 0,0 0 0,-1 0 0,-1 0 0,1-1 0,4-15 0,19-28 2023,-26 66-1218,1 18-671,-4-26 301,2 16-83,-2-11-103,1 0 0,-1 0 1,2 0-1,-1-1 0,1 1 0,1 0 0,0-1 0,0 1 1,7 12-1,-10-20-44,1-1 1,-1 0 0,0 1 0,0-1-1,0 0 1,1 1 0,-1-1-1,0 0 1,1 0 0,-1 1 0,0-1-1,0 0 1,1 0 0,-1 0-1,0 1 1,1-1 0,-1 0-1,1 0 1,-1 0 0,0 0 0,1 0-1,-1 0 1,0 0 0,1 0-1,-1 0 1,1 0 0,-1 0 0,0 0-1,1 0 1,-1 0 0,0 0-1,1 0 1,-1 0 0,1 0-1,-1-1 1,0 1 0,1 0 0,-1 0-1,0 0 1,1-1 0,-1 1-1,0 0 1,0 0 0,1-1-1,-1 1 1,0 0 0,0-1 0,1 1-1,-1 0 1,0-1 0,0 1-1,0 0 1,0-1 0,1 0 0,8-26 322,-7 19-368,6-13 87,-6 13-26,0 1-1,1-1 1,0 1-1,0 0 0,1 0 1,-1 0-1,2 1 1,-1-1-1,11-10 1,-12 16 42,0-1 0,1 1 0,-1 0 0,1 1 0,-1-1 0,1 0 0,-1 1 0,1 0 0,-1 0-1,1 0 1,-1 0 0,1 1 0,-1-1 0,1 1 0,-1 0 0,1 0 0,-1 0 0,4 3 0,-2 3 10,0 1 1,0 0-1,-1 0 1,0 1-1,-1-1 1,0 1-1,0-1 1,-1 1-1,0 0 1,-1 0-1,1 18 1,6 25-562,-8-50 262,0-1 1,0 1-1,1 0 1,-1-1-1,0 1 1,1-1-1,0 1 1,-1-1-1,1 0 1,0 1-1,-1-1 1,1 1-1,0-1 1,0 0-1,0 0 1,3 2-1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21:00.3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187 28 7283,'0'0'5304,"-21"1"-4861,-68 7-48,86-7-371,-1 0 1,1 0-1,0 0 1,0 1-1,-1 0 1,1-1-1,0 1 1,0 0 0,0 0-1,1 0 1,-1 1-1,0-1 1,1 1-1,0 0 1,-1-1-1,1 1 1,0 0-1,1 0 1,-1 0-1,0 0 1,1 1-1,0-1 1,0 0-1,0 1 1,0-1-1,-1 6 1,-1 1 70,-6 46 79,8-53-173,1-1-1,-1 0 0,1 0 0,0 0 0,0 0 1,0 0-1,0 1 0,1-1 0,-1 0 0,0 0 1,1 0-1,0 0 0,-1 0 0,1 0 0,0 0 1,0 0-1,0 0 0,0 0 0,1 0 0,-1-1 1,0 1-1,1 0 0,1 1 0,1-1-104,0-1 0,0 1-1,0-1 1,0 1 0,0-1 0,0-1-1,0 1 1,1 0 0,-1-1-1,0 0 1,0 0 0,1 0-1,-1-1 1,0 1 0,0-1 0,1 0-1,-1 0 1,0-1 0,0 1-1,0-1 1,-1 0 0,1 0 0,0 0-1,-1-1 1,1 1 0,-1-1-1,1 0 1,-1 1 0,0-2 0,-1 1-1,1 0 1,2-4 0,5-10-703,-1-1 1,-1 0-1,0 0 1,-2-1-1,0 0 1,6-31-1,-10 20-1826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21:01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4274,'0'0'5675,"0"5"-5243,-1 60 282,-1-19-382,8 83 1,-4-116-331,0 0 0,1 0 0,0-1 1,1 1-1,0-1 0,1 0 0,0 0 1,1 0-1,1-1 0,0 0 0,9 12 1,-12-19-43,-1 0 0,1-1 0,-1 0 1,1 0-1,0 0 0,0 0 0,0 0 0,7 2 1,-7-3-234,1-1 0,0 0 1,0 0-1,-1 0 1,1 0-1,0-1 1,0 1-1,0-1 1,0-1-1,0 1 1,0-1-1,0 1 1,-1-1-1,1-1 0,0 1 1,-1-1-1,1 0 1,-1 0-1,1 0 1,-1 0-1,0-1 1,0 0-1,0 0 1,0 0-1,0 0 1,-1-1-1,0 1 0,1-1 1,-1 0-1,-1 0 1,1 0-1,-1 0 1,1-1-1,-1 1 1,0-1-1,1-5 1,-7 37 7581,5 10-5493,-1-33-1812,1 0 0,-1-1 0,1 1 0,-1 0 0,1 0 0,1-1 0,-1 1 0,0 0 0,1-1 0,0 0 0,0 1 0,0-1 0,0 0 0,0 0 0,1 0 0,3 3 0,1-2-23,1 0 0,1-1 1,-1 0-1,0 0 0,1-1 0,-1 0 0,1-1 0,0 0 0,0 0 1,-1-1-1,1 0 0,0 0 0,17-4 0,-24 4-42,0-1 1,0 1-1,0-1 0,1 0 0,-1 1 1,0-1-1,0 0 0,0 0 0,0-1 1,0 1-1,-1 0 0,1 0 1,0-1-1,0 1 0,-1-1 0,1 0 1,-1 1-1,0-1 0,1 0 0,-1 0 1,0 0-1,0 0 0,0 0 0,0 0 1,0-3-1,1-3-69,0-1 0,-1 1 1,0-1-1,-1 1 0,0-10 0,0 12 119,0 1-12,-1 1 0,0 0 0,0-1 0,0 1-1,-1 0 1,1 0 0,-1 0 0,0 0 0,0 0 0,0 1 0,-1-1 0,1 0 0,-1 1 0,0 0-1,0 0 1,0 0 0,-7-5 0,7 5 468,0 1 1,-1 0-1,1 0 0,0 0 1,-1 0-1,0 1 0,1 0 1,-1-1-1,0 1 0,1 0 0,-1 1 1,-7-1 399,31 1-962,-13 0 144,-1 1-1,0 0 1,0 1-1,0 0 1,0 0 0,0 0-1,0 1 1,0 0 0,-1 0-1,0 0 1,1 0-1,-1 1 1,0 0 0,-1 0-1,1 1 1,4 5 0,10 12 19,-1 0 0,18 29 0,-35-49-48,23 42 76,-20-34-67,1-1 1,-1 0-1,2 0 1,-1-1-1,1 1 0,10 9 1,-15-17-38,0-1 0,-1 1 0,1 0 0,0-1 0,0 1 0,0-1 0,0 1-1,0-1 1,0 0 0,0 1 0,0-1 0,0 0 0,0 0 0,0 1 0,0-1 0,0 0 0,0 0 0,0 0 0,0 0 0,0 0 0,0-1 0,0 1 0,0 0 0,0 0 0,0-1 0,0 1 0,0 0-1,0-1 1,0 1 0,0-1 0,0 0 0,-1 1 0,1-1 0,0 0 0,0 1 0,-1-1 0,1 0 0,0 0 0,-1 1 0,1-1 0,0 0 0,-1 0 0,0 0 0,1-1 0,4-7 14,0 1 1,-1-1-1,5-15 1,-7 17 15,4-10 7,-2 6-5,0-1 0,0 1 0,1 0 0,1 0 0,0 1 0,13-18 0,-19 28-7,0 0-1,0-1 1,1 1 0,-1 0-1,0 0 1,0 0 0,0 0-1,1-1 1,-1 1-1,0 0 1,0 0 0,1 0-1,-1 0 1,0 0 0,1 0-1,-1 0 1,0-1-1,0 1 1,1 0 0,-1 0-1,0 0 1,1 0 0,-1 0-1,0 0 1,0 1-1,1-1 1,-1 0 0,0 0-1,0 0 1,1 0-1,-1 0 1,0 0 0,1 0-1,-1 1 1,0-1 0,0 0-1,0 0 1,1 0-1,-1 0 1,0 1 0,0-1-1,0 0 1,1 0 0,-1 1-1,0-1 1,0 0-1,0 0 1,0 1 0,0-1-1,0 0 1,1 0 0,-1 1-1,0-1 1,0 0-1,0 1 1,0-1 0,0 0-1,6 25 205,-4-16-112,-1-1-49,1-1 0,0 0 0,1-1 0,0 1 0,0 0 0,0-1 0,1 0 0,8 12 0,-9-15-97,0 0 0,0-1 0,0 1 0,1-1-1,-1 0 1,1 1 0,-1-2 0,1 1 0,-1 0-1,1-1 1,0 1 0,0-1 0,0 0 0,0-1 0,0 1-1,0-1 1,0 1 0,4-1 0,4 0-328,0 0 0,0-1 0,0-1-1,0 1 1,0-2 0,-1 0 0,1 0 0,-1-1 0,15-7 0,-16 7 378,0 0 0,0 1 0,0 0 0,1 1 0,-1 0 0,1 1 1,0 0-1,20 0 0,-31 2 28,1-1 1,0 0-1,0 0 1,-1 1-1,1-1 1,0 0-1,-1 1 1,1-1-1,0 0 1,-1 1-1,1-1 1,-1 1-1,1-1 1,-1 1 0,1 0-1,-1-1 1,1 1-1,-1-1 1,0 1-1,1 0 1,-1-1-1,0 1 1,1 0-1,-1-1 1,0 1-1,0 0 1,0 0-1,1-1 1,-1 1-1,0 1 1,2 28 476,-2-23-349,0 67 672,3 46-1336,-1-111-2322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21:02.5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8532,'0'0'2225,"0"109"-1441,0-67-416,0-4-223,0-11-33,0-8-48,0-11-64,12-25-6323,-10-4 1376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11:21:02.8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9748,'0'0'1505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14:26:38.0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761 135 3714,'0'0'5202,"-5"-6"-4241,-8-5-497,0 0 1,0 1-1,-1 1 1,-1 0-1,1 1 1,-28-11 0,5 7-319,0 1 1,-1 2 0,0 2 0,-1 1-1,0 2 1,-74 1 0,105 4-148,0 0-1,0 1 1,0 0 0,0 0 0,1 1 0,-1 0-1,1 0 1,0 1 0,0 0 0,0 0-1,1 0 1,-1 1 0,1 0 0,0 0 0,0 1-1,-6 8 1,-9 11-12,1 0-1,-28 46 0,38-56 15,1 0-1,0 1 0,1 0 0,1 1 1,0 0-1,1 0 0,1 0 0,1 0 0,0 1 1,1 0-1,0 21 0,3-31-9,0 0 0,0 0 0,1 0 0,0 0 0,0 0 0,0 0 0,2-1 0,-1 1 0,1 0 0,0-1 0,0 1 0,1-1 0,-1 0 0,2 0 0,-1-1 0,1 1 0,0-1 0,10 9 0,2 3 7,1-1-1,1-1 0,0-1 1,1-1-1,1-1 0,0 0 1,31 12-1,-25-14-5,2-1 0,0-2 0,0-1 0,0-1 0,50 3 0,-59-7-11,25 2-41,0-2 0,0-1 0,55-8 0,-89 5-6,0-2-1,0 1 1,0-1 0,-1-1-1,0 0 1,0 0-1,0-1 1,0 0 0,-1-1-1,0 0 1,-1 0-1,1-1 1,-1 0 0,-1-1-1,0 0 1,0 0-1,0 0 1,-1-1 0,4-10-1,3-5 97,-1-1 0,-2-1 0,0 0 0,-2 0 0,-1 0 0,5-44 0,-8 45 9,-2 0-1,0-1 1,-2 1-1,-1-1 1,-4-29 0,3 48 30,1-1 0,-2 1 0,1 0 1,-1 0-1,-1 0 0,1 0 0,-1 0 1,0 1-1,-1 0 0,0 0 1,0 0-1,-1 0 0,0 1 0,0 0 1,0 0-1,-1 1 0,1-1 1,-1 1-1,-13-6 0,6 5 5,1 0 0,-1 1 1,-1 1-1,1 0 0,-1 1 0,1 1 0,-1 0 0,0 1 1,-21 1-1,36-1-132,-1 1 0,1 0 0,-1 0 0,1 0 1,-1-1-1,0 1 0,1 0 0,-1 0 0,1 0 0,-1 0 1,1 0-1,-1 0 0,1 0 0,-1 0 0,1 1 0,-1-1 1,1 0-1,-1 0 0,0 0 0,1 0 0,-1 1 0,1-1 0,0 0 1,-1 1-1,1-1 0,-1 0 0,1 1 0,-1-1 0,1 0 1,0 1-1,-1-1 0,1 1 0,0-1 0,-1 1 0,1-1 1,0 1-1,0-1 0,0 1 0,-1-1 0,1 1 0,0-1 1,0 1-1,0-1 0,0 1 0,0-1 0,0 1 0,0-1 0,0 1 1,0 0-1,0 16-3501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14:26:45.5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413 55 3586,'0'0'5554,"-19"-4"-4809,-5-2-505,13 3-95,-1 0 1,0 1 0,0 0 0,0 1 0,-18 0 0,11 1 141,7-1-57,1 1 0,-1 1 1,-17 3-1,24-3-211,0 0 1,1 1-1,-1 0 1,0 0 0,1 0-1,0 1 1,-1-1 0,1 1-1,0 0 1,1 0-1,-7 6 1,-3 5-17,-1 0-1,2 1 1,0 0-1,1 1 1,0 1-1,1-1 1,1 2-1,1-1 1,0 1-1,1 0 1,1 1-1,1 0 1,1 0-1,1 0 1,0 0-1,0 27 1,3-28-3,0 0 0,2 0 0,0 0 0,5 18 0,-4-26 0,0-1 0,0 0 0,1 0 0,1 0 0,0-1 0,0 1 0,0-1 0,1-1 0,8 10 0,-4-8-15,0 0-1,0-1 1,1 0 0,0 0 0,0-2 0,0 1 0,1-1-1,0-1 1,1 0 0,-1-1 0,1 0 0,0-1 0,0 0-1,0-1 1,0-1 0,0 0 0,0-1 0,0 0 0,1-1 0,-1 0-1,14-4 1,-17 2-9,0-1 0,0 0 0,0-1 0,0 0 0,-1 0-1,0-1 1,0 0 0,-1-1 0,1 0 0,-2 0 0,1-1 0,7-9 0,-1 0 6,-1-1 0,0 0 0,-2 0 0,0-1 0,9-23 0,-13 23-20,-1 0 0,-1 0 0,-1 0 0,0 0 0,1-40 0,-4 47 34,-1-1 0,-1 1 0,0 0 1,0 0-1,-1 0 0,-1 0 0,0 0 1,-1 0-1,0 1 0,-10-19 0,5 15 51,0 1 0,-2 1 0,0 0 0,0 0 0,-1 1 0,-15-12 0,20 18-188,-1 1 0,1 0 0,-1 0 0,0 0 0,0 1 1,0 1-1,-1-1 0,1 1 0,-1 1 0,0-1 0,0 2 1,0-1-1,-10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14:26:47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4 2417,'-2'-2'922,"1"2"-615,0 0 0,0-1 0,1 1 0,-1 0 1,0 0-1,0 0 0,0-1 0,1 1 0,-1 0 1,0 0-1,0 0 0,0 0 0,1 0 0,-1 1 0,0-1 1,0 0-1,-1 1 0,2-1-204,-1 1-1,1-1 1,-1 1 0,1-1-1,0 1 1,-1-1 0,1 1-1,0 0 1,0-1 0,-1 1 0,1 0-1,0-1 1,0 1 0,0-1-1,0 1 1,0 0 0,0-1-1,0 1 1,0 0 0,0 0-1,12 47-1123,-5-26 1695,41 270-93,-38-211-434,-9-71-449,1-1 0,0 0 0,0 0 1,0 0-1,5 10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9T14:26:48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68 464,'0'0'3786,"-3"1"-3226,-15 13-490,17-7-133,1-7 70,0 0 1,0 1-1,0-1 0,0 0 1,0 0-1,0 1 0,0-1 1,0 0-1,0 0 0,0 0 1,0 1-1,0-1 0,0 0 1,0 0-1,0 0 0,-1 0 0,1 1 1,0-1-1,0 0 0,0 0 1,0 0-1,0 0 0,0 1 1,-1-1-1,1 0 0,0 0 1,0 0-1,0 0 0,-1 0 1,1 0-1,0 0 0,0 1 1,0-1-1,0 0 0,-1 0 1,1 0-1,0 0 0,0 0 1,-1 0-1,1 0 0,0 0 0,0 0 1,0 0-1,-1 0 0,1 0 1,0 0-1,0 0 0,-1-1 1,-5 3 997,0 0 0,0 0 1,1 0-1,-1 0 0,0 1 1,1 0-1,-10 7 0,13-9-1207,-1 2-1,1-1 0,0 0 1,0 0-1,0 1 0,0-1 1,0 1-1,0 0 0,1-1 1,-3 6-1,3-5 1373,1-5-467,5-12-273,10-20-449,29-25 90,-40 53-97,2 1 0,-1-1-1,0 1 1,1 0 0,0 1 0,0-1-1,10-4 1,-15 9 9,-1 0 0,1-1 1,0 1-1,-1 0 0,1 0 0,0 0 0,-1 0 0,1 0 1,-1 0-1,1 1 0,0-1 0,-1 0 0,1 0 0,0 0 0,-1 0 1,1 1-1,-1-1 0,1 0 0,-1 1 0,1-1 0,-1 0 1,1 1-1,-1-1 0,1 1 0,-1-1 0,1 1 0,-1-1 1,0 1-1,1-1 0,-1 1 0,0-1 0,1 1 0,-1-1 1,0 1-1,1 1 0,8 25 258,-8-22-233,2 3 32,21 57 275,-23-61-337,1-1 1,0 1-1,0 0 1,1-1 0,-1 0-1,1 1 1,-1-1 0,1 0-1,0-1 1,0 1 0,0 0-1,1-1 1,4 4 0,-3-5-1714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0:37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15 159 832,'-1'-24'330,"1"-2"188,-1-11 5739,1-35-654,0 79-5491,-13 441-945,13-411-3139,0-18-4219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4:34.7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13222,'0'0'672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0:37.5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0 4546,'0'0'8415,"-3"16"-8183,-67 303 586,43-206-801,-14 33 45,-9 46-4,45-150-378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0:38.4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66 4194,'-2'20'133,"-1"7"2,0 1 180,1 0 1,3 33-1,-1-55-192,1 0 0,0 1 0,0-1 0,1 0 0,0 0 0,0 1 0,0-2 0,1 1 1,0 0-1,0 0 0,0-1 0,1 0 0,0 1 0,0-1 0,0-1 0,0 1 0,1-1 0,7 6 0,-8-7-84,0 0 0,1-1 0,-1 1 0,1-1 0,-1 0 0,1-1 0,0 1 0,-1-1 0,1 0 0,0 0 0,0 0 0,0-1 0,0 1 0,0-1 0,0-1 0,0 1 0,0-1 0,0 1 0,-1-1 0,1-1 0,0 1 0,0-1 0,-1 0 0,8-4 0,1-2 140,0-1-1,-1 0 1,0-1-1,0 0 1,14-19-1,50-66 443,-57 70-442,-12 15 14,-7 9-64,1 0-1,0-1 1,-1 1-1,1 0 1,0 0 0,0 0-1,0 0 1,0 0-1,0 0 1,0 0-1,0 0 1,0 0 0,0 0-1,0 0 1,1 1-1,-1-1 1,0 0-1,11-7 4863,-12 8-4892,-5-14 935,-9-10-1443,13 20 50,0 1 0,0 0 0,0-1 0,1 1 0,0 0-1,-1-1 1,1 1 0,0-1 0,1 1 0,0-5 0,0-3-763,-1-14-4902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0:41.8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0 5122,'0'0'2257,"-2"22"-1864,1-9-336,-1 25 143,-3 0-1,-9 42 1,0-23 128,-10 37 67,-20 167 0,44-233-1647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0:42.2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44 5362,'-1'14'443,"0"2"-359,-4 76 1412,5-82-1299,0-1-1,1 0 1,0 0-1,1 0 1,0 0-1,0-1 1,1 1-1,8 16 1,-4-14-54,0 0 1,1 0-1,0-1 1,1 0 0,0-1-1,1 0 1,0 0-1,0-1 1,1 0 0,0-1-1,15 8 1,-22-13-80,1-1 0,-1 1 0,0-1 0,1 0-1,-1 0 1,1-1 0,-1 1 0,1-1 0,-1 0 0,1 0 0,-1 0 0,1-1 0,-1 1 0,1-1-1,-1-1 1,1 1 0,-1 0 0,0-1 0,0 0 0,0 0 0,0 0 0,0 0 0,0-1-1,0 0 1,-1 0 0,1 0 0,-1 0 0,4-5 0,8-9 95,0-2 0,-1 0 0,-2 0 0,14-26 0,-18 29-198,90-171 269,-97 184-219,1 1 1,-1 0 0,1 0-1,-1 0 1,1 0 0,0 0 0,0 0-1,0 0 1,0 1 0,0-1 0,3-1-1,8 0-2710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0:58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 9828,'0'0'772,"16"0"92,182 0 718,-197 0-1683,-4 0-276,-11 0 135,0 0-1,0 1 0,0 1 0,0 0 0,0 1 0,-17 5 0,27-6 198,0-1-1,0 1 0,0 0 1,1 0-1,-1 0 1,1 0-1,0 1 0,-1-1 1,1 1-1,0 0 0,0 0 1,1 0-1,-1 0 1,1 1-1,-1-1 0,1 1 1,0-1-1,0 1 0,1 0 1,-1 0-1,1 0 1,0 0-1,0 0 0,0 0 1,1 0-1,-1 7 0,0 4 55,1-1 0,0 0-1,1 1 1,1-1-1,0 0 1,1 0 0,0 0-1,11 26 1,-11-34 23,-1-1 1,0 1-1,0-1 1,0 1-1,-1 0 1,1 0-1,-1 0 1,-1 0-1,1 0 1,-1 0-1,-1 9 1,0-12 1,0 0 0,0 0 0,0 0 0,-1 0 0,1-1 0,-1 1 0,1-1 0,-1 1 0,0-1 0,0 1 0,0-1 0,0 0 0,-1 0 0,1 0 0,-1 0 0,1-1 0,-1 1 0,1 0 0,-1-1 0,0 0 0,0 0 0,0 0 0,-4 1 0,-18 4 50,19-6-2783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0:58.4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61 128 352,'0'0'7692,"-2"19"-7271,0 3-282,-2 10 161,1 43 0,3-72-290,0 0 1,0 0-1,0 0 0,0 0 0,0 0 1,1 0-1,0 0 0,-1 0 0,1 0 1,0 0-1,1-1 0,-1 1 0,0 0 1,1 0-1,0-1 0,-1 1 0,1-1 1,0 0-1,0 1 0,0-1 0,5 3 1,-2-2 8,-1-1 0,1 0 1,0 0-1,1-1 1,-1 1-1,0-1 1,0 0-1,1-1 1,-1 1-1,0-1 1,10 0-1,-10-1 27,-1 0 0,1 0 0,-1 0 0,1 0 0,-1-1-1,0 0 1,1 0 0,-1 0 0,0 0 0,0-1 0,-1 1 0,1-1 0,0 0 0,-1 0-1,0-1 1,1 1 0,-1-1 0,-1 1 0,1-1 0,0 0 0,-1 0 0,0 0 0,2-7-1,2-1 230,-1-1-1,0 0 1,-1-1-1,-1 1 1,0-1-1,1-24 1,-3 32-164,-1-1 0,0 1 1,-1 0-1,0 0 0,0-1 1,0 1-1,0 0 0,-1 0 0,0 0 1,0 1-1,-1-1 0,0 0 1,0 1-1,0-1 0,-1 1 0,1 0 1,-1 0-1,-8-7 0,6 7 6,-1-1-1,0 1 1,-1 1-1,1 0 1,-1 0-1,0 0 0,0 1 1,0 0-1,-1 0 1,1 1-1,-1 0 1,-17-1-1,21 2-96,0 1-1,-1 0 1,1 0 0,-1 0-1,1 1 1,-1-1-1,1 1 1,-8 3 0,11-3-149,-1 0 0,1 0 0,0 1 0,-1-1 0,1 1 0,0-1 0,0 1 0,0 0 0,0 0 0,0 0 1,0 0-1,1 0 0,-1 0 0,1 0 0,-1 1 0,1-1 0,0 1 0,-2 4 0,-6 21-5652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1:09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1 416 13446,'0'0'814,"19"-3"-798,-2 1-18,-7 2-3,0-1 1,0 0-1,0-1 0,0 0 0,0-1 1,0 0-1,0 0 0,-1-1 0,1-1 1,-1 1-1,11-9 0,-7 2-128,0 0-1,-1 0 1,0-1-1,-1-1 1,-1 1-1,0-2 1,-1 0-1,0 0 1,-1 0-1,9-23 1,-9 16-37,-1-1 1,-1-1-1,0 1 1,-2-1 0,-1 0-1,1-45 1,-4 68 185,0-1 1,0 1 0,0 0-1,0 0 1,0-1 0,0 1-1,0 0 1,-1 0 0,1 0-1,0-1 1,0 1 0,0 0-1,0 0 1,0 0 0,0 0 0,-1-1-1,1 1 1,0 0 0,0 0-1,0 0 1,-1 0 0,1 0-1,0 0 1,0 0 0,0-1-1,-1 1 1,1 0 0,0 0-1,0 0 1,0 0 0,-1 0-1,1 0 1,0 0 0,0 0 0,0 0-1,-1 0 1,1 0 0,0 0-1,0 0 1,-1 0 0,1 1-1,0-1 1,0 0 0,0 0-1,-1 0 1,1 0 0,0 0-1,0 0 1,0 0 0,0 1-1,-1-1 1,1 0 0,0 0-1,0 0 1,0 0 0,0 1 0,-1-1-1,-12 13 628,4 6-492,0 0 1,1 1-1,1 1 1,-8 40-1,9-34-63,-13 67 38,5 1 0,4 0-1,3 147 1,6-239-326,1 1 0,0-1-1,0 1 1,0-1 0,1 1 0,-1-1 0,1 0-1,0 1 1,0-1 0,0 0 0,0 0 0,0 1-1,1-1 1,2 3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1:10.1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0 2225,'0'0'9559,"-11"5"-8873,-5 2-407,0 0 1,1 2-1,0 0 0,-22 18 1,31-23-159,0 1-1,0 0 1,1 0 0,0 0 0,0 1-1,1 0 1,-1 0 0,1 0 0,0 0 0,1 1-1,0-1 1,0 1 0,0 0 0,1 0-1,-3 14 1,4-15-104,0-1-1,1 1 1,0 0 0,0-1-1,0 1 1,1 0 0,0-1-1,0 1 1,0-1-1,0 1 1,1-1 0,0 0-1,1 0 1,-1 0 0,1 0-1,0 0 1,0 0-1,0 0 1,1-1 0,-1 0-1,1 0 1,0 0 0,0 0-1,1-1 1,6 5-1,0-1-62,1 0-1,-1-1 1,1 0-1,0-1 1,1 0-1,-1-1 1,1 0-1,21 2 1,26-1-3919,-35-5-2200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1:10.6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9172,'0'0'3650,"0"100"-4018,0-87-3170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1:11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13 109 10949,'0'0'2873,"-1"19"-2675,-2 3-107,-1 16 39,0 42-1,3-70-116,2 0 0,-1 0 0,1 0 0,1 0 0,0 0 0,0 0 0,1 0 0,1-1 0,-1 1 0,7 11 0,0-12-33,-4-16-91,-2-23 31,-4 27 123,1-49 43,3 0-1,3 0 0,1 1 1,19-63-1,-26 112-141,0 0-1,1-1 1,-1 1-1,0 0 1,1 0 0,-1 0-1,1 0 1,0 0-1,0 0 1,0 1-1,0-1 1,0 1 0,0-1-1,0 1 1,0 0-1,1 0 1,-1 0 0,1 0-1,-1 0 1,0 0-1,1 0 1,-1 1-1,1 0 1,0-1 0,-1 1-1,1 0 1,-1 0-1,1 0 1,-1 1 0,1-1-1,-1 1 1,1-1-1,2 2 1,8 5-3212,-2 7-1676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4:35.1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1 128,'0'0'15175,"140"0"-15015,-81 0-16,2 0-144,-42 0-1521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1:12.6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 65 8100,'0'0'5530,"-17"6"-4820,4-2-602,8-3-85,-1 0 0,1 0 0,1 1 1,-1 0-1,0 0 0,0 0 0,1 0 0,-1 1 0,1 0 1,0 0-1,0 0 0,0 0 0,0 1 0,0-1 1,1 1-1,-1 0 0,1 0 0,0 0 0,1 1 1,-5 6-1,1 7 8,1-1 1,0 1-1,2 0 0,0 0 1,0 0-1,2 0 0,1 27 1,0-44-52,0 0 1,0-1-1,0 1 1,0-1-1,0 1 1,0 0-1,0-1 1,1 1-1,-1-1 1,0 1-1,0 0 1,1-1-1,-1 1 0,0-1 1,1 1-1,-1-1 1,1 1-1,-1-1 1,0 1-1,1-1 1,-1 0-1,1 1 1,-1-1-1,1 0 1,-1 1-1,1-1 1,0 0-1,-1 1 1,1-1-1,-1 0 1,1 0-1,0 0 1,-1 0-1,1 0 1,-1 0-1,1 0 1,0 0-1,-1 0 1,1 0-1,0 0 1,-1 0-1,1 0 1,-1 0-1,1 0 1,0-1-1,0 1 1,1-1-187,0 0 1,1 0 0,-1 0-1,0 0 1,0 0 0,0 0 0,-1-1-1,1 1 1,0-1 0,0 1-1,-1-1 1,1 0 0,1-3 0,9-17-910,-2 0 1,0-1-1,-2 0 1,0-1 0,-2 0-1,-1 0 1,0-1 0,-2 1-1,0-29 1,-3 52 1233,0 1-1,1 0 1,-1-1 0,0 1 0,0 0-1,0-1 1,0 1 0,0-1 0,0 1-1,0 0 1,0-1 0,0 1 0,0 0-1,-1-1 1,1 1 0,0-1 0,0 1-1,0 0 1,0-1 0,0 1 0,-1 0-1,1-1 1,0 1 0,0 0 0,-1-1 118,1 1-118,0 0 0,-1 0-1,1-1 1,0 1 0,-1 0 0,1 0-1,0 0 1,-1-1 0,1 1 0,-1 0-1,1 0 1,0 0 0,-1 0 0,1 0-1,0 0 1,-1 0 0,1 0 0,-1 0-1,1 0 1,0 0 0,-1 0 0,1 0-1,-2 1 42,1-1 0,0 1 0,0-1 0,0 1 0,0 0 0,0-1 0,0 1 0,0 0 0,0 0 0,0 0 0,1 0 0,-1 0 0,0 0 0,-1 2 0,-2 8 87,1 0-1,0 1 1,1 0 0,0-1-1,0 1 1,1 0 0,1 0-1,1 16 1,-1-8 238,0-16-456,0 0 0,0-1 1,0 1-1,1-1 0,-1 1 0,1 0 0,0-1 0,0 1 0,0-1 0,0 1 0,0-1 1,1 0-1,0 0 0,-1 1 0,1-1 0,1 0 0,-1-1 0,0 1 0,1 0 1,-1-1-1,1 1 0,0-1 0,0 0 0,0 0 0,0 0 0,0 0 0,0 0 0,0-1 1,1 1-1,-1-1 0,1 0 0,-1 0 0,1 0 0,6 0 0,-3-1-127,1 0-1,-1 0 0,1 0 0,0-1 1,-1-1-1,1 1 0,-1-1 1,0 0-1,0-1 0,1 0 0,-2 0 1,1 0-1,0-1 0,-1 0 1,1-1-1,-1 1 0,0-1 0,-1 0 1,1 0-1,-1-1 0,0 0 0,6-9 1,-3 4 156,-1-1 0,0 0 1,0 0-1,-1 0 0,4-16 1,-6 16 601,0 0 0,-2 0 0,1 0 1,-2-1-1,1-17 0,1 63-557,1 0-1,1-1 0,1 0 0,2 0 1,22 54-1,-27-77-116,10 20 43,-13-28-37,1 0 0,0 0-1,-1 0 1,1 0 0,0 0-1,0 0 1,-1 0 0,1 0-1,0-1 1,0 1 0,0 0-1,0-1 1,0 1 0,0-1-1,0 1 1,0-1 0,0 1-1,0-1 1,1 0-1,-1 1 1,2-1 0,-2-1 3,-1 1 1,1-1-1,0 0 1,0 1-1,-1-1 1,1 0 0,-1 0-1,1 0 1,-1 1-1,1-1 1,-1 0-1,1 0 1,-1 0-1,0 0 1,1 0-1,-1 0 1,0 0-1,0 0 1,0 0-1,0 0 1,0 0 0,0 0-1,0 0 1,0-1-1,0-3 10,5-29 104,1 0 1,13-43-1,-15 65-3,0 0 0,1 1 0,0-1 0,0 1 0,2 0 0,-1 1 0,1 0 0,1 0-1,15-17 1,-20 25-76,-1 0 0,1 0-1,-1 0 1,1 1 0,0-1-1,-1 1 1,1-1-1,0 1 1,0 0 0,0 0-1,0 0 1,0 1 0,0-1-1,1 1 1,-1-1-1,0 1 1,4 0 0,-5 1-17,0-1-1,0 1 1,0-1 0,0 1 0,0-1 0,0 1 0,0 0 0,-1 0-1,1 0 1,0 0 0,0 0 0,-1 1 0,1-1 0,-1 0 0,1 1-1,-1-1 1,1 1 0,-1 0 0,0-1 0,0 1 0,0 0-1,0 0 1,0 0 0,0 0 0,-1 0 0,2 2 0,2 15 69,-1 1 1,0 0 0,0 28 0,-2-22-39,7 42 1,-7-61-274,1 1 0,0-1 0,1 1 0,0-1 0,0 0 0,0 0 0,1-1 0,0 1 0,9 11 0,10 0-2188,-11-15-1753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1:13.8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124 575 9300,'0'0'7006,"-15"-4"-6704,4 2-247,0 0 0,-1 0 1,-19 0-1,30 2-49,-1 0 0,1 1 0,0-1 0,-1 0 0,1 1 0,0-1 0,-1 1 0,1 0 1,0-1-1,0 1 0,-1 0 0,1 0 0,0 0 0,0 0 0,0 0 0,0 0 0,0 0 0,0 0 0,0 0 0,1 0 0,-1 0 0,0 1 0,0 2 0,-7 31 48,7-28-48,-2 12 11,0-1 0,2 1 0,0 0-1,2-1 1,2 22 0,-2-35-26,0 0 1,0 0 0,1 0-1,-1 0 1,1 0-1,0 0 1,1-1 0,-1 1-1,1-1 1,4 6 0,-5-8-25,1 1 1,-1-1 0,1 0-1,0 0 1,0 0 0,0 0-1,0 0 1,0-1 0,0 1-1,0-1 1,0 0 0,1 0-1,-1 0 1,1 0 0,-1-1-1,7 1 1,-7-1-99,0 0 0,1 0 0,-1 0 1,0-1-1,1 0 0,-1 1 0,0-1 0,0 0 0,0-1 1,0 1-1,0-1 0,0 1 0,0-1 0,0 0 1,0 0-1,-1 0 0,1 0 0,-1 0 0,0-1 0,1 1 1,-1-1-1,0 0 0,-1 1 0,3-5 0,3-7-515,0 0 0,-1-1 0,8-28 0,-14 43 645,12-46-348,-2 0 1,-2 0-1,3-62 1,-9-143 908,-3 145 10,2 88-264,-1 10 61,1-1 1,-2 1-1,1-1 0,-1 1 1,0-1-1,-1 1 0,0 0 1,-4-12-1,0 12 1600,2 14-1235,1 20-690,3-22 64,-5 547 225,7-521-307,1 1 0,1-1 0,12 45 1,-12-61-210,0-1 1,1-1 0,0 1-1,1-1 1,1 0-1,0 0 1,0 0-1,1-1 1,0-1-1,13 13 1,-18-20-24,0 0 1,0 0-1,0-1 1,1 0-1,-1 1 0,1-1 1,-1-1-1,1 1 1,-1 0-1,1-1 1,0 0-1,0 0 0,0 0 1,0 0-1,0-1 1,0 1-1,0-1 0,0 0 1,0 0-1,0-1 1,8-1-1,-7 1 81,0-1-1,0-1 1,1 1 0,-1-1-1,0 0 1,-1 0-1,1 0 1,-1-1 0,1 1-1,-1-1 1,0 0 0,0-1-1,-1 1 1,5-8-1,5-8 64,-1 0 0,-2-1 0,0-1-1,10-32 1,-15 41 419,-2-1-1,0 1 0,0-1 1,-1 0-1,-1 0 0,0 0 1,-1-1-1,-4-25 0,4 39-250,-1 0 0,1 0-1,-1 0 1,0 0 0,1 0-1,-1 0 1,0 1 0,0-1-1,0 0 1,1 0 0,-1 0-1,0 1 1,0-1 0,0 1-1,-1-1 1,1 0 0,0 1-1,0 0 1,0-1 0,0 1 0,0 0-1,0-1 1,-1 1 0,-1 0-1,1 0-33,0 0 0,-1-1 0,1 1 0,0 0 0,0 0 0,0 1 0,-1-1 0,1 0 0,0 1 0,0-1 0,0 1 0,0 0 0,0 0 0,-2 1 0,0 1-31,1 0-1,1 1 1,-1-1 0,0 1-1,1 0 1,0 0 0,-1-1-1,2 2 1,-1-1 0,0 0-1,1 0 1,0 0 0,0 1 0,-1 8-1,0 8 59,0 37 1,2-54-89,0 3-6,0 0 1,1 1-1,-1-1 0,2 0 0,-1 0 0,1 0 0,0 0 0,1 0 0,0-1 0,0 1 1,0-1-1,1 1 0,5 7 0,-6-11-12,0 0 0,0 1-1,0-1 1,1-1 0,-1 1 0,1 0 0,0-1 0,-1 0-1,1 0 1,0 0 0,0 0 0,1-1 0,-1 1 0,0-1 0,0 0-1,1 0 1,-1-1 0,1 1 0,-1-1 0,0 0 0,1 0 0,-1-1-1,5 0 1,-6 0 5,-1 0 0,1 0-1,-1 0 1,1 0-1,-1-1 1,0 1 0,0-1-1,1 0 1,-1 1 0,0-1-1,0 0 1,-1 0 0,1 0-1,0-1 1,-1 1 0,1 0-1,-1-1 1,0 1 0,0-1-1,0 1 1,0-1-1,0 1 1,0-1 0,-1 0-1,1 1 1,-1-5 0,3-11 36,-1 0 0,-1-32 0,-1 40-11,0-11 29,0-10 471,-4-36 1,2 56-149,0 0-1,0 0 1,-1 0 0,-1 0 0,0 0 0,-9-17 0,13 27-287,2 1-80,0-1 1,0 1 0,0 0-1,0 0 1,0 0 0,0 1-1,0-1 1,1 0 0,-1 1-1,0 0 1,0-1 0,0 1-1,2 1 1,3 3 9,-1 1-1,1-1 1,-1 1 0,0 1-1,0-1 1,-1 1-1,0 0 1,0 0 0,4 9-1,35 77 75,-37-77-80,14 37 15,-10-22-117,2-2 0,22 38 0,-35-66 83,0 0-1,1 0 1,-1 0-1,1 0 1,-1 0-1,1 0 1,-1 0-1,1-1 1,0 1-1,-1 0 1,1 0-1,0-1 1,-1 1-1,1 0 1,0-1-1,0 1 1,0-1-1,0 1 1,0-1-1,0 0 0,0 1 1,0-1-1,0 0 1,0 1-1,0-1 1,0 0-1,0 0 1,0 0-1,0 0 1,0 0-1,0 0 1,0 0-1,0-1 1,0 1-1,0 0 1,0 0-1,-1-1 1,1 1-1,0-1 1,0 1-1,0-1 1,0 1-1,0-1 1,0 1-1,-1-1 0,1 0 1,1-1-1,3-4-83,0 0-1,0-1 1,0 0-1,6-14 1,-6 13 68,17-36 24,-12 23 2,1 1 0,1 0 0,19-25-1,-30 44 0,-1 1 0,0-1 0,0 1 0,1-1-1,-1 1 1,1 0 0,-1-1 0,0 1 0,1-1 0,-1 1 0,1 0-1,-1-1 1,1 1 0,-1 0 0,1-1 0,-1 1 0,1 0-1,0 0 1,-1 0 0,1-1 0,-1 1 0,1 0 0,-1 0-1,1 0 1,0 0 0,-1 0 0,1 0 0,-1 0 0,1 0-1,0 0 1,-1 1 0,1-1 0,-1 0 0,1 0 0,-1 0 0,1 1-1,-1-1 1,1 0 0,-1 1 0,1-1 0,-1 0 0,1 1-1,-1-1 1,1 1 0,-1-1 0,1 1 0,15 30-71,-9-14-198,-4-14 46,0 0 0,0 0 0,0 0 0,0 0-1,0 0 1,0-1 0,1 1 0,-1-1 0,1 0-1,0 0 1,0 0 0,0-1 0,0 1-1,0-1 1,0 0 0,0 0 0,7 0 0,9 1-825,-1-1 1,32-3-1,-14 1 1149,-26 1-258,-5 0 294,0-1 1,-1 2-1,1-1 1,0 1-1,0 0 1,9 2-1,-12-2-31,-1 1 1,1-1-1,-1 1 0,0 0 0,1 0 0,-1 0 0,0 0 0,0 0 0,0 0 1,0 0-1,-1 1 0,1-1 0,0 1 0,-1-1 0,0 1 0,1 3 0,3 3-89,22 48 793,-7-19-3131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1:14.3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168 12 4594,'0'0'11240,"-20"-3"-10285,-61-5-240,78 7-689,1 1-1,-1 0 1,1 1 0,-1-1 0,1 0-1,-1 1 1,1-1 0,-1 1 0,1 0-1,0 0 1,-1 0 0,1 0-1,0 0 1,0 0 0,0 1 0,0-1-1,0 1 1,0-1 0,0 1 0,0 0-1,0 0 1,1 0 0,-1 0-1,1 0 1,0 0 0,-1 0 0,1 1-1,0-1 1,0 0 0,0 1 0,1-1-1,-2 3 1,1 4-24,0-1 0,0 1 0,1-1 0,0 0 0,0 1 0,1-1-1,2 9 1,0-6-7,0 0-1,2 0 1,-1-1-1,1 0 1,1 0 0,0 0-1,0 0 1,1-1-1,11 13 1,-7-9-396,0 1 1,-1 0-1,8 16 1,-17-28 362,0 1 0,0-1 0,0 1 0,0-1 1,0 1-1,0 0 0,-1-1 0,1 1 0,-1 0 0,0-1 1,0 1-1,0 0 0,0 0 0,0-1 0,-2 6 1,1-6 43,1-1 0,-1 1 1,0-1-1,0 0 0,0 1 1,0-1-1,0 0 0,0 0 1,0 0-1,-1 1 0,1-1 1,0-1-1,-1 1 0,1 0 1,-1 0-1,1 0 0,0-1 1,-1 1-1,0-1 0,1 1 1,-1-1-1,1 1 0,-1-1 1,0 0-1,-2 0 0,3 0-42,-1 1 0,1-1-1,-1 0 1,1 0-1,-1 0 1,0 0-1,1-1 1,-1 1 0,1 0-1,-1-1 1,1 1-1,-1-1 1,1 1 0,-1-1-1,-2-1 1,4 1-166,0 0 0,-1 1 0,1-1 0,0 0 0,-1 1 1,1-1-1,0 0 0,0 0 0,0 0 0,0 1 0,0-1 0,0 0 0,0 0 1,0 0-1,0 1 0,0-1 0,0 0 0,1 0 0,-1 1 0,0-1 1,1 0-1,-1 0 0,0 1 0,1-1 0,-1 0 0,1 1 0,-1-1 1,1 0-1,-1 1 0,1-1 0,-1 1 0,1-1 0,1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1:15.7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59 5491,'0'0'10162,"-17"-7"-9085,-57-21-322,72 27-728,-1 0 0,0 1 0,0-1 0,0 1 0,0-1 0,0 1 0,0 0 0,0 0 0,0 0 0,0 0 0,0 1 0,0-1 0,0 1 0,1 0 1,-1 0-1,0 0 0,0 0 0,1 0 0,-1 1 0,0-1 0,1 1 0,0 0 0,-1 0 0,1 0 0,0 0 0,0 0 0,0 0 0,0 0 0,0 1 0,1-1 0,-3 5 0,0 1-12,0 0 1,1 0 0,0 1 0,0-1-1,1 1 1,1-1 0,-1 1-1,0 11 1,2-12-10,-1 1 0,1-1 0,1 1 0,0 0 0,0-1 0,0 1 1,6 16-1,-5-22-43,0 1 0,0 0 1,0 0-1,1-1 0,-1 1 1,1-1-1,0 0 0,0 0 1,0 0-1,0 0 0,1 0 1,-1-1-1,1 1 0,0-1 1,-1 0-1,1 0 0,0-1 1,5 2-1,-4-1-217,0 0 0,1 0 0,-1-1 0,1 0 0,0 0 0,-1 0 0,1-1 0,-1 0 0,1 0 0,0 0 0,-1-1 0,1 1 0,0-1 0,9-4 0,-9 3 116,0-1-1,-1-1 0,1 1 0,-1-1 1,0 0-1,0 0 0,0-1 0,-1 1 1,1-1-1,-1 0 0,0 0 0,5-9 1,2-4 276,-1 0 0,-1-1 0,-1 0 1,0 0-1,4-23 0,-14 74 2971,2-27-3104,0 1-1,0-1 1,1 0 0,0 0-1,0 0 1,1 0-1,-1 0 1,1 0 0,0 0-1,0 0 1,1-1 0,-1 1-1,1-1 1,0 1-1,6 5 1,-6-7-10,0-1-1,0 0 1,1 1-1,-1-1 1,1 0-1,0-1 1,-1 1-1,1 0 1,0-1-1,0 0 1,0 0-1,0 0 1,0-1-1,0 1 1,0-1-1,0 0 1,0 0 0,0-1-1,0 1 1,0-1-1,0 0 1,7-2-1,-3 0 5,0-1-1,-1 0 1,1 0-1,-1-1 0,0 0 1,0 0-1,-1-1 1,0 0-1,10-11 1,0-4 27,20-33-1,-25 36 143,1-1 0,27-29 0,-39 47-158,0 1 1,0 0-1,0-1 1,1 1 0,-1 0-1,0-1 1,0 1-1,1 0 1,-1 0 0,0-1-1,0 1 1,1 0-1,-1 0 1,0 0 0,1-1-1,-1 1 1,0 0 0,1 0-1,-1 0 1,0 0-1,1 0 1,-1 0 0,0 0-1,1 0 1,-1 0-1,1 0 1,-1 0 0,0 0-1,1 0 1,-1 0-1,0 0 1,1 0 0,-1 0-1,0 0 1,1 0-1,-1 0 1,0 1 0,1-1-1,-1 0 1,0 0-1,1 0 1,-1 1 0,0-1-1,0 0 1,1 0-1,-1 1 1,0-1 0,0 0-1,1 1 1,-1-1-1,0 0 1,0 1 0,0-1-1,0 0 1,0 1 0,1-1-1,-1 1 1,5 24 147,-5-20-88,7 43 44,2 0 0,1 0 0,28 73 0,-38-121-119,15 27-12,-14-26 8,-1 0 1,1-1 0,-1 1-1,1 0 1,0 0-1,-1-1 1,1 1 0,0 0-1,0-1 1,-1 1-1,1-1 1,0 1-1,0-1 1,0 1 0,0-1-1,0 0 1,-1 1-1,1-1 1,0 0 0,0 0-1,0 1 1,0-1-1,0 0 1,0 0 0,0 0-1,0 0 1,0-1-1,0 1 1,0 0 0,1-1-1,1-1 19,-1-1 1,1 0-1,-1-1 0,0 1 0,0 0 1,0-1-1,0 1 0,-1-1 0,1 1 1,1-9-1,0 4-6,65-158 271,-68 166-274,0 0 0,0 0-1,0 0 1,0 1 0,0-1 0,0 0-1,0 0 1,1 0 0,-1 0 0,0 0-1,0 1 1,0-1 0,0 0 0,0 0-1,1 0 1,-1 0 0,0 0 0,0 0-1,0 0 1,0 0 0,0 0 0,1 0-1,-1 1 1,0-1 0,0 0-1,0 0 1,1 0 0,-1 0 0,0 0-1,0 0 1,0 0 0,0 0 0,1 0-1,-1 0 1,0-1 0,0 1 0,0 0-1,0 0 1,1 0 0,-1 0 0,0 0-1,0 0 1,0 0 0,0 0-1,0 0 1,1-1 0,-1 1 0,0 0-1,0 0 1,0 0 0,0 0 0,0 0-1,0-1 1,0 1 0,0 0 0,1 0-1,-1 0 1,0 0 0,0-1 0,0 1-1,0 0 1,0 0 0,0 0 0,0-1-1,11 54 230,-9-42-359,0 0 0,0 0 0,1 0-1,0 0 1,5 10 0,-6-18 63,-1-1 0,0 1 0,1-1 0,0 0 0,-1 1 1,1-1-1,0 0 0,0 0 0,0-1 0,0 1 0,1 0 0,-1-1 0,0 1 0,1-1 0,-1 0 0,1 1 0,-1-1 0,1-1 0,0 1 0,-1 0 0,1-1 0,0 1 0,0-1 0,-1 0 1,5 0-1,-2 1 3,1-2 0,-1 1 1,0 0-1,1-1 0,-1 0 0,0-1 1,0 1-1,1-1 0,-1 0 1,0 0-1,-1 0 0,1-1 1,0 1-1,-1-1 0,7-6 0,-5 5 69,0 0 0,0 0-1,1 1 1,-1 0 0,1 0-1,0 0 1,-1 1 0,1 0-1,0 1 1,0-1 0,1 1 0,-1 1-1,0-1 1,0 1 0,8 1-1,-13 0 6,0 0 1,0 0-1,0 0 0,0 1 1,0-1-1,-1 0 0,1 1 0,0 0 1,-1-1-1,1 1 0,-1 0 0,0 0 1,1 0-1,-1 0 0,0 0 0,0 0 1,0 0-1,0 0 0,-1 0 1,1 0-1,0 3 0,10 54 281,-10-55-277,10 192 296,-10-129-645,10 70 0,-11-178 184,5-49 1,-1 49 149,-3 20 22,17-157 94,-14 152-92,1 0 0,2 0 0,0 1 0,19-41 1,-24 60-7,1 1 1,1 0 0,-1 0-1,1 0 1,-1 0 0,2 0 0,-1 1-1,0-1 1,1 1 0,0 0-1,0 1 1,0-1 0,0 1-1,1 0 1,-1 0 0,9-2 0,-9 3 2,-1 1 0,1 0 1,0 0-1,-1 1 0,1-1 1,0 1-1,-1 0 0,1 0 0,0 1 1,-1-1-1,1 1 0,0 0 1,-1 1-1,1-1 0,-1 1 1,0 0-1,1 0 0,-1 0 1,0 0-1,0 1 0,6 4 1,-5-2 28,1-1 0,-1 1 0,0 0 1,-1 0-1,1 1 0,-1-1 1,0 1-1,0 0 0,-1 0 1,0 0-1,0 1 0,0-1 0,-1 1 1,0 0-1,0-1 0,0 1 1,-1 0-1,0 0 0,-1 9 0,0-13-34,-1 0 0,0 0-1,0 1 1,0-1-1,0-1 1,0 1 0,-1 0-1,1 0 1,-1 0-1,0-1 1,0 1 0,0-1-1,0 1 1,0-1-1,-1 0 1,1 0-1,-1 0 1,1 0 0,-6 2-1,-8 5 29,0-1-1,-21 9 0,25-12-34,0 0-4,4-1-9,0-1 0,-1 0-1,1 0 1,-1 0 0,1-1 0,-1 0-1,-12 0 1,21-2-11,-9-2-946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1:16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20 348 10805,'0'0'923,"20"3"-710,1 0-161,-1 0 0,25 0-1,-41-4-40,-1 1 0,1-1 0,-1 0 0,0 0 0,0 0 0,1 0 0,-1-1 0,0 1 0,0-1 0,0 0 0,0 0 0,-1 0 0,1 0 0,-1 0 0,1-1 0,-1 1 0,0-1 0,1 1 0,-1-1 0,-1 0 0,1 0 0,0 0 0,-1 0 0,2-6 0,2 1 16,2-7 8,0-1 1,-1 1-1,0-1 1,-2 0-1,0 0 1,-1-1-1,0 1 1,-1-1-1,-1 0 1,-1 1-1,0-1 1,-5-30-1,4 44 11,0 0 0,0 0 0,-1 0-1,1 0 1,-1 0 0,0 0 0,1 0-1,-1 1 1,-1-1 0,1 1 0,0-1 0,-1 1-1,1 0 1,-1 0 0,1 0 0,-1 0-1,0 0 1,0 1 0,0-1 0,0 1 0,0 0-1,0 0 1,0 0 0,-1 0 0,1 1 0,0-1-1,-1 1 1,1 0 0,0 0 0,0 0-1,-1 0 1,1 0 0,0 1 0,-1 0 0,1-1-1,0 1 1,0 1 0,0-1 0,0 0-1,0 1 1,0-1 0,0 1 0,0 0 0,1 0-1,-1 0 1,1 0 0,-1 1 0,1-1-1,-2 3 1,-8 13 2,1 1 0,2 0-1,-1 1 1,2 0 0,1 0 0,0 1-1,-6 39 1,4 1 172,-3 90 0,11-128-100,-1 7 20,2-1-1,0 1 1,8 47-1,-6-68-141,1 1 0,-1-1-1,1 0 1,1-1-1,0 1 1,0 0 0,1-1-1,0 0 1,0 0 0,1-1-1,0 1 1,0-1-1,1 0 1,0-1 0,10 8-1,-10-9-222,1 0 0,0-1-1,-1 1 1,1-2 0,1 1-1,-1-1 1,11 2 0,31 1-5173,-32-6-602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1:16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0 196 9925,'0'0'1784,"21"7"-1405,69 19 16,-84-25-354,0 1 0,0-1 0,0-1 0,0 1 0,0-1 0,0 0 0,1 0 0,-1-1 0,0 0 0,0 0 1,0 0-1,0-1 0,0 0 0,0 0 0,-1 0 0,1-1 0,0 0 0,-1 0 0,0-1 0,0 1 0,6-6 0,-2 0-24,0-1 0,-1 0-1,0 0 1,-1 0 0,0-1 0,0 0-1,-1-1 1,4-11 0,-7 16-34,-1-1-1,0 1 1,0 0 0,0-1-1,-1 0 1,0 1-1,-1-16 1,0 22 39,0 1 0,0-1 0,0 1 1,0-1-1,0 0 0,0 1 0,-1-1 0,1 0 0,0 1 0,0-1 0,-1 1 1,1-1-1,0 1 0,0-1 0,-1 0 0,1 1 0,-1-1 0,1 1 0,0 0 0,-1-1 1,1 1-1,-1-1 0,1 1 0,-1 0 0,1-1 0,-1 1 0,0 0 0,1-1 0,-2 1 1,-23 0 424,20 1-410,0 0 0,0 1 0,0 0-1,0 0 1,0 0 0,0 1 0,-6 3 0,2 3 27,1-1 0,-1 1 1,1 0-1,1 1 0,0 0 0,0 0 0,1 1 0,0 0 1,1 0-1,0 0 0,1 1 0,0-1 0,1 1 0,0 0 1,1 0-1,1 0 0,-1 0 0,2 0 0,1 23 0,0-32-100,0 1 0,0-1-1,1 0 1,-1 0 0,1 1-1,0-1 1,0-1 0,0 1-1,0 0 1,0 0 0,1-1-1,-1 1 1,1-1-1,0 0 1,-1 0 0,1 0-1,0 0 1,0 0 0,1 0-1,-1-1 1,0 0 0,0 1-1,1-1 1,-1-1 0,1 1-1,4 0 1,0 1-807,1-1 0,0 0 0,-1-1 1,1 0-1,0 0 0,-1-1 0,1 0 0,-1 0 1,14-5-1,-5-6-2890,-5-3 788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1:17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231 0 800,'0'0'13967,"-6"22"-13466,-2 3-341,3-9-79,1-1 0,0 1 0,1 0-1,1-1 1,0 1 0,1 20 0,3 1 3,1-2 1,8 39-1,-6-50-49,-4-16-16,3 39-16,-4-46 16,0 1-1,0 0 0,0 0 1,0 0-1,-1 0 1,1 0-1,-1-1 0,1 1 1,-1 0-1,0 0 1,0-1-1,0 1 0,0 0 1,0-1-1,0 1 1,0-1-1,-1 1 0,1-1 1,0 0-1,-1 0 1,-1 2-1,-5 1 140,0-1 0,1 0 0,-1 0 0,-1 0 0,1-1 0,0 0-1,-12 0 1,-61 2 198,80-4-354,-1 0-1,0 0 1,1 0 0,-1 0-1,0 0 1,1 0-1,-1 0 1,0-1-1,1 1 1,-1-1-1,0 1 1,1-1 0,-1 1-1,1-1 1,-1 0-1,1 0 1,-1 0-1,1 0 1,0 0-1,-1 0 1,1 0 0,0-1-1,0 1 1,0 0-1,0-1 1,-1-1-1,0-1-566,1-1 0,0 0 0,0 0-1,1 0 1,-1 0 0,1 0 0,1-8 0,-1 1-2412,0-12-7159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1:19.6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20 5250,'0'0'10122,"-9"-4"-9028,-1 0-815,7 2-181,0 1 0,-1-1 0,1 1 0,0 0 0,-1 0 0,1 0 1,-1 0-1,1 1 0,-1-1 0,-3 1 0,20 11 140,79 72-130,302 254 112,-367-318-277,1-1 1,1-1-1,36 14 1,2-3-6145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1: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103 515 9684,'0'0'3202,"-102"16"-225,111-16-2801,35-14-112,26-27 337,21-19 15,15-20-192,8-9-176,-6 2-16,-5 8-32,-18 11-784,-69 56-2242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1:20.6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0 262 10581,'0'0'2489,"21"3"-2158,68 7-179,-83-10-142,0 0 1,-1 0-1,1-1 1,-1 0-1,1 0 0,-1 0 1,1 0-1,-1-1 1,0 0-1,1 0 0,-1-1 1,0 1-1,0-1 1,-1 0-1,1 0 0,-1-1 1,1 1-1,5-8 1,-3 3-18,0-1 0,0 0-1,-1 0 1,-1-1 0,0 1 0,0-1 0,4-13 0,-5 12-329,-1-1-1,0 0 1,0 1 0,-1-1-1,-1-1 1,0 1-1,-1 0 1,0 0-1,-2-13 1,2 24 348,-1 0-1,1 0 0,-1 0 1,1 1-1,-1-1 1,1 0-1,-1 0 1,0 1-1,0-1 1,1 1-1,-1-1 1,0 1-1,0-1 1,0 1-1,1-1 0,-1 1 1,0-1-1,0 1 1,0 0-1,0 0 1,0-1-1,0 1 1,0 0-1,0 0 1,0 0-1,0 0 1,0 0-1,0 0 0,0 1 1,0-1-1,-2 0 80,0 0 0,1 1 0,-1-1 0,1 1 0,-1-1 0,1 1 0,0 0 0,-1 0-1,1 0 1,0 0 0,-4 2 0,1 3 2,1-1 1,-1 1-1,1 0 0,0 0 0,0 1 0,1-1 1,0 1-1,0 0 0,-3 13 0,-14 69 314,19-85-361,-10 70 339,4 1 0,2 140 0,5-213-466,1 0 0,-1-1 0,0 1 0,0-1 0,1 1 0,-1-1 0,1 1 0,0-1 0,-1 1 0,1-1 0,0 0 0,0 1 0,0-1 0,0 0-1,0 0 1,0 1 0,0-1 0,0 0 0,2 1 0,-1-1-222,0 1 0,0-1 0,0-1-1,0 1 1,0 0 0,0 0 0,0-1-1,0 1 1,0-1 0,0 1 0,0-1-1,1 0 1,-1 0 0,0 0 0,0 0 0,0-1-1,0 1 1,0 0 0,0-1 0,0 0-1,3 0 1,3-9-2456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4:37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4 2577,'-6'-3'10676,"5"3"-10630,1 0 0,0 0-1,0 0 1,0 0 0,0 0 0,0 0 0,0 0 0,-3 0 916,3-1-916,-11 280-366,13-293-128,1 0 0,0 0 0,1 0-1,1 0 1,7-15 0,8-22 578,-17 38-97,10-22-40,-12 34 4,0 0 0,0-1 0,0 1-1,0 0 1,0 0 0,1 0 0,-1 0 0,0 0 0,0 1 0,1-1 0,-1 0 0,1 1 0,-1-1-1,1 0 1,-1 1 0,0 0 0,1-1 0,0 1 0,-1 0 0,1 0 0,2 0 0,-1 0 17,0 0 0,0 1 0,0 0 0,0-1 0,0 1 0,0 0 1,0 1-1,0-1 0,0 0 0,0 1 0,-1 0 0,1-1 0,0 1 0,-1 0 1,0 0-1,1 0 0,-1 1 0,0-1 0,0 1 0,-1-1 0,1 1 0,2 4 1,3 7 51,0 1 1,0 0 0,4 19 0,-6-17-56,7 28-237,-2 1 0,-2 0 1,-2 1-1,0 90 0,7 62 255,-11-187-23,0-1 0,0 0 0,1 0 0,0 0-1,1 0 1,9 18 0,-12-27-14,1 1-1,-1-1 0,1 0 1,0 0-1,-1 0 1,1 0-1,0 0 1,0 0-1,0-1 1,1 1-1,-1-1 1,0 1-1,1-1 1,-1 0-1,0 0 0,1 0 1,-1 0-1,1 0 1,0-1-1,-1 1 1,1-1-1,0 0 1,-1 0-1,1 0 1,0 0-1,-1 0 1,1 0-1,0-1 0,-1 1 1,1-1-1,0 0 1,-1 0-1,1 0 1,-1 0-1,4-2 1,6-4 14,-2 1 0,1-2 1,-1 1-1,0-1 0,17-18 1,38-47-1150,-41 39-3862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1:21.0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40 3394,'0'0'6045,"8"-7"-4308,23-22 42,-31 29-1755,0 0 0,0 0-1,1 0 1,-1 0 0,0 0 0,0 0-1,0 0 1,0 0 0,0 0-1,0 0 1,0 0 0,0 0 0,0 0-1,0 0 1,0 0 0,0 0-1,1-1 1,-1 1 0,0 0-1,0 0 1,0 0 0,0 0 0,0 0-1,0 0 1,0 0 0,0 0-1,0 0 1,0 0 0,0 0 0,0-1-1,0 1 1,0 0 0,0 0-1,0 0 1,0 0 0,0 0 0,0 0-1,0 0 1,0 0 0,0 0-1,0 0 1,0-1 0,0 1 0,0 0-1,0 0 1,0 0 0,0 0-1,0 0 1,0 0 0,0 0 0,0 0-1,-1 0 1,1 0 0,0 0-1,0 0 1,0 0 0,0 0 0,0-1-1,0 1 1,0 0 0,0 0-1,0 0 1,0 0 0,0 0-1,-1 0 1,-8 1 372,-12 4-316,1 7 72,0 0-1,1 2 1,0 1-1,-23 24 1,40-38-135,1 1-1,0-1 1,0 0 0,0 1 0,0 0 0,1-1-1,-1 1 1,0-1 0,0 1 0,1 0-1,0 0 1,-1-1 0,1 1 0,0 0 0,-1 0-1,1-1 1,0 1 0,1 0 0,-1 0-1,0 0 1,0-1 0,1 1 0,-1 0 0,1-1-1,-1 1 1,1 0 0,0-1 0,0 1-1,0 0 1,0-1 0,0 1 0,0-1 0,0 0-1,0 1 1,2 0 0,6 8-26,0-1-1,0 0 1,19 12 0,-21-15 45,13 9-660,1-1-1,0-1 1,42 20 0,-52-31-3722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1:33.9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406 11 5378,'0'0'1823,"-20"-2"-388,-7-1-1003,7 0-15,1 1 0,-1 1 0,-39 3 0,48-1-216,0 1 0,1 0 1,0 1-1,0 0 1,0 0-1,0 1 1,0 0-1,-17 11 0,22-12-165,1 0 0,-1 1 0,1-1 0,0 1 0,0 0-1,0 0 1,1 0 0,-1 0 0,1 1 0,0-1-1,0 1 1,1 0 0,-1 0 0,1 0 0,0 0-1,1 0 1,-1 0 0,1 1 0,-1 6 0,1 10-31,2-1 0,0 1 0,1 0 0,1 0 0,1-1 0,1 1 0,13 32 0,-14-36 13,0 0 0,-1 0 0,0 0 1,-2 1-1,-1 30 0,0-45-4,-1 0 1,0 0-1,0 0 0,0 0 0,0 0 0,-1 0 1,1-1-1,-1 1 0,0 0 0,0-1 1,0 1-1,-1-1 0,0 0 0,1 0 0,-1 0 1,0 0-1,0 0 0,-5 2 0,4-1-159,-1-1 0,0 1 1,0-1-1,0-1 0,-1 1 0,1-1 0,-1 0 0,1 0 0,-1 0 0,0-1 0,1 0 0,-10 1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1:34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207 29 5410,'0'0'6566,"-18"-6"-5373,0-1-943,0 2 1,-25-5 0,40 9-224,0 1 0,0 0 1,0 1-1,0-1 0,1 0 0,-1 1 0,0 0 0,0 0 1,0 0-1,1 0 0,-1 0 0,0 0 0,1 1 0,-1-1 1,1 1-1,-1 0 0,1 0 0,0-1 0,0 2 1,-3 3-1,-1 1 25,0 1 1,1 0-1,0 0 1,-4 11 0,8-19-49,-3 13 26,0 0-1,0 0 1,2 1 0,-1-1 0,2 1 0,0-1 0,0 1-1,1-1 1,1 1 0,5 26 0,-5-32-24,1-1-1,0 0 1,1 1 0,0-1-1,0 0 1,0 0 0,1-1-1,0 1 1,1-1 0,-1 0-1,1 0 1,0 0 0,1 0 0,-1-1-1,1 0 1,11 7 0,-8-6-33,0-1 0,1 0 0,-1-1 1,1 0-1,0 0 0,1-1 0,-1-1 1,0 1-1,1-2 0,0 1 1,14-1-1,-12-1-328,0 0 0,1 0 0,-1-1 0,0-1 1,1 0-1,-1-1 0,14-5 0,8-3-336,-35 11 692,1 1 0,-1 0 0,1-1 1,-1 1-1,1 0 0,-1-1 0,1 1 0,-1 0 0,0 0 0,1 0 0,-1-1 0,0 1 0,0 0 1,1 0-1,-1 0 0,0 0 0,0-1 0,0 1 0,0 0 0,0 0 0,0 0 0,-1 0 0,1-1 0,0 2 1,0 0 10,-2 14 31,-1 0-1,-1 0 1,0-1 0,-1 1-1,0-1 1,-1 0 0,-13 23-1,5-9-89,13-27-91,1-1-1,-1 1 1,0-1 0,0 1 0,1-1 0,-1 1 0,0-1 0,0 1 0,-1-1-1,1 0 1,0 0 0,0 1 0,-2 0 0,2-2 57,1 0 1,0 0-1,-1 0 1,1 0 0,0 0-1,-1-1 1,1 1-1,0 0 1,-1 0-1,1 0 1,0-1-1,-1 1 1,1 0-1,0 0 1,-1 0-1,1-1 1,0 1-1,0 0 1,-1-1-1,1 1 1,0 0-1,0-1 1,0 1-1,0 0 1,-1-1-1,1 1 1,0 0-1,0-1 1,0 1-1,0 0 1,0-1-1,0 1 1,0-1-1,0 0 1,-5-52-4142,5 41 4276,-11-102-219,-4 39 9214,15 74-9005,0 1 0,0-1-1,0 1 1,0-1 0,0 1 0,0-1-1,0 1 1,0 0 0,0-1 0,0 1-1,0-1 1,0 1 0,1-1 0,-1 1-1,0 0 1,0-1 0,0 1 0,0-1-1,1 1 1,-1 0 0,0-1 0,0 1-1,1 0 1,-1-1 0,0 1 0,1 0-1,-1-1 1,0 1 0,1 0 0,-1 0-1,1-1 1,-1 1 0,0 0 0,1 0-1,-1 0 1,1 0 0,-1 0 0,1-1-1,-1 1 1,1 0 0,22 0 1176,-15 0-1075,61 2-2568,77-4-6744,-136 1 6190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1:35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17 340 2209,'0'0'2857,"1"15"-1555,1 20-710,-1-1-1,-8 64 0,1-62-713,0 61-1,21-261-3288,-3 61 2383,-8 38 611,9-74 3089,-10 117-1721,2 0-1,0 0 1,1 1 0,11-24-1,-16 41-893,0 1 1,1 0-1,0 0 0,0 0 0,0 0 0,0 1 0,0-1 1,0 0-1,1 1 0,-1 0 0,1-1 0,-1 1 1,1 0-1,0 0 0,0 1 0,0-1 0,0 0 1,1 1-1,-1 0 0,0 0 0,0 0 0,1 0 1,-1 0-1,1 1 0,-1 0 0,1-1 0,-1 1 1,1 1-1,-1-1 0,0 0 0,1 1 0,-1 0 1,1-1-1,-1 1 0,0 1 0,0-1 0,1 0 1,-1 1-1,0 0 0,3 2 0,3 3 67,1 1-1,-1 1 0,0 0 1,-1 0-1,0 0 1,0 1-1,-1 1 0,0-1 1,-1 1-1,0 0 1,6 17-1,-3-5-25,-1 1-1,-1 1 1,-1-1-1,5 47 1,-8-42-58,-2 1 1,-1 0-1,-4 30 0,1-45-28,1 0 1,-2 0-1,0 0 0,0 0 0,-2-1 0,0 0 1,-12 22-1,3-13 16,-1-1 0,-1 0 0,0-1 0,-22 19 1,26-28-646,0-1 0,-1 0 0,0-1 0,-1 0 0,0-1 0,-31 13 0,43-21 105,-1 1 1,1-1-1,-1-1 1,1 1-1,-1 0 1,1-1-1,-7 0 0,-18 0-2862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1:35.7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9861,'0'0'624,"142"0"1265,-93-2-833,1 1-768,-5 1-176,-1 0-112,-8 0-64,-17 0-2673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1:36.1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10133,'0'0'2929,"112"55"-3041,-38-55 160,4 0-48,-49-3-3842,-7-15-5314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1:36.5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 12038,'0'0'1595,"3"18"-1488,9 151 2,-12-161-102,1 30 18,-1-36-26,1 0 1,-1-1 0,0 1 0,0 0 0,1-1 0,-1 1 0,1 0 0,0-1-1,-1 1 1,1-1 0,0 1 0,0-1 0,0 1 0,0-1 0,0 0 0,0 1-1,2 0 1,-3-1-13,1-1 0,-1 0 0,0 0 0,1 0 0,-1 0 0,1 1 0,-1-1 0,0 0 0,1 0 0,-1 0 0,1 0 0,-1 0-1,0 0 1,1 0 0,-1 0 0,1 0 0,-1 0 0,1 0 0,-1 0 0,0 0 0,1-1 0,-1 1 0,0 0 0,1 0 0,-1 0 0,1-1-1,-1 1 1,0 0 0,1 0 0,-1-1 0,0 1 0,0 0 0,1 0 0,-1-1 0,0 1 0,0 0 0,1-1 0,-1 1 0,0-1 0,6-16 63,-5 16-29,14-73 946,-14 59-779,1 1 1,1-1-1,0 1 1,1 0 0,1 0-1,0 0 1,1 1-1,0-1 1,15-21-1,-4 21-42,-17 14-145,1-1-1,-1 1 1,1 0-1,-1 0 1,1 0 0,0 0-1,-1 0 1,1 0-1,-1 0 1,1 0-1,-1 0 1,1 0-1,-1 0 1,1 0-1,-1 0 1,1 0-1,-1 1 1,1-1-1,-1 0 1,1 0-1,-1 1 1,1-1-1,2 3-13,-1-1 0,0 1 0,0-1 0,-1 1-1,1 0 1,0 0 0,-1 0 0,2 5 0,5 10 13,-5-13-179,0 0 0,1 0-1,-1 0 1,1-1-1,0 1 1,0-1-1,1 0 1,-1 0-1,1-1 1,0 1-1,0-1 1,0 0 0,1 0-1,-1 0 1,0-1-1,1 0 1,0 0-1,0-1 1,8 2-1,2-1-49,0-1-1,0-1 0,0 0 1,0-2-1,0 1 0,16-5 0,-31 5 267,0 1-1,0 0 1,0 0-1,0 0 1,0 0-1,0 0 1,0 0-1,0 0 1,0 0-1,0 0 1,0 0-1,0 0 0,-1 0 1,1 1-1,0-1 1,0 0-1,0 1 1,0-1-1,0 1 1,-1-1-1,1 1 1,0-1-1,0 1 1,-1 0-1,1-1 1,0 1-1,-1 0 0,1-1 1,-1 1-1,1 0 1,-1 0-1,1 0 1,-1-1-1,1 2 1,4 37 427,-3-14-364,1-12-305,0 0 0,1 0 1,0 0-1,8 13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1:36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4850,'0'0'9765,"41"43"-18889</inkml:trace>
  <inkml:trace contextRef="#ctx0" brushRef="#br0" timeOffset="1">61 283 11413,'0'0'5587,"-13"116"-5587,13-102-2209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1:38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0 141 3954,'0'0'10727,"16"-2"-5866,-14 8-4863,0 0 0,0 0-1,-1-1 1,1 2 0,-1-1-1,-1 0 1,1 7 0,1 6 15,4 63-14,-4 95-1,-3-95-643,2-108-1522,36-338 1247,-34 349 991,0 0 1,0 1-1,2-1 0,0 1 0,9-20 1,-12 30-72,0 0 1,0 1 0,1-1 0,-1 1-1,1-1 1,0 1 0,0 0-1,0 0 1,0 1 0,0-1 0,1 0-1,-1 1 1,1 0 0,0 0-1,0 0 1,0 0 0,0 1-1,0 0 1,0-1 0,0 1 0,0 1-1,0-1 1,1 1 0,3-1-1,-1 1-13,1 0 0,-1 0-1,0 1 1,0 0 0,0 0-1,0 0 1,0 1 0,7 3-1,-11-3-30,-1-1-1,1 1 0,-1 0 1,0-1-1,1 1 1,-1 0-1,0 1 1,0-1-1,-1 0 1,1 1-1,0-1 0,-1 0 1,1 1-1,-1 0 1,0-1-1,0 1 1,0 0-1,0 0 0,-1 0 1,1-1-1,-1 1 1,1 0-1,-1 3 1,1 10-92,-1 0 1,0 0-1,-1 0 1,-1-1 0,-1 1-1,0 0 1,-9 24-1,9-27 126,0 0-1,1-1 0,0 1 1,1 0-1,1 0 0,0 0 1,1 0-1,0 0 0,1 0 1,0 0-1,8 24 0,-7-29 56,-1 1-1,1 0 1,-2-1-1,1 1 0,-1 0 1,-1 0-1,1 0 0,-3 13 1,2-17-5,-1 1 0,-1-1 1,1 0-1,-1 0 0,0 0 0,0 0 0,0-1 1,-1 1-1,1 0 0,-1-1 0,0 0 1,-1 0-1,1 0 0,-1 0 0,-5 5 0,-44 28 510,49-34-541,-1 0-1,0-1 1,0 1-1,0-1 1,0-1-1,-1 1 1,1-1-1,0 0 1,-9 1-1,13-2-39,1 0-39,0 0 1,-1 0 0,1 0-1,0 0 1,0 0 0,-1 0-1,1 0 1,0 0 0,0 0-1,0 0 1,-1 0-1,1 0 1,0 0 0,0 0-1,0 0 1,-1 0 0,1 0-1,0 0 1,0 0-1,0 0 1,-1 0 0,1 0-1,0-1 1,0 1 0,0 0-1,-1-1-346,1 1 347,0 0-1,0 0 1,0-1-1,-1 1 1,1 0 0,0 0-1,0 0 1,0-1 0,0 1-1,0 0 1,0 0-1,0 0 1,0-1 0,0 1-1,0 0 1,0 0 0,0 0-1,0-1 1,0 1-1,0 0 1,0 0 0,1-1-1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1:38.9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41 704,'0'0'13238,"-6"-7"-11816,-21-23-336,26 29-1059,0 1-1,0 0 0,1-1 1,-1 1-1,0 0 1,0-1-1,0 1 0,0 0 1,0 0-1,0 0 0,1 0 1,-1 0-1,0 0 1,0 0-1,0 0 0,0 0 1,0 0-1,0 0 1,0 0-1,1 1 0,-1-1 1,0 0-1,0 1 1,0-1-1,0 1 0,1-1 1,-1 1-1,0-1 0,1 1 1,-1-1-1,0 1 1,1 0-1,-1-1 0,0 1 1,1 0-1,0 0 1,-1 0-1,-19 34 238,18-31-213,-6 15-35,2 0 0,0 1-1,1 0 1,2 0 0,0 0 0,0 0-1,2 0 1,1 1 0,3 27 0,-3-44-55,0 0 0,0 0 0,1-1 0,0 1 0,0 0 0,0 0 0,0 0 0,0-1 0,1 1 0,0-1 0,0 1 0,0-1 0,0 0 0,0 1 0,0-1 0,1 0 0,0-1 0,0 1 0,0 0 0,0-1 0,0 1 0,0-1 0,0 0 0,1 0 0,-1-1 0,1 1 0,0-1 0,4 2 0,-2-1-80,1-1 0,-1 0 0,1 0 0,-1-1 0,1 0 0,0 0 0,-1 0 0,1-1 0,-1 0 0,1 0 0,-1-1 0,0 0 0,1 0 0,-1 0 0,0-1 0,6-4 0,47-33-81,-53 38 197,-5 1 46,-2 4-19,1-1-1,-1 0 1,1 1-1,0-1 1,-1 1-1,1-1 1,1 0-1,-1 1 1,1 3 0,0 4 9,-1 69-1102,-24-114-7930,-7-35 5598,2 2 5554,21 52 834,-1 0 0,-11-15 0,20 30-2942,-1 1 1,1 0 0,0-1-1,0 1 1,-1 0-1,1-1 1,0 1 0,0-1-1,0 1 1,-1-1-1,1 1 1,0 0 0,0-1-1,0 1 1,0-1 0,0 1-1,0-1 1,0 1-1,0-1 1,0 1 0,0-1-1,0 1 1,0 0-1,0-1 1,1 1 0,-1-1-1,0 1 1,0-1 0,1 0-1,13-6 1230,30 1 384,-33 6-1535,132-4-6533,-113 4 4206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4:38.5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1 9764,'0'0'4429,"0"21"-4090,2 38-87,-1 213 488,-3-248-682,0 1 0,-2-1 0,0 0 0,-2 0-1,-1 0 1,0-1 0,-2 0 0,-1-1 0,0 0-1,-2 0 1,-18 26 0,27-44-32,-1 0-1,1 0 0,-1-1 1,0 1-1,0-1 1,-7 5-1,10-7-34,0 0 1,0-1-1,1 0 0,-1 1 1,0-1-1,0 1 1,0-1-1,0 0 0,0 0 1,0 1-1,0-1 0,0 0 1,0 0-1,0 0 1,0 0-1,0 0 0,0 0 1,0-1-1,0 1 1,0 0-1,1 0 0,-1-1 1,0 1-1,0 0 0,0-1 1,0 1-1,0-1 1,0 1-1,1-1 0,-1 0 1,0 1-1,1-1 0,-1 0 1,0 1-1,1-1 1,-1 0-1,1 0 0,-1 0 1,1 1-1,-1-1 0,1 0 1,-1 0-1,1 0 1,0 0-1,-1-1 0,-7-26-3307,-8-56-1,15 83 3209,-4-49-5148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1:39.5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34 165 9236,'0'0'1385,"0"17"-1161,1 26-85,-2 0-1,-10 65 1,3-65-720,2 1-1,-2 65 0,8-124-399,-1-69 1205,4-111 1817,-2 171-1563,2 1 0,1-1 1,1 1-1,1 0 0,1 1 1,11-25-1,-15 41-436,0 0 1,1 1-1,-1-1 0,1 1 1,0 0-1,0 0 0,1 0 1,-1 1-1,1-1 0,0 1 1,1 0-1,-1 0 0,1 1 1,-1 0-1,1 0 0,7-3 1,-4 3-31,1 1 1,-1-1-1,1 2 0,0-1 1,0 1-1,0 1 1,0 0-1,-1 0 0,1 1 1,11 2-1,-13-1-2,0 1 0,0 0 0,0 0 0,-1 1 0,0 0 0,1 0 0,-1 1 0,0 0 0,-1 0 0,0 1 0,1 0 0,-2 0 0,1 0 0,-1 0 0,0 1 0,0 0 0,4 8 0,-1-1 20,0 1 1,-1 0-1,-1 0 1,0 0 0,-1 1-1,-1-1 1,5 33-1,-7-32-10,-1 0-1,-1 1 0,-1-1 0,0 0 0,-6 30 0,4-36-10,0-1-1,0 0 1,-1 0-1,0 0 1,-1-1-1,0 1 1,0-1-1,-1 0 1,0 0-1,-13 12 0,10-12 9,0 0 0,-1-1-1,0 0 1,0-1-1,0 0 1,0-1-1,-1 0 1,0 0 0,0-1-1,-1-1 1,1 0-1,-1 0 1,1-1-1,-1-1 1,0 0 0,0 0-1,0-1 1,-15-2-1,27 2-112,-1 0-1,0-1 0,1 1 1,-1 0-1,0 0 0,1 0 1,-1-1-1,0 1 0,1 0 1,-1-1-1,1 1 0,-1 0 1,1-1-1,-1 1 1,0-1-1,1 1 0,0-1 1,-1 1-1,1-1 0,-1 1 1,0-2-1,-7-17-5628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1:26.2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1 321 192,'0'0'14191,"4"1"-14229,12 2 47,0-1 0,0 0 0,0-1-1,0-1 1,0 0 0,0-1 0,-1-1 0,1-1 0,0 0-1,-1-1 1,1 0 0,-1-2 0,0 0 0,-1 0-1,1-1 1,-1-1 0,-1 0 0,0-1 0,0-1 0,0 0-1,-1 0 1,18-22 0,-26 27-46,0-1 0,0 0-1,-1 0 1,0-1 0,0 1 0,0-1 0,-1 1 0,1-1-1,1-13 1,-2 0-64,0-1-1,-1-20 1,-1 31-5,0 9 71,0-1 0,0 1-1,0-1 1,0 1 0,-1-1-1,1 0 1,0 1 0,-1-1 0,1 1-1,-1-1 1,1 1 0,-1 0-1,0-1 1,0 1 0,1-1-1,-1 1 1,-1-1 0,1 1 36,0 0-1,0 1 1,0-1 0,0 1-1,1-1 1,-1 1 0,0 0 0,0-1-1,0 1 1,0 0 0,0 0 0,0 0-1,0 0 1,0 0 0,0 0 0,0 0-1,0 0 1,0 0 0,0 0-1,-1 1 1,-1 0 19,-1 0-1,1 0 1,0 0-1,0 1 1,1 0-1,-1-1 0,0 1 1,0 0-1,1 1 1,-1-1-1,1 0 1,0 1-1,0-1 1,-4 6-1,-11 24 54,1 1-1,2 1 1,1 0-1,1 1 1,2 0 0,2 0-1,-6 53 1,0 258-271,14-307 10,0-29-291,2 30-1754,-2-38 1762,1-1-1,-1 1 1,1 0-1,-1-1 1,1 1-1,-1-1 1,1 1-1,0-1 1,0 0-1,0 1 1,0-1-1,1 2 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1:26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195 0 3169,'0'0'3234,"-20"18"-2578,-14 11-176,-83 76 2922,114-103-3211,1 0 0,0 0 0,0 0 1,1 0-1,-1 0 0,0 1 0,1-1 0,-1 1 0,1-1 0,0 1 1,0 0-1,0-1 0,0 1 0,-1 4 0,2-5-164,1 1-1,-1-1 1,0 1-1,1-1 1,0 1 0,0-1-1,-1 1 1,1-1-1,1 0 1,-1 0 0,0 1-1,0-1 1,1 0-1,0 0 1,-1 0-1,1-1 1,2 3 0,8 8-34,0 0 0,2-1 0,-1 0 0,1-1 0,1-1 0,27 14 0,-31-19-546,0 1 0,0-1 0,1-1 0,0 0 0,-1-1 0,14 1 0,1-2-3299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1:27.0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7972,'0'0'7459,"129"-17"-7459,-87 26 0,-2-1-752,-6-1-1105,-7 2-800,-12 3 288</inkml:trace>
  <inkml:trace contextRef="#ctx0" brushRef="#br0" timeOffset="1">116 187 8900,'0'0'7876,"34"27"-7892,35-27 96,5 0-80,3 0-336,-10 0-2210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1:29.4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1 393 6819,'0'0'1897,"1"2"-1507,0-2-372,-1 1 1,1-1-1,-1 1 1,0-1-1,1 1 1,-1-1-1,1 0 1,-1 1 0,1-1-1,0 0 1,-1 1-1,1-1 1,-1 0-1,1 0 1,0 1 0,-1-1-1,1 0 1,-1 0-1,1 0 1,0 0-1,-1 0 1,1 0-1,0 0 1,-1 0 0,1 0-1,0 0 1,21-11 342,21-27 148,-38 33-426,42-43 145,-2-2 1,-3-2 0,-2-2 0,49-89 0,-89 172-223,1-12 65,-5 109 163,-24 138-1,20-177 157,6-60-127,0 1 0,-2-1 1,-1 1-1,-1-1 0,-15 38 0,16-54-469,-3 7 499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1:29.8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2193,'0'0'12005,"24"115"-21049,-24-90 5267,0-21 2400</inkml:trace>
  <inkml:trace contextRef="#ctx0" brushRef="#br0" timeOffset="1">50 248 8116,'0'0'4274,"8"53"-15095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1:53.5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 7924,'0'0'1856,"9"-7"-1402,151-6 1581,2-1-986,-13 12-578,161 4 115,-166 19-446,1-1-24,-96-17-114,42 5 170,0-5 0,122-10-1,-142 3 75,1 3-1,0 3 0,87 14 0,101 3 967,-219-19-1323,41 0 1775,-29 0-7381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2:03.2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0 64,'0'0'9170,"-3"4"-8245,-8 11-183,8-12-363,124-4 3172,161-8-1862,10 11-942,-106 1-611,852-10 1214,-700 23-785,-282-16-523,359-6 815,-90 1-856,-236 6 4,218-3 147,366 5 493,152 21-405,-476-23 53,-185-2-231,248-11 74,-331 12-139,17-2 31,195 24 1,-181-8 87,211 2 0,-323 16-5249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2:09.8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 16,'0'0'3794,"-68"25"-5411,68-30-576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2:11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410 253 1185,'0'0'9302,"-5"0"-9163,2 0-168,5 1-22,22 2 59,0-1 0,-1-1 0,1-1 0,0-1 0,0-1 0,-1-1 0,1-1 0,-1-1 0,0-1 0,23-10 0,-35 12-8,-5 3 7,0-1 0,-1-1 0,1 1 0,0-1 0,-1 0 0,0 0 0,1-1 0,-1 1 0,0-1 0,-1-1 0,1 1 0,3-5 0,78-87 169,-82 94-182,0 0 1,0 0-1,1 1 1,-1 0-1,0 0 0,1 0 1,-1 0-1,1 1 1,0 0-1,-1-1 0,1 2 1,7 0-1,-2-1 4,-7 0 2,0-1 0,0 1-1,0 0 1,1 0 0,-1 0-1,0 0 1,0 1 0,0-1-1,0 1 1,0 0-1,0 0 1,0 0 0,0 0-1,0 0 1,0 1 0,0 0-1,-1-1 1,1 1 0,0 0-1,-1 0 1,0 0 0,3 3-1,1 1-4,1 0 0,0-1 0,0 0 0,0-1 0,1 1 0,-1-1 0,1-1 0,0 1 0,0-1 0,0-1 0,1 1 0,-1-1 0,1-1 0,-1 0 0,1 0-1,-1-1 1,1 0 0,0 0 0,-1-1 0,1 0 0,-1 0 0,1-1 0,-1 0 0,0-1 0,0 0 0,0 0 0,15-9 0,32-21-64,-24 13 65,41-18 0,-61 33-1,0 1 1,0 0 0,1 0-1,0 1 1,0 1 0,0 0-1,21 0 1,-19 1 12,1 2 0,22 3 0,-32-3-52,1 1-1,0-1 1,-1 1-1,1 1 0,-1-1 1,0 1-1,0 0 1,0 0-1,5 5 0,-5-4-27,0 0 0,0 0 0,-1 1 0,1 0-1,-1 0 1,0 0 0,0 1 0,-1 0 0,0-1 0,0 1-1,4 11 1,-6-13-58,0 0 0,0 1 0,0-1 0,-1 0 1,0 1-1,1-1 0,-2 0 0,1 1 0,0-1 0,-1 0 0,0 1 0,0-1 0,0 0 0,0 0 0,-1 0 0,0 0 0,1 0 0,-5 5 0,-68 92-304,72-98 439,1 0 1,0 0 0,0 1-1,0-1 1,0 0 0,0 1-1,1-1 1,-1 1 0,1-1-1,0 1 1,0-1 0,0 1-1,1-1 1,1 7 0,-2-7 44,1 0 0,0-1 0,-1 1 0,0 0 0,1 0 0,-1 0 0,0 0 0,-1 0 0,1 0-1,0 0 1,-1 0 0,0 0 0,0-1 0,0 1 0,0 0 0,0 0 0,0-1 0,-1 1 0,1-1 0,-1 1 0,-2 3 0,-3-1-15,1 1-1,-1-1 1,0 0-1,0 0 0,-1-1 1,1 0-1,-1-1 1,-11 4-1,-5 0-69,-37 6 0,15-4-837,39-6 735,1 0 0,0 1 0,0-1-1,1 1 1,-1 0 0,1 1 0,0-1 0,0 1 0,0 0 0,-5 8 0,-13 11-345,10-14 29,1 0 1,-1-1-1,-1 0 1,0-1-1,0 0 1,-28 10 0,15-10 630,1 0 0,-2-2 0,-29 3 0,-81 0 1273,104-9-552,0 1 1,0 2 0,0 1-1,1 2 1,-50 15 0,56-9-844,-39 23-1,37-19 44,-31 13 0,-97 38 912,105-51-1520,43-15 489,0 2 0,0-1 0,0 2 0,1-1 0,-16 9 0,9-3 205,3-2-372,1 1 0,0 0 1,-13 12-1,20-16-55,0 0 1,0 1-1,1 0 1,0-1-1,0 1 1,0 0-1,1 1 1,-1-1-1,1 0 0,0 1 1,-1 5-1,0 2 360,-2 0 0,0-1 0,0 0 0,-9 14-1,10-20-7,-1 2-1,1-1 1,1 0-1,0 1 1,0 0-1,0 0 0,1 0 1,0 0-1,0 0 1,1 0-1,0 0 0,1 15 1,1-20-140,-1 0 0,1 0 0,0-1 0,1 1 0,-1 0 0,0-1 0,1 1 0,-1-1 0,1 0 0,0 1 0,0-1 0,0 0 0,0 0 0,0 0 0,5 3 0,-4-3 5,-1-1-1,0 1 0,0 0 1,1 0-1,-1 0 0,0 1 1,-1-1-1,1 0 0,0 1 1,-1-1-1,1 1 0,-1 0 1,0-1-1,0 1 0,0 0 1,0 0-1,1 3 0,-2 8 108,0-13-67,-1 0 0,1 1 1,0-1-1,0 0 0,0 1 0,0-1 0,0 0 0,0 1 0,0-1 0,0 0 0,0 1 0,1-1 0,-1 0 0,1 1 0,-1-1 0,1 0 0,-1 0 1,1 0-1,0 1 0,-1-1 0,1 0 0,0 0 0,0 0 0,0 0 0,0 0 0,0 0 0,0-1 0,0 1 0,0 0 0,0 0 0,0-1 0,1 1 1,-1-1-1,0 1 0,0-1 0,1 1 0,-1-1 0,0 0 0,1 1 0,-1-1 0,3 0 0,3 0-106,2 2-99,0-1 0,0-1 0,0 0 0,0 0 0,0 0 0,0-1 0,-1-1 0,16-4 0,1-5-2640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4:38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0 159 11125,'0'0'6643,"118"-63"-5746,-25 63-225,7-14-304,-1-6-48,-10-1-208,-17 4-16,-15 5-64,-21 4-16,-15 4-16,-9 4-608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2:13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1234 4002,'0'0'6662,"20"-16"-6598,-2 3-105,135-101-1698,-140 105 1231,-3 2 143,0 0 0,0 1-1,12-5 935,-22 13-460,0 0 0,-1 0 1,1 1-1,-1-1 0,0 0 1,0-1-1,0 1 0,0 0 0,0 0 1,0 0-1,0 0 0,-2 1 0,1-1-70,1 0 0,-1 0 0,1 0-1,-1 0 1,1 1 0,0-1-1,0 0 1,0 0 0,1 1-1,-2 2 1,2-4-42,0 0-1,0 0 1,0 0 0,0 0 0,0 0-1,1-1 1,-1 1 0,0 0-1,0 0 1,1 0 0,-1 0-1,1-1 1,-1 1 0,0 0-1,1 0 1,0-1 0,-1 1-1,1 0 1,-1-1 0,1 1-1,0 0 1,-1-1 0,1 1-1,0-1 1,0 1 0,-1-1-1,1 0 1,0 1 0,0-1-1,0 0 1,-1 0 0,1 1-1,0-1 1,0 0 0,0 0-1,0 0 1,0 0 0,0 0-1,0 0 1,1 0 0,0 0-43,1-1 0,0 1 0,0 0 0,-1-1 0,1 1 0,0-1 0,-1 0 1,1 0-1,0 0 0,-1 0 0,1 0 0,-1-1 0,3-1 0,-2-1 16,1 0 0,-1 0 0,1 0 0,-1 0 0,-1-1-1,1 1 1,0-1 0,-1 1 0,0-1 0,0 0 0,-1 0 0,1 0 0,0-7 0,0-7 1065,0 1 0,-2-27 1,0 28 1305,35 17-2239,10-6-67,-32 4-60,1 0 0,21 0 0,-30 3 29,-1-1-1,0 0 1,0 1-1,0 0 1,1 0-1,-1 0 0,0 1 1,0-1-1,-1 1 1,1 0-1,0 0 1,6 4-1,-1 1-58,1 0 1,0-1-1,0-1 0,1 0 0,-1 0 0,1-1 1,0 0-1,1-1 0,-1 0 0,1-1 0,-1 0 1,1-1-1,-1-1 0,1 1 0,0-2 0,0 0 1,-1 0-1,1-1 0,-1 0 0,0-1 0,1 0 1,-1-1-1,0 0 0,-1-1 0,14-8 0,27-24 81,80-76-1,-84 69 42,-44 43-52,-1-1-1,1 1 1,-1 0 0,1 0 0,0 0-1,-1 0 1,1 1 0,5-2 0,7-1 9,-6 0-3,0 0-1,-1-1 1,1 0-1,-1-1 1,0 0-1,0 0 1,0 0-1,-1-1 1,0-1-1,0 1 1,0-1-1,-1 0 1,0 0-1,0-1 1,-1 0-1,0 0 1,0 0-1,4-13 1,-8 18 36,0 1 0,0-1 0,0 1 0,1 0 0,-1-1 1,0 1-1,1 0 0,0 0 0,-1 0 0,1 0 0,0 0 0,0 0 1,0 1-1,0-1 0,5-2 0,-2 3-7,0-1 1,0 1-1,0 0 1,0 1-1,0-1 1,0 1-1,7 0 1,-5 1-87,1-1 1,-1 0 0,0-1 0,0 1-1,1-2 1,-1 1 0,0-1 0,0 0-1,0 0 1,-1-1 0,1 0-1,0 0 1,-1 0 0,0-1 0,0 0-1,0-1 1,0 1 0,-1-1-1,0 0 1,0 0 0,0-1 0,0 1-1,-1-1 1,0 0 0,0 0 0,3-8-1,-1 0 106,-1 0 0,-1-1 0,0 0 0,-1 0-1,2-17 1,1-80 454,-4 43-536,5-141 1181,-7 210-1073,31 1-229,-13 5 116,-1 1 1,1 0-1,23 14 1,18 9-30,-43-23-31,0 1 0,28 20 0,-16-9-45,-19-15-39,0 0 0,0 0 0,1-1-1,-1 0 1,1 0 0,0-1 0,0-1 0,0 0-1,19 0 1,38 6-1281,-65-6 1425,-1 0 0,1 0 0,0-1 0,-1 1 0,1 0 0,-1 1 1,1-1-1,-1 0 0,1 0 0,-1 1 0,0-1 0,0 1 0,1-1 1,-1 1-1,0-1 0,-1 1 0,1 0 0,0-1 0,0 1 0,-1 0 1,1 0-1,-1 0 0,1 0 0,-1-1 0,0 1 0,0 3 0,2 9 153,-2 0-1,-1 22 0,0-14-75,2-5-22,0 0 0,2 1 0,8 30 0,-5-21-11,-4-20-96,0 0 0,-1 1 0,0-1-1,0 1 1,-1-1 0,0 1 0,0 0 0,-1-1 0,0 1 0,0-1-1,-1 1 1,0-1 0,0 0 0,0 0 0,-1 0 0,0 0 0,-1 0-1,0 0 1,0-1 0,0 0 0,-1 0 0,0 0 0,-9 8 0,-10 10-29,11-12 252,0 1 0,-18 24 0,28-32-121,-1 0 0,1 0-1,1 1 1,-1-1 0,1 0-1,0 1 1,0 0 0,1-1-1,-1 1 1,1 0 0,1 0 0,-1 8-1,0 0-71,1-10-135,-1 0 0,1-1 0,0 1 0,0-1-1,0 1 1,0 0 0,1-1 0,0 1 0,0-1 0,0 1-1,2 5 1,-3-8 236,0 0-1,0-1 0,0 1 1,0 0-1,0 0 1,0 0-1,0 0 0,-1-1 1,1 1-1,0 0 0,-1 0 1,1 0-1,0-1 0,-1 1 1,1 0-1,-1 0 1,1-1-1,-1 1 0,1 0 1,-1-1-1,1 1 0,-1-1 1,0 1-1,1-1 0,-1 1 1,0-1-1,0 1 1,1-1-1,-3 1 0,0 1 142,0 2-98,0 0-1,-1 0 1,1 0 0,1 0-1,-1 1 1,1-1 0,-1 1-1,1-1 1,1 1 0,-1 0-1,1 0 1,0 0 0,0 0-1,-1 6 1,1 0-217,0 0 0,1 0 0,0 0 1,1 0-1,3 17 0,6-5-1367,3 6 78,-13-28 1416,0 0 0,0 0 1,1 0-1,-1 1 1,0-1-1,0 0 1,-1 0-1,1 0 1,0 0-1,0 0 1,0 0-1,-1 0 1,1 0-1,-1 0 0,1 0 1,-1 0-1,1 0 1,-1 0-1,0 0 1,1 0-1,-1 0 1,0 0-1,1-1 1,-1 1-1,-1 1 1,-40 27 2232,33-24-2067,0 1-1,0 0 1,1 1-1,-1 0 1,2 0-1,-1 0 1,1 1-1,0 0 1,0 1-1,-8 14 0,6-6-1431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2:16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204 139 5266,'0'0'3026,"2"-12"-2749,6-37-66,-6 46-200,0 0 1,0 0-1,0 0 0,0 1 1,1-1-1,-1 1 0,1 0 0,0 0 1,0 0-1,0 0 0,0 0 1,0 0-1,0 1 0,0-1 1,0 1-1,0 0 0,1 0 0,4 0 1,5-4 8,10-5 116,-15 6 75,0 0-1,0 1 1,0 0 0,0 0 0,0 1-1,0 0 1,10-1 1110,-13 10-1006,-2-2-317,0 0 1,1 0 0,0 0 0,0-1-1,0 1 1,1-1 0,-1 0 0,1 0-1,0-1 1,0 1 0,0-1 0,1 0-1,-1-1 1,1 1 0,0-1 0,10 2-1,4 0-304,1-1 0,-1-1 0,35-1 0,-53-1 307,-1 0 1,0 0-1,0 0 1,0 0-1,0 1 1,0-1 0,0 0-1,0 1 1,0-1-1,0 1 1,0-1-1,0 1 1,0-1-1,0 1 1,0 0 0,-1-1-1,1 1 1,0 0-1,0 0 1,-1-1-1,1 1 1,0 0-1,-1 0 1,1 0-1,-1 0 1,1 0 0,-1 0-1,0 0 1,1 0-1,-1 0 1,1 2-1,9 18 27,-10-20-28,1 1 0,0 0 1,0-1-1,-1 1 0,1 0 0,-1 0 0,0-1 0,1 1 0,-1 0 1,0 0-1,0 0 0,0 0 0,0-1 0,0 1 0,-1 0 1,0 3-1,1-3-1,-1-1 1,1 1-1,-1-1 1,1 1-1,0-1 1,0 1-1,0-1 1,0 1-1,0 0 1,0-1-1,0 1 1,1-1-1,-1 1 1,0-1-1,1 1 1,-1-1-1,1 1 0,0-1 1,0 1-1,-1-1 1,1 0-1,0 1 1,0-1-1,0 0 1,2 2-1,-1-2 6,1 1-54,0 0-1,-1 0 1,1 1-1,0-1 1,-1 1-1,1-1 1,-1 1-1,0 0 1,1 0-1,-2 0 1,1 0-1,0 0 1,1 5-1,5 8 13,-6-13 60,-1-1 1,1 1 0,-1 0-1,0 0 1,0 0 0,0 0-1,1 6 1,-2-8-18,0 0 0,0 1 1,0-1-1,-1 0 0,1 0 1,0 0-1,-1 0 0,1 0 1,-1 0-1,1 0 0,-1 0 0,1 0 1,-1-1-1,0 1 0,0 0 1,1 0-1,-1 0 0,0-1 1,0 1-1,0 0 0,0-1 0,0 1 1,1-1-1,-1 1 0,0-1 1,0 1-1,-2-1 0,-157 70 354,151-68-348,0 0-1,-1 0 0,1-1 0,-1 0 1,1-1-1,-19-2 0,1 1 17,26 1-3,0 0 0,0 0 0,0 0 0,0 0 0,0 0-1,0-1 1,1 1 0,-1 0 0,0-1 0,0 1 0,0-1 0,0 1 0,0-1-1,1 1 1,-1-1 0,0 0 0,0 1 0,1-1 0,-1 0 0,1 1 0,-1-1-1,0 0 1,1 0 0,0 0 0,-1 1 0,1-1 0,-1 0 0,1 0 0,0 0-1,0 0 1,-1 0 0,1-1 0,0 1 5,0 0-1,0 0 1,0 0 0,-1 0-1,1 1 1,0-1-1,0 0 1,-1 0 0,1 0-1,-1 1 1,1-1 0,0 0-1,-1 1 1,1-1-1,-1 0 1,0 1 0,1-1-1,-1 1 1,1-1-1,-1 1 1,0-1 0,0 1-1,1-1 1,-1 1 0,0-1-1,0 1 1,1 0-1,-1 0 1,0-1 0,0 1-1,-1 0 1,1 0-46,0 1-1,0-1 1,1 0-1,-1 1 1,0-1 0,1 0-1,-1 1 1,0-1-1,1 1 1,-1 0 0,0-1-1,1 1 1,-1-1-1,1 1 1,-1 0 0,1-1-1,0 1 1,-1 0 0,1 0-1,0-1 1,-1 1-1,1 0 1,0 0 0,0 0-1,0 0 1,-7 32-1,3-13 12,-10 20 51,10-31-93,0 0 1,1 0-1,0 0 0,1 0 1,0 1-1,-1 14 1,4-15 315,-1-8-257,0 0-1,0 0 1,0 0-1,0-1 0,0 1 1,0 0-1,0 0 0,0 0 1,0-1-1,0 1 1,0 0-1,-1 0 0,1 0 1,0-1-1,0 1 0,-1 0 1,1 0-1,-1-1 0,1 1 1,0 0-1,-1-1 1,1 1-1,-1 0 0,0-1 1,1 1-1,-1-1 0,0 1 1,1-1-1,-1 1 0,0-1 1,1 0-1,-1 1 1,-1-1-1,-17 10-7,0 0-1,0-2 1,-1-1 0,-30 8 0,-83 12 1591,133-27-1592,-19 2 547,3 1-486,29-3-278,59-1-562,-28-1 652,65 6-1,-95-2 104,10 1-10,1 0-1,0-1 0,0-1 1,0-2-1,43-6 1,51-20 76,-45 5-26,-69 21-17,0 1 1,-1-1-1,1 2 0,0-1 1,0 0-1,0 1 1,0 0-1,0 0 1,6 3-1,21 3 8,105-5-2426,-89-2 1906,-47 0 542,-1 0 0,1 0 0,-1 0 0,1 0 0,-1 0 0,1 1 0,-1-1 0,1 0 0,-1 0 0,0 1 0,1-1 0,-1 0 0,1 1 0,-1-1 0,0 0 0,1 1 0,-1-1 0,0 0 0,1 1 0,-1-1 0,0 1 0,0-1 0,1 1 0,-1-1 0,0 1 0,0-1 0,0 1 0,0-1 0,0 1 0,0-1 0,0 1 0,0-1 0,0 1 0,0-1 0,0 1 0,0-1 0,0 1 0,-2 15 755,-10 10-177,10-23-595,0 0 0,1 0 0,-1 0 1,1 1-1,0-1 0,0 0 0,0 1 0,0-1 0,0 1 0,0 6 1,0 44-42,0-26-31,0-1-1,5 34 1,-3-58 38,0 0 1,0-1-1,0 1 0,0-1 0,1 1 0,-1-1 0,1 1 1,-1-1-1,1 0 0,0 0 0,0 0 0,0 0 1,0 0-1,0 0 0,0-1 0,1 1 0,-1-1 0,0 1 1,1-1-1,0 0 0,3 2 0,-3-3-5,-1 1 0,0 0 1,1 0-1,-1 0 0,0 0 0,0 0 0,0 1 0,0-1 0,0 0 0,0 1 0,0 0 0,0-1 1,-1 1-1,1 0 0,-1 0 0,1 0 0,-1 0 0,0 0 0,0 1 0,0-1 0,0 0 0,0 0 1,0 1-1,-1-1 0,1 1 0,0 2 0,-1-3 36,0 0 0,0 0 0,0 0 0,0 0 0,0-1 0,0 1 0,0 0 0,-1 0-1,1 0 1,-1 0 0,1 0 0,-1 0 0,0-1 0,0 1 0,0 0 0,0 0 0,0-1 0,0 1 0,0-1 0,-1 1 0,1-1 0,0 0 0,-1 1 0,1-1-1,-1 0 1,0 0 0,1 0 0,-1 0 0,0 0 0,0 0 0,1-1 0,-1 1 0,0-1 0,0 1 0,0-1 0,-2 1 0,-7-1-101,0 0 0,0-1 1,0-1-1,0 1 0,-16-6 1,-13-1-129,-68 7 1775,100 3-1569,0 1-1,0 0 1,1 0-1,-1 1 0,1 0 1,0 0-1,0 1 1,-7 7-1,13-12 14,0 1-1,1-1 0,-1 1 1,1 0-1,0 0 0,-1-1 1,1 1-1,0 0 1,-1 0-1,1-1 0,0 1 1,0 0-1,-1 0 0,1 0 1,0-1-1,0 1 1,0 0-1,0 0 0,0 0 1,0 0-1,1-1 1,-1 1-1,0 0 0,0 0 1,0 0-1,1-1 0,-1 1 1,0 0-1,1 0 1,-1-1-1,1 1 0,-1 0 1,2 1-1,23 24-56,-17-19 82,-7-5-19,0 0 0,-1 0-1,1-1 1,0 1 0,-1 0 0,0 0 0,1 0 0,-1 0-1,0 0 1,0 0 0,0-1 0,0 1 0,0 0 0,0 0 0,0 0-1,-1 0 1,0 2 0,0-2-10,1 0 0,-1 0 0,1-1 0,0 1 0,-1 0 0,1 0 0,0 0 0,0 0 0,0-1 0,0 1 0,1 0 0,-1 0 0,0 0 0,1-1 0,-1 1 0,1 0 0,0 0 0,0-1 0,-1 1 0,3 2 0,1-1-11,0 0 0,0-1 1,0 0-1,1 1 1,-1-2-1,1 1 1,-1 0-1,10 1 1,-11-3 14,0 1 0,0-1 0,0 1 0,0 0 1,-1 0-1,1 0 0,0 0 0,0 0 0,-1 0 0,1 1 1,-1-1-1,1 1 0,-1 0 0,0 0 0,1 0 1,-1 0-1,0 0 0,0 0 0,0 0 0,-1 1 1,1-1-1,-1 1 0,1 0 0,-1-1 0,2 5 1,-2-4-4,0 0 1,0-1 0,0 1 0,1-1 0,-1 1 0,1-1 0,0 1 0,0-1 0,0 0 0,0 0 0,0 0 0,0 0-1,1 0 1,-1 0 0,1 0 0,3 1 0,50 21-29,-25-12-20,-24-9 30,0 1 1,0 0 0,-1 0 0,1 1 0,-1-1 0,0 1 0,-1 1 0,1-1 0,-1 1-1,0 0 1,-1 0 0,1 1 0,6 12 0,-2 2 120,-1 0-1,-1 1 1,5 30 0,-1-9-69,-8-33-21,1 0 0,0-1 0,0 0-1,1 1 1,0-2 0,1 1 0,10 12-1,3 5-1,-18-22 7,0 0-1,1 0 0,-2 1 0,1-1 0,0 0 0,-1 1 1,0-1-1,0 0 0,0 1 0,-2 7 0,1 2 36,0 14 53,-1-15-293,2 1-1,0-1 1,3 24-1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2:25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0 850 5090,'0'0'1756,"13"-1"-1772,41-3 32,-49 3 0,-1 0 1,1-1 0,0 1-1,-1-1 1,0 0 0,1 0-1,-1 0 1,0-1 0,0 1-1,0-1 1,0 0-1,-1 0 1,6-6 0,5-4 105,218-214 929,-99 90-856,-59 63-78,135-122 315,-174 167-89,1 1 1,1 3-1,1 0 0,55-24 0,-71 43-141,-21 6-246,-1 0-1,1 1 1,-1-1 0,1 0-1,-1 1 1,1-1 0,-1 0-1,1 1 1,-1-1 0,1 0-1,-1 1 1,0-1 0,1 1-1,-1-1 1,0 1 0,1-1-1,-1 1 1,0-1 0,0 1-1,1-1 1,-1 1 0,0-1-1,0 1 1,0 0-1,0-1 1,0 1 0,0-1-1,0 1 1,0-1 0,0 1-1,0 1 1,0 13-1816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2:29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19 397 64,'0'0'14612,"-5"-3"-14324,4 3-293,0 0 0,1 0-1,-1-1 1,0 1 0,1 0-1,-1 0 1,0-1 0,1 1-1,-1 0 1,1-1 0,-1 1-1,1 0 1,-1-1 0,1 1-1,-1-1 1,1 1 0,-1-1-1,1 1 1,-1-1 0,1 1-1,0-1 1,-1 0 0,1 1-1,0-1 1,0 1 0,-1-2-1,17-7-82,15-5 69,-20 7-58,-1 0-1,0-1 1,-1 0-1,0 0 1,0-1-1,0 0 1,-2 0 0,1-1-1,-1 0 1,0-1-1,-1 1 1,0-1-1,-1 0 1,4-14-1,-1 0 135,-2 0 0,-1 0-1,-1-1 1,-1 0 0,-1-44 0,-2 69-52,0 1-1,0-1 1,-1 1 0,1-1 0,0 1 0,0 0 0,-1-1 0,1 1 0,0-1-1,-1 1 1,1 0 0,0-1 0,-1 1 0,1 0 0,-1-1 0,1 1 0,-1 0-1,1 0 1,0-1 0,-1 1 0,1 0 0,-1 0 0,1 0 0,-1 0 0,1-1 0,-1 1-1,1 0 1,-1 0 0,1 0 0,-1 0 0,1 0 0,-1 1 0,1-1 0,-1 0-1,1 0 1,-1 0 0,1 0 0,-2 1 0,-21 7 79,16-2-65,1-1 0,0 1 0,0 0-1,1 1 1,0-1 0,0 1-1,0 0 1,1 0 0,-3 9-1,-3 6 146,-14 45 0,17-44-87,1 0 0,2 1-1,0 0 1,2 0 0,0 1-1,2-1 1,3 40 0,-2-55-93,1 0 0,0 0 0,0 0 0,0-1 0,1 1 0,0 0 0,1-1 0,0 0 0,0 0 0,1 0 0,0-1 0,0 1 0,1-1 0,0 0 0,0-1 0,1 0 0,0 0 0,0 0 0,0-1 0,1 0 0,-1 0 0,1 0 0,12 4 0,-17-8-155,38 11-1288,-9-12-3082,-13-6-934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2:29.4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14 231 3698,'0'0'5453,"21"-4"-5418,2 0-10,40-14 0,-58 16-18,-1 0 0,0-1-1,1 1 1,-1-1 0,0 0 0,-1 0-1,1-1 1,-1 1 0,1-1 0,-1 1-1,0-1 1,0 0 0,0 0 0,-1-1-1,0 1 1,0 0 0,2-6 0,0 0 1,-1 0 1,-1 0 0,0-1-1,0 1 1,0-19 0,-2 29-12,0-4 46,1-1 1,-1 1-1,0 0 0,-1 0 1,1 0-1,-1-1 1,0 1-1,-1-4 0,1 7 25,0 0 0,0 0-1,0-1 1,0 1 0,0 0-1,0 0 1,0 0-1,0 0 1,-1 1 0,1-1-1,0 0 1,0 1-1,-1-1 1,1 0 0,-1 1-1,1-1 1,-1 1 0,1 0-1,-1 0 1,1-1-1,-1 1 1,1 0 0,-1 0-1,-1 1 1,-3-1 30,0 1 0,0 0-1,0 0 1,1 0 0,-1 1 0,0 0 0,1 0-1,-1 0 1,1 1 0,0 0 0,0 0 0,0 0-1,0 1 1,0-1 0,1 1 0,0 0 0,-1 1-1,2-1 1,-1 1 0,-3 5 0,0-1 11,1 0 1,1 1-1,-1-1 1,2 1-1,-1 0 0,2 1 1,-1-1-1,1 1 1,1-1-1,-2 16 0,3-18-93,1-1-1,0 0 1,0 0 0,1 1-1,0-1 1,0 0-1,0 0 1,1 0-1,1 0 1,-1 0-1,1 0 1,6 11-1,-5-13-60,-1 0 0,1-1 0,0 0 0,0 0 0,0 0 0,1 0 0,0-1 0,-1 1 0,1-1 0,0-1 0,0 1 0,1-1 0,-1 1 0,1-2 0,-1 1 0,1 0 0,6 0 0,7 0-1097,1 0-1,-1-1 1,31-3-1,-19-5-2725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2:29.8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0 6115,'0'0'4983,"-19"4"-4001,-62 16-197,77-19-739,0 0 0,0 1 0,0-1 0,1 1 0,-1 0 0,0 0 0,1 0 0,-1 1 0,1-1 1,0 1-1,0 0 0,0-1 0,0 2 0,0-1 0,1 0 0,-1 0 0,1 1 0,0 0 1,0-1-1,0 1 0,1 0 0,-1 0 0,1 0 0,-1 5 0,1-4-37,1 0 0,0 1 1,0-1-1,0 0 0,1 1 0,-1-1 0,1 0 0,1 0 1,-1 1-1,1-1 0,0 0 0,0 0 0,0-1 0,1 1 1,5 7-1,1 1 8,0 0 1,13 28-1,-19-36-9,-2 0 1,1 1-1,0-1 0,-1 0 1,0 1-1,0-1 0,-1 1 0,1-1 1,-1 1-1,0 0 0,-1-1 1,0 6-1,0-8-2,0-1 0,0 1 1,0-1-1,-1 0 0,1 0 1,0 0-1,-1 0 0,1 0 1,-1 0-1,0 0 0,0 0 1,0 0-1,0-1 0,0 1 1,0-1-1,0 0 0,-5 3 0,3-2-86,-1 0-1,0 0 0,0 0 0,0-1 0,0 0 1,0 1-1,0-2 0,-6 1 0,10-5-1498,1 1 1011,0 0 47,0 1 0,0-1 0,0 0-1,0 1 1,1-1 0,-1 0-1,1 1 1,0-1 0,0 0 0,1-3-1,11-12-4090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2:30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240 20 8452,'0'0'6606,"-9"-1"-6342,-3 0-161,-10 0-633,56 0-393,-27-1 2170,-14-2-887,-14-3-129,-16 4 274,-36 3-1,30 1 394,42-1-879,1 0 0,-1 1 0,1-1 0,-1 0 0,0 1 0,1-1 0,-1 1 0,1-1 0,0 1 0,-1-1 0,1 1 0,-1-1 0,1 1 0,0-1 0,-1 1 0,1-1 0,0 1 0,0 0 0,-1-1 0,1 1 0,0 0 0,0-1 0,0 1 0,0 0 0,0-1 0,0 1 0,0 0 0,0-1 0,0 2 1,0 28-136,1-21 139,0 6-28,1 0 0,0 0 0,1 0 0,1-1 0,10 26 0,-8-25 6,-1 0 0,-1 1 0,0 0 1,3 32-1,-6-39 12,-1 0-1,0 1 1,-1-1-1,0 0 1,0 1 0,-1-1-1,0 0 1,-4 9 0,5-15-10,-1 0 1,1 0 0,-1-1-1,0 1 1,0 0 0,0-1-1,0 0 1,0 1 0,-1-1 0,1 0-1,-1 0 1,1 0 0,-1 0-1,0-1 1,0 1 0,1-1-1,-1 1 1,0-1 0,-1 0 0,1 0-1,0-1 1,0 1 0,0-1-1,0 1 1,-1-1 0,-4 0-1,7 0-68,1 0 0,-1 0-1,1 0 1,-1 0 0,0 0 0,1 0-1,-1 0 1,1 0 0,-1 0-1,1-1 1,-1 1 0,1 0-1,-1 0 1,1 0 0,-1-1-1,1 1 1,-1 0 0,1-1-1,-1 1 1,1 0 0,0-1-1,-1 1 1,1 0 0,0-1 0,-1 1-1,1-1 1,0 1 0,-1-1-1,1 0 1,-1-18-2851,2 5-1872,-1-10-3325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2:30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8132,'0'0'4978,"21"133"-4642,-13-65-176,1-6-128,7-13-32,6-14-1168,-12-35-1890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2:31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90 5186,'0'0'3282,"-5"-89"-2578,1 89-704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2:31.9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0 9252,'0'0'5064,"1"9"-4733,3 372 45,-5-219-5624,0-168 5179,0 1 1,-1-1-1,1 0 0,-1 1 1,0-1-1,-1 1 1,1 0-1,-6-8 0,-1-3 4,-25-49 10,-10-22 3680,44 87-3597,0 0-1,0-1 1,0 1 0,0-1 0,0 1-1,0 0 1,1-1 0,-1 1 0,0 0-1,0-1 1,0 1 0,1 0-1,-1-1 1,0 1 0,0 0 0,1-1-1,-1 1 1,0 0 0,0 0 0,1-1-1,-1 1 1,0 0 0,1 0 0,-1 0-1,1-1 1,-1 1 0,0 0 0,1 0-1,-1 0 1,0 0 0,1 0 0,-1 0-1,1 0 1,-1 0 0,0 0 0,1 0-1,-1 0 1,1 0 0,-1 0 0,0 0-1,1 0 1,0 0 0,25 1-124,-22 0 197,25 2-12,53 14 1,-51-9-48,46 4 1,-59-10-87,1 0 0,0-2 1,0 0-1,0-2 0,28-4 1,-43 5-10,0 0 0,0 0-1,0 0 1,0-1 0,0 1 0,-1-1 0,1 0 0,-1 0 0,1 0 0,-1-1 0,0 1 0,0-1 0,0 0-1,0 0 1,0 0 0,-1 0 0,1 0 0,-1-1 0,0 1 0,0-1 0,0 1 0,0-1 0,-1 0 0,1 0 0,-1 0-1,0 0 1,-1 0 0,1 0 0,0 0 0,-1 0 0,0-6 0,0 8 54,0-1 0,0 0-1,0 1 1,0-1 0,-1 1 0,1-1 0,-1 1 0,1-1 0,-1 1-1,0-1 1,0 1 0,0 0 0,0-1 0,-3-2 0,3 3 14,-1 1 0,0 0 0,0-1 0,0 1 0,0 0 0,0 0 0,0 0 0,0 0 1,0 1-1,-1-1 0,1 1 0,0-1 0,0 1 0,-1 0 0,1-1 0,-4 2 0,-2-2 73,0 1 0,0 1 0,0-1 0,0 1-1,0 1 1,0-1 0,0 1 0,0 1-1,-11 4 1,14-4-70,0 1 0,0-1-1,0 1 1,0 0 0,0 0 0,1 0-1,0 0 1,0 1 0,0 0-1,1 0 1,-1 0 0,1 0 0,-3 8-1,2-6 8,1 1-1,0 0 1,1 0 0,0 0-1,0 1 1,1-1 0,0 0-1,1 1 1,-1-1 0,1 0-1,1 1 1,0-1 0,0 0-1,1 1 1,0-1 0,4 12-1,-3-14-48,-1 0 0,1 0-1,0 0 1,1 0 0,-1-1 0,1 0-1,0 1 1,1-2 0,-1 1 0,1 0-1,0-1 1,0 0 0,0 0 0,0 0-1,1-1 1,0 0 0,0 0 0,0 0-1,0-1 1,0 0 0,10 3-1,-10-4-142,-1 0 0,1-1 0,0 1-1,-1-1 1,1 0 0,0 0 0,-1-1-1,1 0 1,0 0 0,-1 0-1,1-1 1,-1 0 0,0 0 0,1 0-1,-1 0 1,0-1 0,0 0 0,8-6-1,-2-2 15,0 0 0,0 0-1,-1-1 1,-1-1 0,13-21 0,-3 1 111,-13 22 394,0 1 0,1-1 0,14-16 0,-21 28-274,1 0 1,0 0 0,-1 0 0,1 0 0,0 0-1,-1 0 1,1 1 0,-1-1 0,0 0-1,1 0 1,-1 1 0,0-1 0,0 0 0,0 0-1,0 1 1,0-1 0,0 2 0,0-2 29,3 32 430,-2-4-427,2 1 0,1-1 0,1 0 0,2 0 0,1 0 0,13 33 0,-20-61-139,-1 1 0,1-1 1,-1 0-1,1 1 0,0-1 1,-1 0-1,1 0 0,0 1 0,0-1 1,0 0-1,0 0 0,0 0 0,0 0 1,0 0-1,0 0 0,0 0 1,1-1-1,-1 1 0,0 0 0,1-1 1,-1 1-1,3 0 0,-3-2-37,-1 1 0,1-1 0,0 0 0,-1 1 0,1-1 0,-1 0 0,1 0 0,-1 0 0,1 1 0,-1-1 0,1 0 0,-1 0 0,0 0 0,0 0 0,0 0 0,1 0 0,-1 0 0,0 0 0,0 1 0,0-1 0,0 0 0,-1-2 0,2 0-83,1-24 581,1 0 0,2 0-1,0 0 1,16-41 0,-19 61-341,1 1 0,0-1-1,0 1 1,1 0 0,-1 0 0,1 0 0,1 1-1,-1-1 1,1 1 0,0 0 0,0 1 0,1-1-1,-1 1 1,1 0 0,0 0 0,0 1 0,1-1-1,-1 1 1,1 1 0,-1-1 0,1 1 0,0 1-1,11-3 1,55 1-1691,-65 3 39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4:39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1 13142,'0'0'2689,"-17"111"-2321,-21-2-288,0 19-80,21-75-208,3-8-5026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2:33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55 160,'0'0'160,"-2"-3"-147,-6-9-36,7 9 20,0 0-1,0 1 1,-1-1-1,1 1 1,-1 0-1,1-1 1,-1 1 0,0 0-1,0 0 1,0 0-1,0 0 1,-1 0 0,1 1-1,-3-2 1,-5-2-61,7 4-58,2 10 50,1-7 71,0 6 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0:49.9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10853,'0'0'4781,"8"13"-4696,21 31 223,2-1 0,39 43-1,65 48 36,30 34-254,-151-153-304,2 4 479,34 30 0,-46-45-472,1-1 0,-1 1 0,1-1 0,0 0 0,0 0 0,0 0 0,0-1 0,1 0 0,-1 0 1,1 0-1,-1-1 0,1 0 0,9 1 0,-14-20-3607,-3 2-227,-9 1-1472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0:50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1 448 9652,'0'0'2594,"61"-95"-1570,-12 47-31,12-2-417,3 1-96,1 3-224,-6 5-208,-6 3 0,-8 9-16,-7 5-64,-5 9-176,-5 3-1489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0:51.1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1 313 9748,'0'0'1420,"3"11"-1156,12 33 35,-14-42-276,0-1 0,0 0-1,0 1 1,1-1 0,-1 0 0,0 0 0,0 0 0,1 0 0,-1 0 0,0 0 0,1 0 0,-1 0-1,1-1 1,0 1 0,-1-1 0,1 1 0,-1-1 0,1 1 0,3-1 0,33 0 199,-25-1-158,-10 1-50,0-1 1,0 0-1,0 1 0,0-1 1,0 0-1,0-1 0,0 1 1,-1 0-1,1-1 0,0 1 1,-1-1-1,1 0 0,-1 0 1,0 0-1,0 0 0,1-1 1,-2 1-1,1 0 0,0-1 1,0 0-1,-1 1 0,1-1 1,-1 0-1,0 0 0,1-3 1,3-5-51,-1-1 0,-1 0 0,0 1 0,-1-1 0,1-14 0,0-22-841,-5-77-1,1 119 849,0-1 0,0 0 0,-1 1 0,0-1 0,-3-8 0,4 13 57,1 1 1,-1-1-1,0 0 1,0 1-1,0-1 1,0 1-1,0-1 1,0 1-1,0 0 1,0-1-1,0 1 1,-1 0-1,1 0 1,0 0 0,-1 0-1,1 0 1,-1 0-1,1 0 1,-1 1-1,0-1 1,1 0-1,-1 1 1,0-1-1,-2 1 1,3 0-18,0 1 1,0-1-1,1 1 1,-1 0-1,1-1 0,-1 1 1,0 0-1,1-1 1,-1 1-1,1 0 0,0 0 1,-1-1-1,1 1 1,0 0-1,-1 0 1,1 0-1,0 0 0,0 0 1,0-1-1,0 1 1,-1 0-1,1 0 0,1 1 1,-2 2 15,-6 53 265,1 74 0,-4 35 66,-26 110-1710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0:51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240 13 7635,'3'-2'3696,"4"-4"-2935,-8 2-65,-18 4 102,6 0-890,0 2 104,0 0-1,0 1 1,0 1-1,1 0 1,0 0-1,0 1 1,-22 12-1,-7 3 23,29-15-24,6-3 4,1 0 1,0 0 0,0 1 0,0-1 0,-7 7-1,12-9-15,-1 1 1,1-1-1,0 1 0,-1-1 0,1 1 0,0-1 0,-1 1 0,1-1 1,0 1-1,0 0 0,0-1 0,0 1 0,0 0 0,0-1 0,0 1 0,0-1 1,0 1-1,0 0 0,0-1 0,0 1 0,0-1 0,0 1 0,1 0 1,-1-1-1,0 1 0,0-1 0,1 1 0,-1-1 0,0 1 0,1-1 1,-1 1-1,0-1 0,2 2 0,15 14-98,13 5 291,2-2 1,64 28-1,-23-12 210,-7-3-81,-37-19-324,0 1 1,0 2-1,33 24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0:52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345 2 4306,'0'0'5333,"4"-1"-4663,-137 113 3620,100-85-4489,1 1 1,1 2-1,1 1 1,-41 57-1,68-84 175,0 1-1,1 0 1,0 0 0,0 0-1,0 0 1,1 0 0,0 1-1,0-1 1,0 0-1,0 1 1,1-1 0,0 1-1,0-1 1,1 1 0,-1-1-1,1 0 1,0 1-1,1-1 1,-1 0 0,1 0-1,0 0 1,0 0 0,1 0-1,0 0 1,-1-1-1,6 7 1,8 10-4,1 0 0,1-2-1,1 0 1,22 17 0,-30-27 22,1 3-73,68 53 477,-71-58-583,1-1-1,0 0 1,0 0-1,1-1 1,-1 0-1,16 4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0:52.9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510 29 8276,'0'0'6059,"4"-5"-5403,-3 3-580,8-14 159,-10 10-145,-11 6-6,-16 10-152,-1 0 0,1 2 0,1 1 0,0 2 0,-31 21 0,32-20-332,-83 54-499,-46 27 907,153-96-23,1-1 1,0 1-1,-1-1 0,1 1 0,0 0 1,0-1-1,0 1 0,0 0 1,0 0-1,0 0 0,0 0 0,0 0 1,0 0-1,0 0 0,0 0 1,0 0-1,1 0 0,-1 0 0,0 1 1,1-1-1,-1 0 0,1 0 1,0 1-1,-1-1 0,1 0 0,0 1 1,0-1-1,0 1 0,0-1 1,0 0-1,0 1 0,0-1 0,0 0 1,1 1-1,-1-1 0,0 0 1,1 1-1,-1-1 0,1 0 1,-1 0-1,1 1 0,0-1 0,0 0 1,-1 0-1,1 0 0,0 0 1,0 0-1,2 1 0,6 7-13,0 0 0,1-1 0,1-1 0,13 9 1,-11-8 113,279 163 194,-275-164-1982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0:53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7235,'0'0'774,"1"18"-214,17 144 801,-17-105-1181,-1-41-39,0 0 0,1 0 0,3 15 0,-3-50 3067,9-23-2782,-4 17-194,0 0 15,0 0-1,17-38 1,-19 54-93,0-1 0,1 1-1,0 0 1,1 1 0,-1-1 0,2 1 0,-1 0 0,1 0 0,11-9-1,-17 16-146,0 0-1,0 1 0,0-1 1,0 0-1,0 1 0,0-1 0,0 1 1,0-1-1,0 1 0,0-1 1,1 1-1,-1 0 0,0 0 1,0-1-1,0 1 0,0 0 1,1 0-1,-1 0 0,0 0 0,0 0 1,0 1-1,0-1 0,1 0 1,-1 0-1,0 1 0,2 0 1,-1 0 3,0 1 1,0 0-1,-1-1 1,1 1 0,0 0-1,-1 0 1,1 0 0,-1 0-1,0 0 1,0 0 0,0 1-1,1 2 1,3 7 37,-1 1 1,-1 1-1,3 18 1,-6-31-45,2 20-39,-2-16-119,0-1-1,0 1 1,0 0 0,1 0 0,0 0-1,0-1 1,0 1 0,1 0-1,-1-1 1,1 1 0,0-1 0,5 7-1,-6-10 8,0 0 0,1 0 1,-1 0-1,0-1 0,1 1 0,-1-1 0,1 1 0,-1-1 0,0 0 0,1 1 0,-1-1 0,1 0 0,-1 0 0,1 0 0,-1 0 0,1 0 0,-1 0 0,1-1 1,-1 1-1,1 0 0,-1-1 0,3 0 0,27-17-1140,1-10 852,-17 14 343,0 1-1,1 1 1,19-12 0,-28 21 152,0 0-1,0 0 1,0 0-1,0 1 0,0-1 1,0 2-1,1-1 0,-1 1 1,1 0-1,-1 1 0,1 0 1,8 1-1,-15-1-37,1 0 0,-1 1 0,1-1 1,-1 1-1,1-1 0,-1 1 0,1-1 0,-1 1 0,0 0 0,1 0 0,-1 0 0,0 0 1,0 0-1,0 0 0,1 0 0,-1 0 0,0 0 0,-1 1 0,1-1 0,0 0 0,0 1 0,0-1 1,-1 0-1,1 1 0,-1-1 0,1 1 0,-1-1 0,1 3 0,0 5 153,1 0 0,-2 1-1,1 15 1,-1-17-79,0 89 261,-2-72-1464,-6-7-3314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2:39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1 162 8180,'0'0'1598,"22"-5"-1401,1 2-140,5-2 8,1-1-1,0-2 1,31-12-1,172-75-13,-229 94-331,15-8-719,-12 0-3045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2:39.7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0 4322,'0'0'2068,"9"10"-1812,0-1-123,-1 0 1,0 1 0,-1 0-1,0 0 1,-1 1-1,0-1 1,0 1 0,-2 1-1,1-1 1,-1 1-1,-1 0 1,4 17 0,-6-15 39,0 0 0,0-1 1,-1 1-1,-1-1 1,-1 1-1,1-1 0,-2 1 1,0-1-1,-1 0 1,0 0-1,-11 23 0,-91 144-284,83-140-1872,14-26-2880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4:40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0 8772,'0'0'6603,"-11"18"-6331,7-13-263,-5 9-3,1 0 0,0 0 0,1 1 0,0 0-1,1 0 1,1 1 0,0 0 0,-2 21 0,0 19 10,2 0 0,3 1 0,8 78 0,-5-128-16,0 0 0,1 0 1,-1 0-1,1 0 0,1-1 1,0 1-1,-1-1 0,2 0 0,-1 1 1,1-1-1,0-1 0,9 11 1,-10-14-12,-1 1 1,1-1-1,0 1 1,1-1-1,-1 0 1,0 0-1,1 0 1,-1-1-1,1 1 1,-1-1-1,1 0 0,0 0 1,-1 0-1,1-1 1,0 1-1,0-1 1,0 0-1,-1 0 1,1 0-1,0 0 1,0-1-1,0 1 1,-1-1-1,1 0 1,5-3-1,-2 1 2,0 0 0,-1-1 0,1 0 0,-1 0 0,0-1 0,0 0 0,-1 0 0,1 0 0,-1-1 0,0 1 0,4-8 0,8-12 10,18-37 1,-32 57 4,14-28 65,-2-1 0,21-63 0,-31 78-51,-1 0 0,0 0-1,-1 0 1,-1-1 0,-1 1 0,-1-1-1,-2-22 1,2 40-45,-1-1-1,0 0 0,1 0 1,-1 1-1,0-1 1,0 0-1,0 1 1,-1-1-1,1 1 0,0-1 1,-1 1-1,0 0 1,0 0-1,1 0 0,-1 0 1,0 0-1,-1 0 1,1 0-1,-3-1 0,-14-5-2693,-3 6-3553,2 4 720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2:48.2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3105,'0'0'5376,"9"15"-4202,10 16-931,1-1-1,2-1 0,1-1 1,1-1-1,36 31 1,4 7 252,76 74 490,272 208-1,-374-318-810,1-2 0,1-1 0,46 21 1,-83-46-140,-2-1-18,0 0 0,0 1 0,1-1 0,-1 1 0,0-1 0,0 1 0,0-1 0,0 1 0,0 0 0,0-1 0,0 1 0,0 0 0,0 0 0,-1 0 0,1 0 0,0 0 0,0 0 0,-1 0 0,1 0 0,0 2 0,0-3-31,-1 1 0,0 0 0,0-1 0,1 1 0,-1-1 0,0 1 0,1-1 0,-1 1 0,1-1 0,-1 1 0,0-1 0,1 1 0,-1-1 0,1 1 0,-1-1 0,1 0 0,0 1 0,-1-1 0,1 0 0,-1 0 0,1 1 0,0-1 0,-1 0 0,1 0 1,0 0-1,11 2-4271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3:09.1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0 595 640,'0'0'8570,"9"3"-7810,-8-3-739,2 2 17,1-1 0,0 0 0,0 0 0,0 0 0,0 0 0,0 0 0,0-1 0,0 0 0,0 0 0,0 0 0,0 0-1,0 0 1,0-1 0,-1 0 0,1 0 0,0 0 0,0 0 0,0-1 0,-1 1 0,1-1 0,0 0 0,-1 0 0,0 0 0,1-1 0,3-3 0,4-8 9,0 0 0,-1 0 1,-1-1-1,0 0 0,-1-1 0,-1 0 0,-1 0 0,6-19 0,0-8 41,12-87 1,-19 92-7,-1 0 0,-2 0 0,-6-76 0,4 113-75,0 0 0,0 0 0,-1-1 0,1 1 0,0 0 1,-1 0-1,1 0 0,-1 0 0,1 0 0,-1 0 0,0 0 0,1 0 0,-1 0 1,0 0-1,0 0 0,1 1 0,-1-1 0,0 0 0,0 0 0,0 1 0,0-1 1,0 1-1,0-1 0,0 1 0,0-1 0,-1 1 0,1 0 0,0-1 1,0 1-1,0 0 0,-3 0 0,2 0 8,0 0 0,0 0 0,-1 0 0,1 1 0,0-1 0,0 1 0,0 0 0,-1-1 0,1 1 0,0 0 0,0 0 0,0 1 0,0-1 0,0 0 0,1 0 0,-4 4 0,-3 5 25,0 0 1,1 0 0,1 1-1,0-1 1,0 2 0,1-1-1,-7 23 1,2 3 7,-8 49 0,12-36 63,2 0-1,3 62 0,2-103-94,-1 9 29,2 1 0,0-1 0,2 0 0,0 0 0,1 0 0,0 0 0,1-1 0,2 0 1,10 20-1,-12-26-307,0-1 0,1 0 0,0-1 0,0 0 0,1 0 0,0 0 0,0-1 0,1 0 0,1-1 0,-1 0 0,1 0 0,0-1 0,0 0 1,1-1-1,13 5 0,-9-8-3175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3:10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55 161 9460,'0'0'1166,"10"0"-1353,30-2 177,-38 2 6,0 0-1,1-1 1,-1 1 0,0-1 0,0 0 0,-1 1 0,1-1-1,0 0 1,0 0 0,0 0 0,0-1 0,-1 1 0,1 0 0,-1 0-1,1-1 1,-1 1 0,1-1 0,-1 0 0,0 1 0,0-1-1,1 0 1,-1 0 0,-1 0 0,1 0 0,0 1 0,0-1-1,-1 0 1,1-4 0,1-3 8,-1 0 0,-1 0 0,0 0-1,-1-17 1,0 20 4,1 4 12,0 0-1,-1-1 0,1 1 1,-1 0-1,0 0 0,0-1 1,0 1-1,0 0 0,0 0 1,0 0-1,-1 0 0,1 0 0,-1 1 1,1-1-1,-1 0 0,0 1 1,1-1-1,-1 1 0,0-1 1,0 1-1,0 0 0,0 0 1,0 0-1,-1 0 0,1 0 1,0 0-1,0 1 0,-5-2 0,4 2 24,0-1-1,0 1 1,1 0-1,-1 0 0,0 0 1,0 0-1,0 0 0,1 1 1,-1-1-1,0 1 0,0 0 1,1-1-1,-1 2 1,0-1-1,1 0 0,-1 0 1,1 1-1,0-1 0,-1 1 1,1 0-1,0-1 0,0 1 1,-3 4-1,-1 3 30,2 1 0,-1-1-1,1 1 1,0 0 0,1 0 0,1 0-1,-1 1 1,2-1 0,-2 17-1,2-18-61,1-1 0,0 0-1,0 0 1,1 0 0,0 0-1,0 0 1,1 0 0,0 0 0,0 0-1,1 0 1,0-1 0,8 15-1,-5-15-38,0 0 1,0-1-1,0 0 0,1 0 0,0 0 1,0 0-1,0-1 0,1-1 0,11 7 1,-12-8-592,-1-1 0,1 0 0,0 0 1,-1 0-1,1 0 0,0-1 1,13 0-1,1-1-5033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3:10.4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 1 6675,'0'0'3866,"-15"12"-3551,3-2-309,1 0 0,-1 0 0,-9 13 0,20-21-9,0 0 1,0-1-1,1 1 1,-1 0-1,0 0 1,1 0 0,-1 0-1,1-1 1,0 1-1,-1 0 1,1 0-1,0 0 1,0 0-1,0 0 1,0 0-1,1 0 1,-1 0 0,0 0-1,1 0 1,0-1-1,-1 1 1,2 2-1,25 38-22,-16-27 16,-5-6-22,-1 0 1,-1 1-1,0-1 0,0 1 0,0 0 1,2 13-1,-6-20 31,1-1-1,0 1 0,-1 0 1,0 0-1,0 0 1,0 0-1,0 0 1,0-1-1,0 1 1,-1 0-1,0 0 1,1 0-1,-1-1 1,0 1-1,0 0 0,0-1 1,-1 1-1,1-1 1,-1 1-1,1-1 1,-1 0-1,0 0 1,0 1-1,0-1 1,0 0-1,-3 2 0,-5 2 30,0 0 0,0-1 0,0 0 0,-22 7 0,31-12-111,1 1 1,0-1 0,-1 0-1,1 0 1,0 1 0,-1-1-1,1 0 1,0 0-1,-1 0 1,1 0 0,0 0-1,-1 0 1,1 0 0,0 0-1,-1 1 1,1-1 0,0 0-1,-1 0 1,1-1 0,-1 1-1,1 0 1,0 0 0,-1 0-1,1 0 1,0 0 0,-1 0-1,1 0 1,0-1 0,-1 1-1,1 0 1,0 0 0,-1 0-1,1-1 1,0 1 0,0 0-1,-1 0 1,1-1 0,0 1-1,0 0 1,-1-1 0,1 1-1,0 0 1,0-1 0,0 1-1,0 0 1,0-1-1,0 1 1,-1 0 0,1-1-1,0 1 1,0 0 0,0-1-1,0 1 1,0-1 0,0 1-1,0 0 1,0-1 0,1 1-1,-1 0 1,0-1 0,0 1-1,0 0 1,0-1 0,0 1-1,1 0 1,-1-1 0,0 1-1,0 0 1,1-1 0,4-14-4737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3:10.8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0 2593,'0'0'10746,"-11"5"-10369,8-4-365,-1 0-1,-1 1 1,1 0 0,0 0-1,0 0 1,0 1-1,0-1 1,0 1 0,-5 4-1,8-5-10,-1 1 0,1-1 0,-1 0 0,1 1 0,0-1 0,-1 1-1,1-1 1,1 1 0,-1-1 0,0 1 0,1 0 0,-1 0 0,1-1 0,0 1 0,0 0-1,0 0 1,0-1 0,0 1 0,0 0 0,1 0 0,1 4 0,2 7 6,2 1 1,-1-1 0,16 26 0,-15-30 1,-1 0 0,0 0 0,0 0 0,-1 1 1,0 0-1,-1 0 0,0 0 0,-1 0 0,2 16 0,-4-23-3,1 0 0,-1 0 0,0 0-1,-1 0 1,1 0 0,-1 0-1,1 0 1,-1 0 0,0 0 0,0-1-1,-1 1 1,1 0 0,-1-1-1,0 1 1,0-1 0,0 1 0,-1-1-1,1 0 1,-1 0 0,1 0-1,-1 0 1,0-1 0,0 1 0,0-1-1,-1 0 1,1 0 0,-5 3-1,0 0 38,-1 0-1,0 0 0,-1-1 0,-13 6 0,-4-6-2715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3:12.1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203 36 5010,'0'0'5381,"-19"-6"-4722,-60-18 112,77 23-726,-1 0 0,1 0-1,-1 1 1,1-1 0,-1 1-1,1-1 1,-1 1-1,1 0 1,-1 0 0,0 0-1,1 0 1,-1 0 0,1 1-1,-1-1 1,0 1-1,1 0 1,0 0 0,-1 0-1,1 0 1,-1 0 0,1 0-1,0 0 1,0 1-1,0-1 1,0 1 0,0 0-1,0 0 1,-2 2 0,1 2-33,0 0 0,0 0 0,0 0 0,1 1 0,0-1 0,1 1 1,-1-1-1,0 8 0,0 3 9,-2 7-1,1 1 1,1 0-1,1 0 0,4 37 0,-3-57-19,1-1 0,-1 1 0,2-1 0,-1 1 0,0-1 0,1 0 0,0 0 0,-1 0 0,2 1 0,-1-2 0,0 1 0,1 0 0,0 0 0,0-1 0,0 0 0,0 1 0,1-1 0,-1 0 0,1-1 0,6 5 0,-2-3-272,0 0-1,0-1 1,1 0 0,-1 0 0,1-1 0,0 0 0,0-1 0,14 2 0,8-5-3574,-7-11-2246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3:13.1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0 506 9188,'0'0'480,"19"5"-498,-7-1 12,-4-1 3,1 0 0,-1-1 0,1 0 0,13 1 0,-18-3 2,0 0 0,0 0 1,0 0-1,0 0 0,0-1 0,0 0 0,0 0 0,0 0 1,-1 0-1,1-1 0,0 0 0,-1 1 0,1-1 1,-1 0-1,1-1 0,2-2 0,6-6-47,-1 0 1,-1-1-1,0-1 0,0 1 1,-1-2-1,-1 1 0,-1-1 1,1 0-1,-2-1 0,0 0 1,-1 0-1,4-17 1,-3 4 160,-2 0 0,0 0 0,-2 0 0,-1-1 0,-5-55 0,3 78 16,0 0 1,0 1-1,0-1 1,-1 1-1,0-1 1,0 1-1,0 0 1,0 0-1,-5-7 0,5 10-12,0 0-1,1 0 0,-1-1 0,0 2 0,0-1 0,0 0 0,-1 0 0,1 0 0,0 1 0,-1 0 0,1-1 0,-1 1 1,1 0-1,-1 0 0,1 0 0,-1 0 0,0 1 0,1-1 0,-1 1 0,-5-1 0,7 2-96,-1-1 0,0 0 0,1 1 0,-1-1 0,1 1 0,-1-1 0,1 1 0,-1 0 0,1 0 0,-1 0 0,1 0 0,0 0 0,0 0 0,-1 0 0,1 0 0,0 0 0,0 0 0,0 1 0,0-1-1,0 0 1,0 1 0,1-1 0,-1 1 0,0 2 0,-14 45 30,12-38-25,-9 54 9,2 1 1,3 1 0,4 109-1,3-157-27,1 0-1,1 0 0,0 0 0,2-1 0,6 22 0,-7-31-11,1 0-1,-1 0 1,1 0-1,1-1 1,-1 0-1,2 0 1,-1 0-1,1-1 1,0 1-1,0-1 1,1-1-1,10 8 1,-15-11-141,1-1 0,0 0 0,0 0 0,0-1 0,0 1 0,0-1 0,1 1 0,-1-1 0,0 0 0,1 0 0,-1-1 0,1 1 0,-1-1 0,1 1 0,-1-1 0,1 0 0,-1 0 0,1-1 0,-1 1 1,0-1-1,1 0 0,6-2 0,-5 1 27,0-1 1,0-1 0,0 1-1,0-1 1,-1 1 0,0-1-1,1 0 1,-1-1 0,-1 1-1,1-1 1,-1 0 0,4-6-1,6-13 109,-10 18 67,0 0 0,0-1 0,1 1-1,0 0 1,6-6 0,-9 11-44,-1 1-1,1-1 1,-1 1 0,0 0-1,1-1 1,-1 1 0,1 0 0,-1-1-1,1 1 1,-1 0 0,1-1-1,-1 1 1,1 0 0,-1 0-1,1 0 1,-1 0 0,1-1 0,0 1-1,-1 0 1,1 0 0,-1 0-1,1 0 1,-1 0 0,1 0-1,0 1 1,-1-1 0,1 0-1,-1 0 1,1 0 0,-1 0 0,1 1-1,-1-1 1,1 0 0,0 1-1,13 15 120,-12-13-94,16 24 200,1-1 0,2-1 1,30 31-1,-43-50-237,-1 1 0,1-1 0,0 0 1,1 0-1,-1-1 0,1-1 0,0 1 0,1-1 0,-1-1 0,1 0 0,-1 0 0,1-1 0,0 0 1,0 0-1,12-1 0,-19-1-33,0 0 0,0 0 0,0 0 0,0-1 0,0 1 1,0-1-1,-1 0 0,1 0 0,0 0 0,0 0 0,-1 0 1,1-1-1,-1 1 0,1-1 0,-1 0 0,0 1 0,0-1 0,1 0 1,-1 0-1,-1-1 0,1 1 0,0 0 0,0-1 0,-1 1 1,1-1-1,-1 1 0,0-1 0,0 0 0,0 1 0,1-5 0,1-8 12,-1 0 0,0 0 0,-1 0 0,-1-26 0,0 22 89,0 15-26,0 0 1,0-1 0,-1 1-1,1 0 1,-1 0-1,0 0 1,0 0 0,0 0-1,-1 0 1,0 0 0,1 0-1,-4-5 1,3 7 74,0 0 0,0 0-1,0 0 1,0 1 0,0-1 0,0 0 0,0 1-1,-1 0 1,1-1 0,0 1 0,-1 0 0,1 0 0,-1 0-1,1 1 1,-1-1 0,0 0 0,1 1 0,-1 0-1,0 0 1,-3 0 0,3-1-84,1 1 0,0 0 0,0 0 0,-1 0 0,1 0 0,0 0 1,0 0-1,-1 1 0,1-1 0,0 1 0,0-1 0,0 1 0,0 0 0,0 0 0,0 0 0,0 0 0,0 0 0,0 1 0,0-1 0,0 0 1,1 1-1,-1-1 0,1 1 0,-1 0 0,1 0 0,-1-1 0,1 1 0,0 0 0,0 0 0,0 0 0,0 0 0,0 1 0,1-1 0,-2 4 1,0 1-22,0 0 0,1 0 0,0 0-1,0 0 1,1 0 0,-1 0 0,2 0 0,-1 1 0,1-1 0,0 0 0,4 13 0,-4-17-65,0 0-1,0 0 1,1 0-1,0-1 1,-1 1-1,1 0 0,0-1 1,0 1-1,0-1 1,1 0-1,-1 0 1,1 1-1,-1-2 0,1 1 1,-1 0-1,1 0 1,0-1-1,0 0 1,0 1-1,0-1 0,0 0 1,0 0-1,0-1 1,1 1-1,-1-1 1,0 0-1,0 1 0,4-2 1,-5 1-94,1 0-1,-1 0 1,0-1-1,0 1 1,1-1 0,-1 0-1,0 1 1,0-1-1,0 0 1,0 0 0,0 0-1,0-1 1,0 1 0,-1 0-1,1-1 1,0 1-1,2-4 1,0 0-25,0 0 0,-1 0 0,1-1-1,-1 1 1,0-1 0,2-7 0,2-5-56,-2-1 0,0-1 0,3-22 0,-5 4 2746,-3 49-865,0 8-1541,-1-5-69,1-1 0,0 1 0,2 0 0,-1 0 0,6 19 0,-6-30-48,0 0 0,0 0 0,0 0-1,1 0 1,-1 0 0,1-1 0,0 1-1,0 0 1,0-1 0,0 0 0,0 1 0,0-1-1,1 0 1,-1 0 0,1 0 0,-1 0-1,1-1 1,0 1 0,0-1 0,0 1-1,0-1 1,0 0 0,0 0 0,0-1 0,0 1-1,0 0 1,0-1 0,1 0 0,4 0-1,-4 0-11,-1-1 0,1 1 0,-1-1 0,1 0 0,-1 0 0,0 0 0,0-1-1,1 1 1,-1-1 0,0 0 0,0 0 0,0 0 0,-1 0 0,1 0 0,0 0-1,-1-1 1,0 1 0,1-1 0,-1 0 0,0 0 0,0 0 0,2-4 0,4-9 87,-1 0 0,0 0 1,6-21-1,-8 22 36,-5 23 228,0 0 0,0 0 1,1 0-1,1 0 0,-1-1 0,1 1 1,0 0-1,4 8 0,-3-9-417,0 0 1,0-1-1,0 1 0,1 0 1,5 6-1,-7-11 35,-1 0 1,1 0-1,0 0 0,0 0 0,0-1 1,0 1-1,0-1 0,0 1 0,0-1 1,1 1-1,-1-1 0,0 0 1,1 0-1,-1 0 0,4 0 0,-3 0-26,0-1 1,0 0-1,-1 0 0,1 0 0,0 0 0,-1 0 1,1 0-1,0-1 0,-1 0 0,1 1 0,0-1 0,-1 0 1,1 0-1,-1 0 0,1-1 0,-1 1 0,0 0 0,0-1 1,1 0-1,-1 1 0,0-1 0,0 0 0,-1 0 1,1 0-1,2-3 0,-1 0 95,1 1 1,0 0 0,1 0-1,-1 1 1,6-4-1,-10 6-6,1 1-1,0 0 1,-1 0-1,1-1 1,-1 1-1,1 0 0,0 0 1,-1 0-1,1 0 1,0 0-1,0-1 1,-1 1-1,1 0 1,0 1-1,-1-1 1,1 0-1,0 0 1,-1 0-1,1 0 1,0 0-1,-1 1 1,1-1-1,-1 0 1,1 1-1,0-1 1,-1 0-1,1 1 1,-1-1-1,1 1 1,-1-1-1,1 1 0,-1-1 1,1 1-1,-1-1 1,1 2-1,12 23 136,-11-19-64,5 7-165,-5-6-179,1 0 0,1-1 0,-1 0 0,1 1 0,0-1 0,0-1 0,10 11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3:13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66 4930,'0'0'9188,"-10"-3"-8614,5 2-507,-23-4 115,26 5-180,1 0 1,0 0-1,0 1 0,0-1 1,0 0-1,0 1 0,0-1 0,0 0 1,0 1-1,1 0 0,-1-1 1,0 1-1,0-1 0,0 1 0,0 0 1,1 0-1,-1-1 0,0 1 0,1 0 1,-1 0-1,1 0 0,-1 0 1,1 0-1,-1 0 0,1 0 0,-1 0 1,1 0-1,0 0 0,-1 2 1,0 5-5,-1 1 0,1-1 0,0 1 0,0-1 0,1 1 0,0-1 1,1 1-1,0-1 0,0 1 0,1-1 0,3 11 0,-2-13 1,0 0 1,0-1-1,0 1 0,0-1 0,1 0 1,0 0-1,0 0 0,1-1 0,-1 1 0,1-1 1,0 0-1,0 0 0,0-1 0,1 1 1,9 4-1,-1-3-182,1-1 0,-1 0 1,0-1-1,1 0 0,0-1 1,-1-1-1,1 0 0,27-3 1,-37 2 169,2 0-13,1-1 0,0 0 0,-1-1 0,1 1 0,-1-1 0,0-1 0,0 1 0,0-1 0,0-1 1,0 1-1,0-1 0,-1 0 0,0-1 0,0 1 0,0-1 0,0-1 0,-1 1 0,0-1 0,0 0 0,0 0 0,-1 0 0,5-9 0,-2 1 110,0-1 1,-1 0-1,0 0 0,-1 0 0,-1 0 1,0-1-1,-2 1 0,1-1 0,-1-28 1,-2 43-31,0 0 0,0 1 1,0-1-1,0 0 1,0 1-1,-1-1 1,1 0-1,0 1 1,0-1-1,-1 0 1,1 1-1,0-1 1,-1 0-1,1 1 1,-1-1-1,1 1 1,-1-1-1,1 1 1,-1-1-1,1 1 0,-1-1 1,1 1-1,-1 0 1,1-1-1,-1 1 1,0 0-1,1-1 1,-1 1-1,0 0 1,1 0-1,-1-1 1,0 1-1,0 0 1,-1 0-13,1 0 1,0 0 0,-1 0 0,1 0 0,-1 1-1,1-1 1,0 0 0,-1 0 0,1 1-1,0-1 1,0 1 0,-1 0 0,1-1 0,0 1-1,0 0 1,0 0 0,0-1 0,0 1 0,0 0-1,-1 1 1,-4 6-6,1-1-1,1 1 1,0-1 0,0 1-1,0 0 1,1 1 0,0-1-1,1 0 1,0 1 0,-2 10-1,2 0-11,0 1-1,0-1 1,4 34 0,-1-43-13,1 0 0,0 0 0,1-1 0,0 1 0,0-1 0,1 0 0,1 0 0,-1 0 0,1 0 0,1-1 0,-1 0 0,2 0 0,-1 0 1,1-1-1,0 0 0,14 11 0,-9-9-284,0-1 0,0 0 0,1-1 0,0-1 0,0 1 1,1-2-1,-1 0 0,1-1 0,1 0 0,19 2 0,-29-5-427,0-1 0,-1 1-1,1-1 1,0 0 0,0-1-1,5 0 1,21-12-6019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3:14.3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91 5683,'0'-14'2198,"0"-62"1444,0 81-2810,-11 600 1881,11-587-2868,1 27-328,-1-43 360,0 0 0,0-1 0,0 1 0,0 0 0,-1 0 1,1 0-1,-1 0 0,1 0 0,-1-1 0,0 1 1,0 0-1,0 0 0,0-1 0,0 1 0,0-1 0,-2 3 1,2-4 74,0 1 1,0-1-1,0 1 1,0-1-1,0 0 1,0 1-1,0-1 1,0 0 0,0 0-1,0 0 1,0 0-1,0 0 1,-1 0-1,1 0 1,0 0-1,0 0 1,0 0-1,0-1 1,0 1-1,0 0 1,0-1 0,0 1-1,0-1 1,0 1-1,0-1 1,0 0-1,0 1 1,0-1-1,0 0 1,1 1-1,-2-2 1,-23-29-463,22 28 378,-24-35 57,10 16 1267,1 0 1,-22-43 0,38 65-1166,-1-1 0,1 0 0,-1 0 0,1 0 0,-1 0 0,1 0 1,0 1-1,0-1 0,-1 0 0,1 0 0,0 0 0,0 0 0,0 0 0,0 0 1,0 0-1,0 0 0,0 0 0,0 0 0,0 0 0,1 0 0,-1 0 1,0 0-1,1 0 0,-1 0 0,0 0 0,1 1 0,-1-1 0,1 0 0,0 0 1,-1 0-1,1 1 0,0-1 0,-1 0 0,1 1 0,0-1 0,0 1 1,-1-1-1,1 1 0,0-1 0,1 0 0,3-1-40,1 1 0,-1 0 0,1-1 0,-1 2 0,10-2 0,-9 2 62,119-5-117,66 7-4195,-43 0 2298,-146-1 2001,-1 0 0,0 0 1,1 1-1,-1-1 1,0 0-1,0 1 1,0-1-1,0 1 1,0-1-1,0 1 0,-1 0 1,1-1-1,0 1 1,-1 0-1,0 0 1,1-1-1,-1 3 1,3 4 142,1 3-115,0 0 0,1-1 0,0 0 1,1 0-1,0 0 0,0-1 1,1 0-1,1 0 0,11 11 0,-14-16-69,0 0 0,0 0-1,0 0 1,1-1 0,0 0-1,-1 0 1,1 0 0,0-1-1,1 0 1,-1 0 0,0-1-1,0 1 1,1-1 0,-1-1-1,1 1 1,-1-1 0,1 0-1,7-2 1,-12 2 21,-1-1 0,1 0 0,-1 0 0,0 0 0,1 1-1,-1-1 1,0-1 0,0 1 0,1 0 0,-1 0 0,0 0 0,0-1 0,0 1-1,0 0 1,-1-1 0,1 1 0,0-1 0,-1 1 0,1-1 0,0 1 0,-1-1-1,0 0 1,1 1 0,-1-1 0,0 1 0,0-1 0,0 0 0,0-2 0,0-3 320,0 0-1,0 0 1,-1-1 0,0 1 0,-3-11 0,2 12-189,0 0 1,-1 1-1,0-1 1,-1 1-1,1 0 0,-1 0 1,0 0-1,0 0 1,-1 0-1,1 1 1,-1 0-1,0 0 0,0 0 1,-7-3-1,5 3-117,0 0 0,-1 0 0,1 1 0,-1 0 0,0 0-1,0 1 1,0 0 0,0 1 0,-1 0 0,-8-1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3:15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0 225 2097,'0'0'8879,"18"-4"-8887,58-15 58,-72 18-92,0-1 0,0 1-1,0-1 1,0 0-1,0 0 1,0-1-1,-1 1 1,1-1 0,-1 0-1,0 0 1,1 0-1,-2 0 1,1-1-1,0 1 1,-1-1 0,1 0-1,-1 1 1,0-1-1,0 0 1,1-6-1,0-1-109,0 0 0,-1-1 0,-1 0-1,0 1 1,-1-18 0,0 26 177,0 1 19,0 0 0,0 0 0,0 0 0,0 1 0,0-1 0,0 0 0,-1 0 0,1 0 1,-1 0-1,1 1 0,-1-1 0,0 0 0,1 1 0,-1-1 0,0 0 0,0 1 0,0-1 0,-1 1 0,1 0 0,0-1 0,0 1 0,-3-2 0,2 2 188,-1 0-1,0 0 0,0 0 1,0 0-1,0 1 0,0-1 1,0 1-1,0-1 0,0 1 0,0 0 1,0 0-1,-5 2 0,6-2-200,0 0 0,1 1 1,-1 0-1,1-1 0,0 1 0,-1 0 0,1 0 0,-1 0 0,1 0 0,0 0 0,0 0 0,-1 0 0,1 0 0,0 1 0,0-1 0,0 0 0,1 1 0,-1-1 0,0 1 0,0-1 0,1 1 0,-1-1 0,1 1 0,-1 1 0,-8 44 79,9-46-94,-3 20 13,1 1 0,1-1-1,1 0 1,3 23 0,-2-36-30,0-1 1,1 1-1,0-1 1,0 0-1,1 1 1,0-1-1,0 0 1,1-1-1,0 1 1,0-1-1,0 1 1,1-1-1,0 0 1,10 9-1,-7-9-20,-1 1 0,1-2 0,1 1 0,-1-1 0,1 0 0,0-1 0,16 6 0,-20-8-469,0-1 0,0 0 0,1-1 0,-1 1-1,0-1 1,6 0 0,10-3-4109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4:40.6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1713,'0'0'14614,"146"29"-14549,-76-26 63,-4-3-128,-3 0-1729,-8 2-3025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3:15.5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17 6867,'0'0'6918,"-7"-4"-6110,-25-8-263,32 12-539,-1 0 0,1 0 0,0-1 0,0 1 1,-1 0-1,1 0 0,0 0 0,0 0 0,-1 0 1,1 0-1,0 0 0,0 0 0,-1 0 0,1 0 1,0 0-1,-1 0 0,1 0 0,0 0 0,0 0 0,-1 0 1,1 1-1,0-1 0,0 0 0,-1 0 0,1 0 1,0 0-1,0 0 0,-1 1 0,1-1 0,0 0 1,0 0-1,0 0 0,0 1 0,-1-1 0,1 0 1,0 0-1,0 1 0,0-1 0,0 0 0,0 0 1,0 1-1,-1-1 0,1 0 0,0 0 0,0 1 1,0-1-1,0 0 0,0 1 0,0-1 0,0 0 0,0 0 1,0 1-1,0-1 0,1 0 0,-1 0 0,0 1 1,0-1-1,0 0 0,0 0 0,0 1 0,0-1 1,1 0-1,-1 3 28,1 10-25,1 0 0,0 0 0,1-1 1,0 1-1,1 0 0,1-1 0,5 12 0,-5-13-11,0 0-1,-1 0 1,0 0-1,0 1 1,-2-1-1,1 1 0,-2 0 1,1 0-1,-2 0 1,0 14-1,0-25-1,0 0-1,-1 1 1,1-1-1,-1 0 0,1 1 1,-1-1-1,0 0 1,1 1-1,-1-1 1,0 0-1,0 0 1,0 0-1,0 0 1,0 0-1,0 0 1,0 0-1,0 0 1,0 0-1,-1-1 0,1 1 1,0 0-1,-3 0 1,1 0-79,-1 1 1,1-1-1,-1-1 0,0 1 1,0 0-1,-7 0 0,11-2 26,-1 1-1,0 0 1,1 0-1,-1 0 0,1-1 1,-1 1-1,1 0 1,-1-1-1,1 1 1,0 0-1,-1-1 1,1 1-1,-1 0 1,1-1-1,0 1 1,-1-1-1,1 1 1,0-1-1,-1 1 0,1-1 1,0 1-1,0-1 1,0 1-1,-1-1 1,1 1-1,0-1 1,0 0-1,0 1 1,0-1-1,0 1 1,0-1-1,0 1 1,0-2-1,3-22-3610,3 5-13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3:16.1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17 6595,'0'0'1078,"5"-3"-422,11-11 3352,-30 19-3142,9-3-707,1 0-1,-1 0 1,1 1 0,0-1-1,-1 1 1,1 0-1,0 0 1,1 1-1,-1-1 1,1 1-1,-1-1 1,1 1-1,-3 5 1,3-3-141,1-1 1,0 1-1,0 0 1,0 1-1,0-1 1,1 0-1,0 0 0,0 0 1,1 1-1,0 6 1,0 8 4,0-1 0,1 0-1,2 0 1,8 38 0,-10-53-58,1 0 0,0 0 0,0-1 0,0 1 0,0-1 0,0 0 0,1 1 0,0-1 0,0 0 0,0 0-1,1-1 1,-1 1 0,1-1 0,0 0 0,-1 0 0,2 0 0,-1 0 0,0-1 0,0 1 0,1-1 0,0 0 0,-1-1 0,1 1 0,0-1 0,0 0 0,6 1-1,1 0-347,1-1 0,-1-1 0,1 0-1,-1 0 1,15-3 0,-21 1 267,0 1 1,0-1 0,0 0-1,-1-1 1,1 1 0,-1-1-1,1 0 1,-1 0 0,0-1-1,0 0 1,-1 0 0,8-7-1,-2 0 123,0-1-1,0 0 0,-1-1 0,0 0 0,6-16 0,-11 23 219,-2-1 1,1 1-1,-1-1 0,0 0 0,0 1 0,0-1 0,-1 0 0,0 0 0,-1 0 0,0-1 0,0 1 0,0 0 0,-3-12 0,3 19-193,0-1 0,0 1-1,0-1 1,0 1-1,-1-1 1,1 1-1,0-1 1,0 1-1,-1-1 1,1 1-1,0-1 1,-1 1-1,1 0 1,-1-1-1,1 1 1,0-1-1,-1 1 1,1 0-1,-1 0 1,1-1-1,-1 1 1,1 0-1,-1 0 1,1-1-1,-1 1 1,1 0-1,-1 0 1,1 0-1,-1 0 1,1 0-1,-1 0 1,1 0-1,-1 0 1,0 0 0,1 0-1,-1 0 1,1 0-1,-1 0 1,1 1-1,-1-1 1,1 0-1,-1 0 1,1 0-1,-1 1 1,1-1-1,-1 0 1,1 1-1,0-1 1,-1 0-1,1 1 1,-1-1-1,1 1 1,0-1-1,0 1 1,-1-1-1,1 0 1,0 1-1,0-1 1,-1 1-1,1-1 1,0 1-1,0 0 1,0 0-1,-5 38 23,1-12-43,1 0 0,1 0 0,1 0 1,4 28-1,-3-53-33,0-1 1,1 0 0,-1 0-1,1 0 1,-1-1 0,1 1-1,0 0 1,-1 0-1,1 0 1,0 0 0,0 0-1,0-1 1,0 1 0,-1 0-1,1-1 1,0 1-1,0-1 1,0 1 0,0-1-1,0 1 1,0-1-1,1 0 1,-1 1 0,0-1-1,0 0 1,0 0 0,0 0-1,2 0 1,40 0-690,-27-1-191,27 1-8252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3:17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184 38 2065,'0'0'11096,"-6"-2"-10240,-6-2-573,-1 1 0,0 0-1,-1 1 1,1 1 0,0 0 0,0 1 0,-21 1-1,31 0-260,1-1 0,0 0 0,0 0 0,0 1 0,0-1 0,0 1 0,0 0 0,0 0 0,0 0 0,0 0 0,0 0 0,0 0 0,1 0-1,-1 0 1,0 1 0,1-1 0,-1 1 0,1-1 0,-1 1 0,1 0 0,0 0 0,0-1 0,0 1 0,0 0 0,0 0 0,0 0-1,0 0 1,0 2 0,-1 6-4,1-1 0,-1 1-1,2-1 1,-1 1 0,2 10 0,0-2-40,-2-14-30,1-1 1,1 1-1,-1-1 1,0 1-1,1-1 1,0 1 0,0-1-1,0 1 1,0-1-1,0 1 1,1-1-1,0 0 1,-1 0-1,1 0 1,0 0-1,1 0 1,-1 0-1,0-1 1,1 1 0,0-1-1,-1 1 1,1-1-1,0 0 1,0 0-1,0-1 1,0 1-1,1 0 1,-1-1-1,0 0 1,1 0-1,-1 0 1,1 0 0,-1 0-1,1-1 1,-1 0-1,1 1 1,5-2-1,-7 1-21,1-1 1,-1 0-1,0 0 0,0 1 0,0-1 0,0-1 1,0 1-1,0 0 0,-1 0 0,1-1 0,0 1 0,0-1 1,-1 1-1,1-1 0,-1 0 0,0 0 0,1 0 1,-1 0-1,0 0 0,0 0 0,0 0 0,0 0 0,-1 0 1,1-3-1,1 2 78,-1-1 1,1 1-1,0-1 1,0 1-1,0 0 1,0-1-1,5-3 0,-2 6 20,0-1 0,1 1 0,-1 0-1,1 1 1,0 0 0,-1-1 0,1 2-1,-1-1 1,1 1 0,6 1 0,30 6 109,-26-4-189,-1-1 0,1-1 0,17 1 0,-27-3-24,-1 0-1,1-1 0,-1 0 1,1 0-1,-1 0 0,1 0 1,-1-1-1,0 0 1,0 0-1,0-1 0,0 1 1,8-7-1,25-24-274,6-4 319,-43 36 60,0 1 0,-1-1 0,1 1 0,-1-1 1,1 1-1,0 0 0,-1-1 0,1 1 1,0 0-1,0 0 0,-1-1 0,1 1 1,0 0-1,0 0 0,-1 0 0,1 0 1,0 0-1,0 0 0,-1 0 0,1 0 1,0 0-1,0 0 0,-1 0 0,1 1 1,0-1-1,0 0 0,-1 1 0,1-1 1,0 0-1,-1 1 0,1-1 0,0 1 1,-1-1-1,1 1 0,-1-1 0,1 1 0,-1-1 1,1 1-1,-1 0 0,1-1 0,-1 1 1,0 0-1,1-1 0,-1 1 0,1 1 1,7 37 424,-7-34-383,6 179 399,-2-14-385,-5-165-86,1 0-6,-1 1 0,1-1 1,0 1-1,0-1 0,0 0 0,1 1 1,0-1-1,4 9 0,-6-14-3,0 0 0,0 0 0,0 0 0,0 1 1,0-1-1,0 0 0,0 0 0,0 0 0,1 0 0,-1 0 0,0 0 0,0 0 0,0 0 0,0 0 0,0 0 1,0 1-1,0-1 0,1 0 0,-1 0 0,0 0 0,0 0 0,0 0 0,0 0 0,0 0 0,0 0 0,1 0 0,-1 0 1,0 0-1,0 0 0,0 0 0,0 0 0,0 0 0,0 0 0,1 0 0,-1 0 0,0 0 0,0 0 0,0-1 0,0 1 1,0 0-1,0 0 0,0 0 0,1 0 0,-1 0 0,0 0 0,0 0 0,0 0 0,0 0 0,0 0 0,0-1 0,0 1 1,0 0-1,0 0 0,4-13-820,13-191-561,-1 5 1966,-15 188-371,1 1 1,0 0-1,1 0 1,0 0-1,1 0 1,0 0-1,6-12 1,-8 19-176,1 0 0,-1 0 1,0-1-1,1 2 1,0-1-1,0 0 1,0 0-1,0 1 1,0 0-1,1 0 1,-1 0-1,0 0 1,1 0-1,0 0 0,-1 1 1,1 0-1,0 0 1,0 0-1,0 0 1,0 1-1,7-1 1,-7 1-7,1-1-1,0 1 1,0 1 0,0-1 0,0 1 0,0 0-1,0 0 1,6 2 0,-9-2-5,-1 0 0,1 0-1,0 0 1,-1 0 0,0 0 0,1 1 0,-1-1-1,0 0 1,0 1 0,1-1 0,-1 1 0,0-1-1,-1 1 1,1 0 0,0-1 0,0 1 0,-1 0-1,1 0 1,-1-1 0,1 1 0,-1 0 0,0 0 0,0 0-1,0 0 1,0 1 0,1 2 26,-1 0 1,0 0-1,-1 0 1,1 0-1,-1 0 1,0 0-1,0-1 0,0 1 1,-1 0-1,-3 7 1,0-4-23,0 0 0,-1 0 1,0-1-1,-9 9 1,12-13-28,1-1 107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3:17.4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1 365 3522,'0'0'2390,"19"-1"-618,0 1-1416,11 0 112,1-1 0,-1-2-1,34-6 1,-56 6-422,-1 1-1,1-1 0,-1 0 1,0 0-1,0-1 0,0 0 1,-1 0-1,1-1 0,-1 0 1,0 0-1,0 0 0,-1-1 1,0 0-1,0 0 0,0 0 1,-1-1-1,1 0 0,-2 1 1,1-1-1,-1-1 0,0 1 1,3-10-1,0-9 458,0 0 0,-2-1 0,0 1 0,-2-1 0,-2-31 0,0 56-439,0 1 1,-1-1-1,1 1 1,-1-1 0,1 1-1,-1-1 1,0 1-1,1 0 1,-1-1-1,0 1 1,0 0-1,0 0 1,0-1 0,0 1-1,0 0 1,0 0-1,-1 0 1,1 0-1,0 0 1,-1 1 0,1-1-1,0 0 1,-1 1-1,1-1 1,-1 1-1,1-1 1,-1 1-1,1-1 1,-1 1 0,1 0-1,-1 0 1,0 0-1,1 0 1,-1 0-1,1 0 1,-1 1 0,1-1-1,-1 0 1,1 1-1,-1-1 1,1 1-1,-1-1 1,1 1-1,0 0 1,-1 0 0,1 0-1,0 0 1,-1 0-1,-1 2 1,0 2-47,0 0 1,1 0-1,-1 1 0,1-1 0,0 1 1,0 0-1,1 0 0,-1 0 1,1 0-1,1 0 0,-1 0 1,1 6-1,0 7 17,0 0 1,6 33-1,-3-39-359,1 1 0,1-1 0,0 0 0,0 0 0,1 0 0,1-1-1,0 0 1,1 0 0,10 12 0,-14-18 30,1 0-1,1 0 0,-1 0 1,1-1-1,0 0 0,0 0 1,0-1-1,1 1 1,0-1-1,0-1 0,0 1 1,0-1-1,0-1 0,1 1 1,-1-1-1,1 0 1,-1-1-1,9 1 0,5-2-5481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3:19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0 552 10885,'0'0'2134,"19"-2"-2182,-14 1 44,4 0 0,-1 0 1,0 0-1,0 0 1,0-1-1,0-1 0,0 1 1,-1-1-1,1 0 0,-1-1 1,1 0-1,-1 0 1,-1-1-1,1 0 0,0 0 1,-1 0-1,0-1 1,7-8-1,5-13-142,-1-1 0,-2-1 0,0-1-1,-2 0 1,-2 0 0,0-1 0,-2 0 0,-2-1 0,0 0 0,-2-1 0,-2 1-1,0-43 1,-7 46 2058,3 28-1797,1 0-1,-1 1 1,1-1-1,-1 0 1,0 0 0,1 1-1,-1-1 1,0 0-1,0 1 1,1-1-1,-1 1 1,0-1-1,0 1 1,0 0 0,0-1-1,0 1 1,0 0-1,0-1 1,0 1-1,0 0 1,0 0-1,0 0 1,0 0-1,1 0 1,-3 0 0,2 0-70,0 0 1,0 0-1,0 1 1,0-1-1,0 0 1,0 0-1,0 1 1,0-1-1,0 0 1,0 1-1,0-1 1,0 1-1,0-1 1,0 1-1,0-1 0,1 1 1,-1 0-1,0-1 1,0 1-1,1 0 1,-1 0-1,0 0 1,0 1-1,-8 25 54,6-16-1,-20 78 40,-16 133 0,7 97-637,31-312 471,-12 409-4446,13-428 4487,6-169 13,-3 159 43,0 0-1,2 0 0,0 0 1,2 0-1,0 1 1,12-25-1,-17 41-64,1 1 0,0-1-1,0 0 1,0 1 0,0 0 0,1 0 0,0 0 0,0 0 0,0 0-1,0 1 1,0 0 0,1 0 0,-1 0 0,7-3 0,1 2-33,0 0 1,0 1 0,0 0-1,19-2 1,15-2-160,-41 6 24,0 0 0,0-1 0,0 1 0,0-1 0,0 0 0,-1-1 0,1 1 0,-1-1 0,1 0 0,-1 0 0,0 0 0,0-1 0,0 1 0,-1-1 0,1 0 0,5-8 0,-8 9 485,1 0 0,0-1 0,-1 1 0,0-1 1,0 1-1,0-1 0,0 1 0,-1-1 0,1-7 3541,-1 15-3774,-2 50 88,1-21-121,1 0 1,5 43-1,-4-72-63,0 0 0,0 0 1,1-1-1,-1 1 0,1-1 0,0 1 1,0-1-1,0 1 0,3 2 0,-5-5-1,1-1 0,-1 1-1,1-1 1,-1 1 0,1-1 0,-1 1-1,1-1 1,0 1 0,-1-1-1,1 0 1,0 1 0,-1-1 0,1 0-1,0 1 1,0-1 0,-1 0-1,1 0 1,0 0 0,0 0 0,0 0-1,0 0-1,0 0 1,0-1-1,0 1 0,0-1 0,0 1 1,-1-1-1,1 1 0,0-1 0,0 0 0,-1 1 1,1-1-1,0 0 0,-1 0 0,1 1 1,-1-1-1,1 0 0,-1 0 0,1 0 0,-1 0 1,1-1-1,13-34 62,-3 7 21,20-36 1,-27 58-106,1-1 0,0 1 1,0 0-1,1 0 0,-1 1 1,2-1-1,-1 1 0,1 0 1,10-6-1,-14 10-481,0 1 0,0-1 0,0 1 0,1 0 0,-1 0 0,0 0 0,1 1-1,-1-1 1,1 1 0,-1 0 0,1 0 0,-1 0 0,0 0 0,1 1 0,-1-1 0,1 1 0,-1 0-1,0 0 1,1 0 0,-1 1 0,6 2 0,-3-1 27,-1-1 0,1 0 0,0 0-1,0-1 1,10 1 0,51 0 12087,-67 2-11243,-1-1 0,1 1 0,-1-1 0,0 1 0,0 0 1,-1-1-1,-1 4 0,-6 20-325,6-3-12,0 1-1,2-1 0,0 1 0,6 48 0,-4-69-49,-1-1 0,1 1-1,-1-1 1,1 1 0,0-1-1,0 0 1,0 1-1,1-1 1,-1 0 0,1 0-1,0 0 1,0 0 0,0 0-1,0 0 1,1 0-1,-1-1 1,1 1 0,-1-1-1,1 0 1,0 0 0,0 0-1,0 0 1,0 0-1,0 0 1,1-1 0,-1 0-1,0 0 1,1 0 0,-1 0-1,1 0 1,-1 0-1,1-1 1,-1 0 0,1 0-1,-1 0 1,1 0 0,0 0-1,4-2 1,-5 1-13,0 1 1,0-1-1,-1 0 1,1 0-1,0 0 1,-1-1-1,1 1 1,-1 0-1,0-1 0,1 0 1,-1 0-1,0 1 1,0-1-1,0-1 1,3-3-1,-1 1 17,-1-1 0,1 0 0,-1 0-1,0-1 1,-1 1 0,3-9 0,0-6 61,-1 0 0,-1 0 1,0-28-1,-2 26 112,0 0-1,-2 0 1,0 0 0,-2 0-1,-1 0 1,-11-37 0,14 57-94,-5-15 348,6 17-391,0 1 1,0 0-1,0-1 1,-1 1-1,1 0 1,0-1-1,0 1 1,0-1-1,0 1 1,0 0-1,0-1 0,0 1 1,0-1-1,0 1 1,1 0-1,-1-1 1,0 1-1,0 0 1,0-1-1,0 1 1,0-1-1,1 1 1,-1 0-1,0-1 1,0 1-1,1 0 1,-1 0-1,0-1 1,0 1-1,1 0 1,-1 0-1,0-1 1,1 1-1,-1 0 1,0 0-1,1 0 0,-1 0 1,1-1-1,-1 1 1,0 0-1,1 0 1,0 0-1,16-1 4,0 0 1,1 2-1,-1 0 0,0 1 0,25 5 0,-34-4 7,0-1-1,0 1 1,0 1 0,0-1 0,-1 2 0,1-1 0,-1 1 0,0 0-1,-1 0 1,1 1 0,-1-1 0,0 2 0,7 8 0,5 12 68,-1 0 0,21 48 1,-23-44-23,0-2 0,25 36 0,-37-61-75,0-1-1,-1 0 1,1 0-1,0 0 1,0 0-1,1-1 1,-1 1-1,0-1 1,1 0-1,0 0 1,-1 0-1,1-1 1,0 1-1,0-1 1,7 2-1,-6-2-30,-4-1 34,-1 0 0,1 0 0,-1 0 0,1 0 0,-1 0-1,1 0 1,-1 0 0,1 0 0,-1 0 0,1 0 0,-1 0 0,1-1-1,-1 1 1,1 0 0,-1 0 0,1 0 0,-1-1 0,1 1-1,-1 0 1,1 0 0,-1-1 0,0 1 0,1 0 0,-1-1-1,1 1 1,-1-1 0,0 1 0,0-1 0,1 1 0,-1 0 0,0-1-1,0 1 1,1-1 0,-1 1 0,0-1 0,0 0 0,11-19 13,-1-1 0,-1 0 0,6-23 1,-9 24-3,1 0 1,1 0-1,21-36 0,-28 55-7,0-1-1,0 1 1,0-1 0,0 1-1,0 0 1,0 0-1,0-1 1,0 1 0,1 0-1,-1 0 1,0 0-1,1 0 1,-1 0-1,1 1 1,-1-1 0,1 0-1,2 0 1,-3 1 6,0 0-1,0 0 1,0 0 0,0 0 0,0 1 0,0-1-1,0 0 1,0 1 0,-1-1 0,1 1 0,0-1-1,0 1 1,0-1 0,-1 1 0,1-1 0,0 1-1,0 0 1,-1-1 0,1 1 0,-1 0 0,1 0-1,0 1 1,4 7 53,0 1-1,-1-1 1,0 1-1,3 17 1,1-3-49,-6-20-46,0 1 1,0-1-1,1 0 0,0 1 1,-1-1-1,2 0 1,-1-1-1,0 1 0,1-1 1,-1 1-1,1-1 1,0 0-1,0 0 0,0-1 1,1 1-1,-1-1 1,1 0-1,5 2 0,-3-2-24,1-1 0,-1 1 0,1-1 0,-1-1 0,1 1 0,-1-1 0,1-1 0,0 0 0,-1 0 0,1 0 0,9-3 0,17-9 16,-27 10 41,-1 0-1,1 1 0,0 0 1,-1 0-1,1 0 0,0 1 0,12-1 1,-17 3 5,-1-1 0,0 0 0,0 0 1,1 1-1,-1-1 0,0 1 0,0-1 1,0 1-1,0 0 0,0-1 0,0 1 1,0 0-1,0 0 0,0 0 0,0 0 0,0 0 1,0 0-1,-1 0 0,1 0 0,0 0 1,-1 0-1,1 0 0,0 2 0,12 32-20,-10-24-5,0-2-177,6 20-233,-4-7-3306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3:20.1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8452,'0'0'5917,"10"21"-5527,30 68-211,-35-75-149,-1 0 0,0 0 1,-1 0-1,-1 1 0,1 22 1,-3-30-23,0 0 0,0 1 1,1-1-1,0 0 0,1 0 1,-1 0-1,1 0 0,1-1 1,-1 1-1,1 0 0,0-1 1,1 0-1,5 9 0,-9-15-17,1 1-1,-1-1 1,0 1-1,0-1 1,1 1-1,-1-1 1,0 1-1,1-1 1,-1 0-1,0 1 1,1-1 0,-1 1-1,1-1 1,-1 0-1,0 0 1,1 1-1,-1-1 1,1 0-1,-1 0 1,1 1-1,-1-1 1,1 0-1,0 0 1,-1 0-1,1 0 1,-1 0-1,1 0 1,-1 0-1,1 0 1,-1 0-1,1 0 1,-1 0-1,1 0 1,-1 0-1,1 0 1,0-1 0,-1 1-1,1 0 1,-1 0-1,0-1 1,1 1-1,-1 0 1,1 0-1,-1-1 1,1 1-1,-1-1 1,0 1-1,1 0 1,-1-1-1,0 1 1,1-1-1,-1 1 1,0-1-1,1 0 1,9-31-144,-9 30 195,20-130 592,-17 105-174,-4 26-449,0 1 0,0-1 0,0 0-1,0 0 1,0 0 0,0 0 0,0 0 0,1 1 0,-1-1 0,0 0 0,0 0 0,1 0 0,-1 1 0,1-1-1,-1 0 1,1 1 0,-1-1 0,1 0 0,0 1 0,-1-1 0,1 0 0,-1 1 0,1-1 0,0 1 0,0 0-1,-1-1 1,1 1 0,0-1 0,0 1 0,0 0 0,-1 0 0,1-1 0,0 1 0,0 0 0,0 0 0,0 0-1,0 0 1,-1 0 0,1 0 0,1 0 0,0 1 0,0-1 0,-1 1 1,1 0-1,0-1 0,-1 1 0,1 0 0,0 0 0,-1 0 1,0 0-1,1 0 0,-1 0 0,1 0 0,-1 1 0,0-1 1,0 1-1,0-1 0,2 3 0,9 22 13,-7-14-5,0 0 1,2 0 0,-1-1-1,9 11 1,-13-19-230,1 0 1,-1 0-1,1-1 1,-1 1-1,1-1 1,0 0-1,0 0 1,0 0-1,0 0 1,1 0-1,-1-1 1,0 0-1,1 1 1,-1-1-1,1 0 1,-1-1-1,1 1 1,-1-1-1,6 1 1,-7-1 166,0 0 1,0 0-1,0 0 0,0 0 1,0 0-1,0-1 1,1 1-1,-1-1 1,0 1-1,0-1 1,-1 0-1,1 0 0,0 0 1,0 0-1,0 0 1,0 0-1,-1 0 1,1-1-1,1-1 1,-2 3 71,-1-1 1,1 1 0,-1 0 0,1 0-1,0 0 1,-1 0 0,1 0 0,-1 0-1,1 0 1,-1 0 0,1 0-1,-1 0 1,1 0 0,-1 0 0,1 0-1,0 0 1,-1 0 0,1 1 0,-1-1-1,1 0 1,-1 0 0,1 0 0,-1 1-1,0-1 1,1 0 0,-1 1 0,1-1-1,-1 1 1,1-1 0,-1 0 0,0 1-1,1-1 1,-1 1 0,1 0 0,14 21 6,-12-16-12,22 22-2280,-24-27 1755,1 1 0,-1-1 1,1 0-1,0 1 0,0-1 0,0 0 1,-1 0-1,1-1 0,0 1 0,0 0 1,0 0-1,1-1 0,-1 1 0,0-1 0,2 0 1,6 0-1760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3:20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0 273 1777,'0'0'7939,"18"13"-6530,-17 21-320,1 9-881,4-2-144,4-2-64,1-4-1825</inkml:trace>
  <inkml:trace contextRef="#ctx0" brushRef="#br0" timeOffset="1">84 112 6403,'0'0'2913,"0"-103"-944,0 95-32,0 32-6531,0-9 848,0 4-912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3:24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4 8804,'0'0'2238,"-2"15"-2155,-15 265 56,17-277-146,0-1 1,0 0 0,0 0-1,0 1 1,1-1 0,-1 0-1,1 1 1,-1-1 0,1 0-1,1 3 1,-1-5-20,-1 1 0,1 0 0,-1-1 0,1 0 0,0 1 0,-1-1 0,1 1 0,-1-1 0,1 0 0,0 1 0,0-1 0,-1 0 0,1 0 0,0 1 0,-1-1 0,1 0-1,0 0 1,0 0 0,-1 0 0,1 0 0,0 0 0,-1 0 0,1 0 0,0 0 0,0-1 0,-1 1 0,1 0 0,0 0 0,-1-1 0,1 1 0,0 0 0,-1-1 0,1 1 0,0-1 0,-1 1 0,1 0 0,0-2 0,3 0-111,-1-1 1,1 0 0,-1-1-1,1 1 1,-1-1 0,0 1-1,-1-1 1,1 0 0,-1 0-1,3-4 1,20-49-537,-17 35 613,10-28 3,14-33 551,-29 76-283,1 1 1,-1-1 0,1 1-1,0 0 1,1 0-1,0 1 1,-1-1 0,2 1-1,6-6 1,-11 10-197,0 1 0,0-1 0,0 0 0,0 1 0,0-1 0,0 1 0,0-1 0,0 1-1,1-1 1,-1 1 0,0 0 0,0-1 0,0 1 0,0 0 0,1 0 0,-1 0 0,0 0 0,0 0 0,0 0 0,0 0 0,1 0 0,-1 1 0,0-1 0,0 0 0,0 1 0,0-1 0,0 1 0,0-1 0,0 1 0,0 0 0,0-1 0,0 1 0,0 0 0,0 0-1,0-1 1,0 1 0,-1 0 0,1 0 0,0 0 0,-1 0 0,2 2 0,2 5 100,0 1 1,0-1-1,-1 1 0,4 14 1,-1-5-14,-1-2-249,0-1 233,1 0-1,0 0 1,1-1-1,10 16 1,-15-27-251,0 0 0,0 0 1,1 0-1,-1 0 0,1 0 0,0-1 1,0 1-1,0-1 0,0 0 0,0 0 0,0 0 1,0 0-1,1 0 0,-1-1 0,1 0 1,0 1-1,-1-1 0,1-1 0,0 1 0,-1 0 1,1-1-1,0 0 0,4 0 0,-5-1-47,0 0 0,0 0 0,0 0 0,0 0-1,0-1 1,0 1 0,0-1 0,-1 0 0,1 0-1,-1 0 1,1 0 0,-1 0 0,1 0 0,-1-1-1,0 1 1,0-1 0,-1 0 0,3-3-1,31-61-1487,-25 46 1312,9-17-59,15-24 7021,-31 72-5231,-2 23-1337,-1-29 431,0 43 404,-2-22-713,1-1-1,2 1 1,1-1 0,0 1-1,2-1 1,7 25-1,-9-45-157,-1 0 0,1 1 0,1-1-1,-1-1 1,0 1 0,1 0 0,0-1 0,3 4-1,-5-5-148,1-1 0,-1 0-1,0 0 1,1 0-1,-1 0 1,1 0 0,-1 0-1,1 0 1,-1-1-1,1 1 1,-1 0 0,1-1-1,0 1 1,0-1-1,-1 0 1,1 0 0,0 0-1,0 1 1,-1-1 0,4-1-1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3:25.1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24 149 352,'0'-101'6035,"-6"69"-3922,-5 20-48,5 9-881,6 16-2032,0 6-433,4 1-1888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3:25.5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1 928,'5'5'865,"0"-1"0,-1 1 0,0 1 0,0-1 0,0 1 0,0-1-1,-1 1 1,0 0 0,4 12 0,15 64 1516,-15-51-1701,0-2-574,-1 0 0,-1 0 0,0 43 0,-5-72-103,0 0-15,1 1 1,-1-1 0,0 0 0,0 0 0,0 0-1,0 0 1,1 0 0,-1 0 0,0 0 0,0 0-1,0 0 1,0 0 0,1 0 0,-1 1 0,0-1-1,0 0 1,0 0 0,0 0 0,1 0 0,-1 0-1,0-1 1,0 1 0,0 0 0,1 0 0,-1 0 0,0 0-1,0 0 1,0 0 0,0 0 0,1 0 0,-1 0-1,0 0 1,0 0 0,0-1 0,0 1 0,0 0-1,1 0 1,-1 0 0,0 0 0,0 0 0,0-1-1,0 1 1,0 0 0,0 0 0,0 0 0,0 0-1,0-1 1,0 1 0,0 0 0,1 0 0,-1 0-1,0 0 1,0-1 0,0 1 0,0 0 0,-1-1-1,8-10 85,6-37 414,-10 33-52,1 0-1,1 0 1,12-28 0,-14 38-394,-1 1 0,1 0 1,-1 0-1,1 1 0,0-1 1,1 1-1,-1-1 0,1 1 0,-1 0 1,1 0-1,0 1 0,0-1 1,0 1-1,0 0 0,1 0 1,-1 0-1,8-2 0,-10 4-29,0-1 0,0 1 0,0 0 0,0-1 0,0 1-1,0 0 1,0 0 0,0 0 0,0 0 0,0 1 0,0-1-1,0 0 1,0 1 0,0 0 0,0-1 0,0 1 0,0 0 0,-1 0-1,1 0 1,0 0 0,0 0 0,-1 1 0,1-1 0,-1 0-1,1 1 1,-1-1 0,0 1 0,1-1 0,-1 1 0,0 0-1,0-1 1,1 3 0,2 7 14,0 0-1,0 0 1,-1 1-1,3 19 1,3 7 8,-5-23-28,-4-10-5,1-1 1,0 1-1,1-1 1,-1 1 0,1-1-1,0 0 1,4 7-1,-6-10-3,0-1-1,0 0 0,0 0 0,1 0 1,-1 0-1,0 0 0,0 0 0,0 1 0,1-1 1,-1 0-1,0 0 0,0 0 0,1 0 1,-1 0-1,0 0 0,0 0 0,0 0 1,1 0-1,-1 0 0,0 0 0,0 0 1,1 0-1,-1 0 0,0 0 0,0 0 0,0 0 1,1 0-1,-1-1 0,0 1 0,0 0 1,0 0-1,1 0 0,-1 0 0,0 0 1,0-1-1,0 1 0,0 0 0,1 0 0,-1 0 1,0 0-1,0-1 0,0 1 0,0 0 1,0 0-1,1-1 0,3-10-217,-4 10 199,17-58-64,-11 31 99,2 0-1,22-50 0,-30 78-17,0 0 1,0 0 0,0-1-1,0 1 1,0 0-1,0 0 1,0-1-1,0 1 1,1 0 0,-1 0-1,0-1 1,0 1-1,0 0 1,0 0 0,1-1-1,-1 1 1,0 0-1,0 0 1,0 0-1,1 0 1,-1-1 0,0 1-1,0 0 1,1 0-1,-1 0 1,0 0 0,0 0-1,1 0 1,-1 0-1,0 0 1,1-1-1,-1 1 1,0 0 0,0 0-1,1 0 1,-1 1-1,6 9 4,0 32 154,-4-26-112,-2-15-64,2 15 113,2 0 0,-1 0 0,2-1 0,8 20 0,-11-31-160,0-1-1,0 1 0,0-1 0,1 0 1,-1 1-1,1-1 0,-1 0 0,1 0 1,7 4-1,-8-5-156,0-1 0,1 0 0,-1 0 0,1 0 0,-1 0 0,1 0 0,-1-1 0,1 1 0,-1-1 0,1 1 0,0-1 0,-1 0 0,1 0 0,-1 0 0,1-1 0,0 1 0,2-1 0,8-6-2637,-9-4-114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4:41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120 339 11461,'0'0'3180,"-1"17"-2985,0-8-159,0 24 161,4 64 0,2-34 28,-5 89 1,-1-143-201,0 0 0,0 0 1,-1 0-1,-1 0 1,1 0-1,-1-1 0,-1 1 1,-5 10-1,7-15-16,0-1 0,0 1 0,0-1 0,-1 0-1,1 0 1,-1 0 0,0 0 0,0 0-1,0 0 1,0-1 0,0 1 0,0-1 0,-1 0-1,1 0 1,-1 0 0,0 0 0,1-1 0,-1 0-1,0 0 1,-8 2 0,11-3-96,0-1 0,0 1-1,-1 0 1,1-1 0,0 1 0,0-1 0,0 1 0,0-1-1,0 1 1,0-1 0,0 0 0,0 1 0,0-1-1,0 0 1,0 0 0,0 0 0,1 0 0,-1 0-1,0 0 1,1 0 0,-1 0 0,0 0 0,1 0-1,-1 0 1,1-1 0,0 1 0,-1 0 0,1 0-1,0 0 1,0-1 0,0 1 0,0-2 0,-3-50-6190,3 44 4375,0-22-2916</inkml:trace>
  <inkml:trace contextRef="#ctx0" brushRef="#br0" timeOffset="1">143 1 10645,'0'0'2993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53:26.2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10 6275,'0'0'8100,"0"0"-8059,0-1 1,0 1 0,-1-1-1,1 1 1,0-1 0,0 1 0,-1 0-1,1-1 1,0 1 0,-1-1 0,1 1-1,0 0 1,-1-1 0,1 1-1,-1 0 1,1-1 0,-1 1 0,1 0-1,-1 0 1,1-1 0,-1 1 0,1 0-1,-1 0 1,0 0 0,-1-1-4,-1 1 1,1 0-1,-1 0 1,1 0-1,0 0 1,-1 0-1,1 1 1,-1-1-1,1 1 1,-1 0-1,1-1 1,0 1-1,-1 0 1,1 0-1,0 1 1,0-1-1,0 0 1,0 1-1,0-1 1,0 1-1,0 0 1,1-1-1,-1 1 1,0 0-1,1 0 1,-3 4-1,0 1-5,-1-1 0,1 1 0,0 0 0,1 0-1,-1 0 1,2 1 0,-4 11 0,5-14-22,0 0 0,0 0 0,1 0 0,-1 0 1,1 0-1,1 0 0,-1 0 0,1 0 0,2 9 1,-2-12-17,-1 0 0,1 0 0,0 0 0,0-1-1,1 1 1,-1 0 0,0-1 0,0 1 0,1-1 0,-1 1 0,1-1 0,-1 0 0,1 1 0,0-1 0,-1 0 0,1 0 0,0 0 0,0 0 0,0-1 0,0 1 0,0-1 0,-1 1 0,1-1 0,0 1 0,1-1 0,2 0 0,-1 1-30,1-1 1,-1 0-1,1 1 0,-1-2 1,1 1-1,-1 0 1,1-1-1,-1 0 1,1 0-1,-1-1 1,0 1-1,1-1 1,-1 0-1,0 0 0,0 0 1,0 0-1,-1-1 1,1 0-1,5-4 1,-7 5 33,0 0 1,0-1 0,1 0 0,0 1 0,0 0 0,0 0 0,0 0 0,0 0 0,6-3 0,-8 5 3,0 0 0,1 0 0,-1 1 0,0-1 0,0 0-1,0 0 1,0 1 0,0-1 0,1 1 0,-1-1 0,0 1 0,0-1-1,0 1 1,0 0 0,0-1 0,0 1 0,-1 0 0,1 0 0,0 0-1,0-1 1,0 1 0,-1 0 0,1 0 0,-1 0 0,1 0 0,-1 1-1,1-1 1,-1 0 0,1 2 0,5 7 105,4 10 6,0 0-1,2-1 0,0-1 0,20 23 1,-29-37-115,1 0 0,0 0 0,1 0 0,-1-1 1,0 1-1,1-1 0,0 0 0,0-1 1,0 1-1,0-1 0,0 0 0,0 0 1,1-1-1,-1 1 0,1-1 0,-1 0 1,1-1-1,-1 1 0,1-1 0,0 0 1,-1-1-1,1 1 0,5-2 0,-6 1-141,1-1-1,-1 1 0,1-1 0,-1 0 1,0-1-1,0 1 0,0-1 0,0 0 1,0 0-1,-1 0 0,1-1 1,-1 0-1,0 0 0,0 0 0,-1 0 1,1-1-1,3-5 0,20-35-5934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09:42.3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0 10133,'0'0'3505,"2"20"-3395,-1-16-107,1 15 9,-1 0 1,-1 0-1,0 0 1,-1 0-1,-1 0 1,-7 29-1,2-22-4,-39 154-7,38-141-46,3 0 0,-2 67 1,7-104 35,0-1-1,0 1 1,0-1-1,0 0 1,0 1 0,1-1-1,-1 0 1,1 0 0,-1 1-1,1-1 1,-1 0 0,1 0-1,0 0 1,0 1-1,-1-1 1,1 0 0,0 0-1,0 0 1,0 0 0,0 0-1,2 1 1,0-1-13,0 1 1,0-1-1,0 1 1,1-1-1,-1 0 1,0 0 0,1 0-1,4 0 1,4 0 4,-1-1 0,0 0 0,0-1 1,20-3-1,-18 0-9,-1 0 0,1 0 1,-1-1-1,0-1 0,0 0 0,-1-1 1,0 0-1,0-1 0,18-16 0,-9 5-845,0-1 0,-2-1-1,27-39 1,-41 54 663,3-3-400,0-1 0,-1 0 0,0-1 0,-1 0 0,0 0 0,5-19 2511,-10 55 349,-6 86-989,-1 54-290,7-148-1154,0 34 607,0-50-514,0 0 0,0 0 0,1 1 0,-1-1 0,0 0 0,0 0 0,1 0 0,-1 1 0,0-1 0,1 0 0,-1 0 1,1 0-1,0 0 0,-1 0 0,1 0 0,0 0 0,0 0 0,-1 0 0,1 0 0,0 0 0,0 0 0,0 0 0,0-1 0,0 1 0,0 0 0,0-1 0,1 1 0,-1-1 0,1 1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09:42.7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87 6499,'0'0'4226,"0"-87"-2337,2 87-1889,1 7-1681,-1 7-1200,0 3-2194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09:43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7267,'0'0'4426,"3"19"-3655,-2-12-718,17 144 484,-18-129-479,-1-17-62,1-1 0,-1 1-1,1 0 1,1 0 0,-1 0-1,0-1 1,1 1 0,0 0-1,0-1 1,4 9 0,-4-12-75,0-1 1,0 1-1,1 0 1,-1-1-1,0 1 1,1-1-1,-1 0 1,0 1-1,1-1 1,-1 0-1,1 0 1,-1 0-1,1 0 1,-1 0-1,0 0 1,1 0-1,-1 0 1,1-1-1,-1 1 1,0 0-1,1-1 1,-1 1-1,0-1 1,0 0-1,2 0 1,5-6 1,0-1 0,-1 1 0,0-1 1,-1 0-1,1-1 0,6-13 0,-5 10 96,-1 0 1,2 1-1,14-16 0,-19 24 64,-1 0 0,1 0 0,0 0 0,0 0 0,0 1 0,0-1 0,1 1 0,-1 0 0,1 1 0,-1-1 0,1 1 0,0 0 0,-1 0 0,8-1 0,-9 2-51,-1 0 0,0 1 0,1-1 0,-1 1 0,0-1 1,1 1-1,-1 0 0,0-1 0,0 1 0,0 1 0,0-1 0,0 0 0,0 0 0,0 1 0,0-1 0,0 1 0,-1-1 1,1 1-1,-1 0 0,1 0 0,-1 0 0,0-1 0,1 2 0,-1-1 0,0 0 0,0 0 0,0 0 0,0 4 1,4 9 12,-1-1 0,-1 1 0,3 20 1,-3-15-213,0 1-1448,-1-7-1487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09:43.5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0 189 5234,'0'0'4581,"21"7"-4298,68 23-112,-84-29-159,0 0 1,-1 0 0,1 0-1,0-1 1,0 1 0,-1-1-1,1 0 1,0-1 0,0 1-1,0-1 1,-1 0 0,1 0-1,0-1 1,-1 1 0,1-1-1,-1 0 1,0 0 0,7-5-1,-1-1 15,-1 0 0,0 0 0,-1-1 0,1 0 0,7-11-1,-13 15-24,6-6 16,0-1 1,12-25 0,-19 34 8,0-1 0,0 1 1,-1-1-1,0 0 0,1 0 1,-1 0-1,-1 0 0,1 0 1,-1 0-1,1 0 0,-1 0 1,0 0-1,0 0 0,-1 0 1,-1-6-1,1 8 15,1 1 0,-1 0 1,0 0-1,0 0 0,0 0 0,0 0 0,0 1 0,0-1 0,0 0 0,0 0 1,-1 1-1,1-1 0,0 0 0,0 1 0,-1-1 0,1 1 0,0 0 0,-1-1 1,1 1-1,0 0 0,-1 0 0,-1 0 0,-39 0 949,30 0-763,7 0-193,0 1 1,1-1-1,-1 1 1,1 0-1,-1 0 1,1 1-1,0-1 1,-1 1-1,1 0 0,0 0 1,0 0-1,0 1 1,1-1-1,-1 1 1,0 0-1,1 0 1,0 0-1,0 1 1,0-1-1,0 1 1,0 0-1,1 0 1,-1 0-1,1 0 1,0 0-1,1 0 1,-3 6-1,0 5 13,-1-1 1,2 1-1,0 1 0,1-1 0,0 0 1,2 0-1,0 16 0,0-24-76,1-1 0,0 0 0,0 0 0,0 0-1,1 0 1,-1 0 0,2 0 0,-1-1 0,1 1 0,-1-1 0,1 1-1,1-1 1,-1 0 0,1 0 0,0 0 0,0-1 0,1 1 0,-1-1 0,1 0-1,0 0 1,0-1 0,0 0 0,10 5 0,-3-3-768,0 0 0,0-1 1,0 0-1,1-1 0,-1-1 0,1 0 1,0-1-1,-1 0 0,1-1 0,15-1 1,-9-3-3837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09:43.9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47 3650,'0'0'8129,"-14"-9"-6878,5 2-1121,-1 0 0,0 1 0,-18-8 0,26 14-117,0-1 0,0 1-1,0 0 1,0 0 0,0 1-1,0-1 1,1 0 0,-1 0-1,0 1 1,0-1 0,0 1-1,0 0 1,0 0 0,1-1-1,-1 1 1,0 0 0,1 0-1,-1 1 1,1-1 0,-1 0-1,1 0 1,-1 1 0,1-1-1,0 1 1,0-1 0,-2 3-1,-2 4 61,0 0-1,0 0 1,-6 15-1,8-13-6,-1-1-1,1 1 0,1 1 0,0-1 0,1 0 0,0 0 0,0 1 0,1-1 0,0 1 0,3 17 0,-2-25-143,-1 0-1,1 0 1,-1 0-1,1 0 1,0 0-1,0 0 1,1 0-1,-1 0 0,0 0 1,1 0-1,0-1 1,0 1-1,0-1 1,0 1-1,0-1 1,0 0-1,1 0 1,-1 0-1,1 0 1,-1 0-1,1 0 1,0-1-1,-1 1 1,1-1-1,0 0 1,0 0-1,0 0 1,0 0-1,1 0 1,-1-1-1,0 1 1,0-1-1,0 0 1,0 0-1,1 0 1,-1-1-1,6 0 1,-6 0-164,1-1 0,0 1 0,-1 0 0,1-1 0,-1 0 0,0 0 1,0 0-1,0 0 0,0-1 0,0 1 0,0-1 0,0 0 0,-1 1 0,0-1 1,1 0-1,3-7 0,3-6-603,-1-1-1,8-20 1,-10 23 388,2-4 162,21-59 4629,-29 92-2194,-1 98-1388,1-111-752,0 0 0,0 1 0,1-1-1,-1 0 1,1 1 0,0-1 0,0 0-1,0 0 1,0 0 0,0 0 0,0 0-1,1 0 1,-1 0 0,1 0-1,-1 0 1,1 0 0,0-1 0,-1 1-1,1-1 1,0 1 0,0-1 0,0 0-1,0 0 1,1 0 0,1 1 0,-1-1-108,0 0 1,0 0-1,0 0 0,0-1 1,0 1-1,0-1 1,1 0-1,-1 0 1,0 0-1,0 0 1,0-1-1,0 1 1,0-1-1,0 0 1,0 0-1,0 0 0,0 0 1,0 0-1,-1 0 1,4-3-1,3-3-122,-1-1-1,0 0 1,0 0-1,-1-1 1,11-17 0,-9 14 645,0 0 1,21-22-1,-30 34-383,1 0-1,-1 0 0,0 0 1,0 0-1,0 0 0,1 0 1,-1 0-1,0 0 1,1 0-1,-1 0 0,0 0 1,0 0-1,1 0 0,-1 0 1,0 0-1,0 0 0,1 0 1,-1 0-1,0 0 0,0 0 1,1 0-1,-1 0 1,0 0-1,0 1 0,0-1 1,1 0-1,-1 0 0,0 0 1,0 0-1,0 1 0,1-1 1,-1 0-1,0 0 1,0 0-1,0 1 0,0-1 1,0 0-1,1 0 0,-1 1 1,0-1-1,0 0 0,0 0 1,0 1-1,0-1 0,0 0 1,0 0-1,0 1 1,0-1-1,0 0 0,0 0 1,0 1-1,0-1 0,3 18 256,-3-17-149,3 32 470,-1-16-542,-1 0 1,2 0 0,1 0 0,7 23-1,-11-40-78,0 0-1,0 1 0,0-1 1,0 0-1,0 1 1,0-1-1,0 0 0,1 0 1,-1 1-1,0-1 0,0 0 1,0 1-1,0-1 1,1 0-1,-1 0 0,0 1 1,0-1-1,1 0 0,-1 0 1,0 0-1,1 1 0,-1-1 1,0 0-1,0 0 1,1 0-1,-1 0 0,0 0 1,1 1-1,-1-1 0,0 0 1,1 0-1,-1 0 1,0 0-1,1 0 0,-1 0 1,0 0-1,1 0 0,-1 0 1,0 0-1,1-1 0,-1 1 1,0 0-1,1 0 1,-1 0-1,0 0 0,1 0 1,-1-1-1,0 1 0,0 0 1,1 0-1,-1 0 1,0-1-1,0 1 0,1 0 1,-1 0-1,0-1 0,0 1 1,0 0-1,0-1 0,1 1 1,-1-1-1,10-18-247,2-15 164,-5 13 522,1 1-1,1 0 1,12-21 0,-17 34-263,1 0 1,0 0 0,1 1 0,0-1 0,0 1 0,0 1-1,1-1 1,-1 1 0,1 0 0,1 1 0,11-7-1,-7 5-41,0 1 0,0 1 0,15-4 0,0 5-3688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28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 1745,'0'0'9452,"-6"0"-8726,-17 1-89,18 0 1765,36 2-2002,42 9 451,138 5 1,76-19-319,-267 2-520,269-12 195,-39 12 225,556 4 887,394 8-157,-1077-7-1151,131 24 0,-148-15 23,10 5-31,47 5 74,-70-13 445,-84-10 307,-3 0-2797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09:46.0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166 197 64,'0'0'5149,"-9"0"-5114,-39-2 69,46 2-225,0-1 0,0 1 0,1 0 1,-1-1-1,0 0 0,1 1 0,-1-1 0,0 0 0,1 0 1,-1 0-1,1 0 0,-1 0 0,1-1 0,0 1 1,-1 0-1,1-1 0,0 1 0,0-1 0,0 1 0,0-1 1,0 1-1,0-1 0,0-1 0,-17-46-1980,13 35 2134,0-3-318,-13-30 2441,16 42-1293,-1 0-1,1 0 1,-1 1 0,0 0-1,0-1 1,-1 1 0,-4-5 442,8 26-1777,1 7 504,6 35 1,2 7 174,10 317 126,2 19-204,-2-209-116,14 268 59,-42 292 91,7-705-150,5 230 107,-2-264-358,1-1 0,1 1 0,0-1 0,1 0 1,6 15-1,-10-27 131,0-1 1,0 1-1,0-1 1,1 0-1,-1 1 0,0-1 1,0 0-1,0 1 1,0-1-1,1 0 1,-1 1-1,0-1 1,0 0-1,1 0 1,-1 1-1,0-1 1,1 0-1,-1 0 0,0 1 1,1-1-1,-1 0 1,0 0-1,1 0 1,-1 0-1,1 1 1,-1-1-1,0 0 1,1 0-1,0 0 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09:46.8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60 4178,'0'0'-571,"17"-4"326,-8 2 241,11-4 20,1 2 0,0 0 0,0 1 1,26 1-1,247 19 1511,-144-5-728,662 18 877,212-75 1088,-184 2-1764,15 37-700,-692 6-277,-102 1-45,1 2 1,-1 3-1,110 25 1,-135-21-695,-1 1 1,0 2 0,-1 1 0,0 2 0,-1 1-1,-1 2 1,44 33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09:47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0 7411,'0'0'1601,"24"2"-1569,80 12 120,-94-11-1,0 0 1,0 1-1,0 0 0,0 1 0,0 0 1,-1 1-1,0 0 0,0 0 0,-1 1 0,0 0 1,0 0-1,0 1 0,-1 0 0,0 1 1,-1-1-1,0 1 0,0 0 0,8 19 1,-9-18-46,0 0 0,-1 1 0,0 0 0,-1 0 0,0 0 1,0 0-1,-1 0 0,-1 0 0,0 1 0,-1 18 1,-1-21-34,0 1 1,-1-1-1,0 0 1,-1 0 0,0 0-1,0 0 1,-1-1-1,0 1 1,0-1-1,-1 0 1,0 0 0,-1-1-1,-8 10 1,-19 17-232,-1-2 0,-2-1 0,-2-1 0,0-3 0,-2-1 0,-1-1 0,-1-3 0,-76 30 0,114-51-322,0 0 1,-1 0 0,1 0-1,0 0 1,0-1-1,-8 0 1,-9-1-4705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4:50.6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1 103 7684,'0'0'5792,"9"6"-4819,1-5-728,1 1 0,-1-2-1,1 1 1,19-3 0,1 1 23,817-3 3013,-529 5-3024,435-4 158,-342-27-4,-412 30-411,22-2 29,329-25 391,38 6-92,-300 13-277,138-6 196,-140 13-67,105 4 361,-192-4-523,1 1-1,0 0 1,0 0 0,-1 0 0,1 0 0,0 0 0,0 0 0,-1 0-1,1 0 1,0 0 0,-1 1 0,1-1 0,0 0 0,-1 0-1,1 1 1,0-1 0,-1 0 0,1 1 0,0-1 0,-1 1-1,1-1 1,-1 0 0,1 1 0,-1-1 0,1 1 0,-1 0 0,1-1-1,-1 1 1,0-1 0,1 1 0,-1 0 0,0-1 0,1 1-1,-1 0 1,0-1 0,0 1 0,0 0 0,1 0 0,-1-1-1,0 1 1,0 0 0,0-1 0,0 1 0,0 0 0,-1 0-1,1-1 1,0 1 0,0 0 0,0-1 0,-1 2 0,1 5-483,0 0 173,0 0-307,0 0 1,0 1 0,-1-1-1,-2 10 1,-4 9-4738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09:47.7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0 199 5154,'0'0'4909,"7"-7"-6453,46-56 1467,-37 42 138,0 1-1,1 1 1,40-34-1,-55 51-39,0 0 0,0 1 0,1-1 0,-1 1 0,1 0 0,-1-1 1,1 1-1,-1 0 0,1 1 0,0-1 0,-1 0 0,1 1 0,0-1 0,0 1 0,-1 0 0,1 0 0,0 0 0,0 0 1,3 1-1,-4 0 0,0 0 0,1 1 1,-1-1-1,0 1 0,0-1 1,1 1-1,-1 0 0,-1-1 1,1 1-1,0 0 0,0 0 1,-1 1-1,1-1 0,-1 0 1,1 0-1,-1 1 0,0-1 1,1 6-1,13 31 341,15 37 171,-4-29-3034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09:48.2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12198,'0'0'2641,"85"68"-2641,-49-25 96,2-4-96,-8-1-448,-7-4-817,-11 0-1056,-12 2-80,0-27-208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09:48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1 626 9524,'0'0'4691,"9"-121"-4579,44 47-112,21-10 0,12 1-225,-48 52-2320,-10 9-3457</inkml:trace>
  <inkml:trace contextRef="#ctx0" brushRef="#br0" timeOffset="1">659 1 12726,'0'0'896,"131"63"-816,-76-44-48,-3-1-32,-9-1-320,-12 1-1281,-11-1-384,-12 0 273,-8 2-849,-13-13-2994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09:49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0 393 9556,'0'0'3106,"23"-106"-2914,27 48-48,8-3-80,13 1-64,1 2-1761,-6 13-1696,-49 40-2050,-11 5 3170</inkml:trace>
  <inkml:trace contextRef="#ctx0" brushRef="#br0" timeOffset="1">608 57 13638,'0'0'977,"104"89"-945,-70-64 0,1-3 32,-3 1-64,-6-5-1025,-7-2-1344,-13 1-224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09:49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0 444 12134,'0'0'1312,"57"-131"-1152,-5 69-160,6 3-160,5 6-1521,-4 8-1552,-40 37-897,-6 6 945</inkml:trace>
  <inkml:trace contextRef="#ctx0" brushRef="#br0" timeOffset="1">794 16 13174,'0'0'1729,"36"94"-1729,-9-52 48,3 1 16,4-5-32,-2-6-16,-5-1-16,-8-7-176,-10 1-1009,-9 1-864,0 0-400,-13-21-880,-8-4-2050</inkml:trace>
  <inkml:trace contextRef="#ctx0" brushRef="#br0" timeOffset="2">849 390 6627,'0'0'5779,"-10"-103"-4915,47 54-160,12-8-480,12-1-224,11-1-80,-2 7-2385,-45 40-3041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09:49.8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0 257 12342,'0'0'2353,"74"90"-2305,-51-57-48,-4-3-64,-8-4-1089,-5-2-1024,-6-2-160,0-5 384</inkml:trace>
  <inkml:trace contextRef="#ctx0" brushRef="#br0" timeOffset="1">76 441 4674,'0'0'5923,"25"-133"-4531,17 68-783,11-8-401,2-6-208,-10 9-2705,-35 49-1393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09:51.1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0 119 13110,'0'0'2065,"99"56"-2001,-51-25 16,-3 5-80,-9 1-416,-11 6-1585,-12 0-1777,-13-30 465</inkml:trace>
  <inkml:trace contextRef="#ctx0" brushRef="#br0" timeOffset="1">196 366 8180,'0'0'5202,"6"-106"-4834,37 59-304,24-13-48,16-3-16,8 1-1889,-54 43-2577,-11 11-1985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09:51.5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1 166 13206,'0'0'1537,"123"115"-1601,-89-86-753,-5-5-1312,-8-6-704,-14-2-320</inkml:trace>
  <inkml:trace contextRef="#ctx0" brushRef="#br0" timeOffset="1">111 234 8564,'0'0'5586,"38"-105"-5570,19 57-32,13-4-1472,-39 35-3314,-5 5-961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09:51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1 222 13734,'0'0'651,"18"10"-675,-2-2 4,-9-5 18,1 0 1,-1 0 0,0 1-1,0 0 1,0 1 0,-1-1 0,0 1-1,0 1 1,0-1 0,0 1-1,-1 0 1,0 0 0,0 1 0,4 7-1,-4-2-273,0 0 0,-1 0 0,0 0 0,-1 1 0,0 0 0,-1 0 0,-1-1 0,0 27 0,-1-33 7,0 0 1,-1 0-1,0 0 0,0 0 1,-1-1-1,0 1 1,0-1-1,0 1 0,-5 8 1,5-11 86,0 0 0,0-1 0,0 0 0,0 1 0,0-1 0,0 0 0,-1 0 0,1-1 0,-1 1 0,0 0 0,1-1-1,-1 1 1,0-1 0,0 0 0,0 0 0,0 0 0,0 0 0,0-1 0,-4 1 0,5-1 118,1 0 0,-1 0-1,0 0 1,1 0 0,-1 0-1,0-1 1,1 1-1,-1-1 1,1 1 0,-1-1-1,0 0 1,1 0 0,-1 1-1,1-1 1,0 0 0,-1 0-1,1 0 1,0 0 0,0-1-1,-1 1 1,1 0 0,0-1-1,0 1 1,0 0 0,0-1-1,1 1 1,-1-1 0,0 1-1,1-1 1,-1 0 0,1 1-1,-1-1 1,1 0 0,0-2-1,-3-8 449,2-1-1,0 0 0,1-20 1,0 23 169,0-4-187,1 1 0,1-1 0,0 1 0,1 0 0,1-1 0,0 2 0,0-1 0,2 0 1,-1 1-1,1 0 0,1 0 0,0 1 0,1 0 0,0 0 0,14-14 0,13-8-201,1 0 0,1 3 1,42-26-1,8-8-3276,-74 53-1345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09:52.3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11685,'0'0'1505,"101"49"-769,-65-9-351,2 1-241,0 3-16,-6-1-128,-9-4-657,-10 2-2096,-13-29-256,0-2-785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0:43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0 3810,'0'0'4895,"0"3"-4433,-8 49-383,2-1 0,1 81 0,4-48-52,-11 231-2455,10-284-2062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4:58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1 832,'0'0'15880,"4"0"-15880,-3 1-128,5 6-817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09:52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0 561 10069,'0'0'2113,"61"-138"-2017,-15 81-96,-1 4-48,-30 38-2658</inkml:trace>
  <inkml:trace contextRef="#ctx0" brushRef="#br0" timeOffset="0.99">407 96 7587,'0'0'7332,"102"36"-7412,-77-12 192,-4 0-112,-6-3-160,-6 1-833,-7 2-2320</inkml:trace>
  <inkml:trace contextRef="#ctx0" brushRef="#br0" timeOffset="1.99">452 293 10933,'0'0'2689,"55"-125"-2609,6 69-16,13-9-64,-42 41-2593,-1 2-7508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09:53.1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98 12742,'0'0'2417,"118"73"-2417,-101-47-400,-8 0-977,-9 3-368,0 1-896,-5-1 672,-7-22-976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09:53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14150,'0'0'1857,"120"70"-1809,-54-39-48,4-2 0,-5-2-672,-12-5-1665,-17 1-1153,-21-1-431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09:54.3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0 344 11909,'0'0'1921,"63"-92"-2065,1 57-512,-1 0-2786,-38 26-1552,-12 2 1505</inkml:trace>
  <inkml:trace contextRef="#ctx0" brushRef="#br0" timeOffset="1">516 0 7972,'0'0'1568,"118"64"-1536,-93-25 32,-4 5-64,-4 6-304,-6-4-1088,-5-1-1538,-6-34 289,0-4 832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09:54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0 374 320,'0'0'14151,"29"-109"-13959,12 63 16,14-4-144,10 1-64,-4 1-352,-12 7-2370,-18 10-2960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03.9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11621,'0'0'2481,"135"95"-2240,-78-54-161,-4-1-48,-7-1-32,-14-3-144,-13 5-1697,-19-29-1377,0-2-191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04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29 349 8820,'0'0'4338,"-29"-116"-3954,69 68-368,21-3 32,11 0-48,10 6 0,-3 13-1504,-52 27-3059,-10 5-2576</inkml:trace>
  <inkml:trace contextRef="#ctx0" brushRef="#br0" timeOffset="1">845 308 13238,'0'0'1009,"101"89"-961,-77-48-48,1 2-113,-4 1-1551,-19-30-1250,-2-2-927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04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0 260 10837,'0'0'2801,"6"-111"-2689,34 68-96,13 5 48,15 3-64,10 4-96,-46 29-2673,-1 2-3186</inkml:trace>
  <inkml:trace contextRef="#ctx0" brushRef="#br0" timeOffset="1">869 150 13142,'0'0'464,"111"67"-400,-87-34-16,-3-1-48,-4 2-144,-7-1-1344,-8-3-529,-2-21-32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05.1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1 207 10213,'0'0'1728,"49"-99"-1647,-4 67-65,5 3 0,3 7-16,0-1-1361,-36 22-2257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05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1746 686 13062,'0'0'568,"2"19"-421,-1-8-142,9 130 38,-10-120-19,1 5-346,-1 1 1,-2 0-1,0-1 1,-2 1 0,-8 28-1,-16 29-3757,27-82 3276,2-12 1045,-1 1 0,1-1 0,1 1 0,-1-1 0,2 1 0,-1 0 0,1 0 0,1 0 0,0 0 0,0 0 0,0 1 0,10-13 0,4-4 817,1 1 0,35-35 0,41-26-855,-52 53-5627</inkml:trace>
  <inkml:trace contextRef="#ctx0" brushRef="#br0" timeOffset="1">1 1 13174,'0'0'1505,"120"129"-1505,-75-81 0,1-3-256,-8-8-1873,-12-6-1473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00.6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2721,'0'0'8020,"34"17"-10645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05.9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1 154 11781,'0'0'481,"32"-87"-481,31 53-305,7 4-2160,-42 27-864,-5 3-2786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06.3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82 11925,'0'0'305,"133"16"-273,-82-16 128,-2 0-112,-7 1-48,-10 4-256,-13 4-1713</inkml:trace>
  <inkml:trace contextRef="#ctx0" brushRef="#br0" timeOffset="1">65 246 8932,'0'0'2193,"84"-116"-1889,-10 68 192,10 4-335,3 10-161,-59 30-1297,-9 4-4306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06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21 15239,'0'0'608,"85"110"-512,-60-69-48,0 1 32,-3-4-80,-4-4-224,-9-7-1537</inkml:trace>
  <inkml:trace contextRef="#ctx0" brushRef="#br0" timeOffset="1">1 170 12262,'0'0'1280,"66"-115"-1280,-5 86 0,2 5-848,-39 23-2946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07.1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64 14375,'0'0'256,"87"92"-144,-72-56 16,-2 2-64,-5 1 16,0 0-16,-1 0-64,-7-27-1489</inkml:trace>
  <inkml:trace contextRef="#ctx0" brushRef="#br0" timeOffset="1">1 242 11061,'0'0'240,"104"-113"48,-36 65-144,4 7-144,-5 5-288,-52 33-2529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07.5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13446,'0'0'2049,"26"88"-1056,-12-32-625,3 9-288,4 2-32,0-1 48,-4-3-96,-6-11-624,-7-10-753,-4-4-144,0-7-832,-10-31-1233</inkml:trace>
  <inkml:trace contextRef="#ctx0" brushRef="#br0" timeOffset="1">50 440 8100,'0'0'3073,"6"-100"-2144,28 56-817,8 0-112,5 4-112,-31 32-2017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07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1 356 11717,'0'0'1393,"137"-80"-1217,-65 30-48,6-4-128,-4-1 48,-6 9-32,-7 8 0,-12 18-16,-11 8-736</inkml:trace>
  <inkml:trace contextRef="#ctx0" brushRef="#br0" timeOffset="1">33 305 15335,'0'0'976,"99"78"-783,-55-47 47,1 2-112,-5-6-80,-2-3 16,-8-5-64,-7-6-512,-8-1-1313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08.3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0 168 12438,'0'0'1937,"15"-87"-1873,27 59 128,11 6-144,10 3-48,1 7-160,-43 12-3106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08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0 11541,'0'0'4530,"12"106"-3537,22-44-721,9-4-192,9-5-16,5-9-64,-2-4-16,-6-10-1233,-9-6-928</inkml:trace>
  <inkml:trace contextRef="#ctx0" brushRef="#br0" timeOffset="1">1 436 12790,'0'0'2545,"140"-87"-2545,-33 51-768,-58 21-1842,-5 4-4017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09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7 14311,'0'0'3265,"61"27"-3281,-35 4 96,-1-2-64,-8-3-16,-4-1 0,-9 1-800,-4 0-337,0 1-736,-6 0-976,-7-20-1761,-6-3-1585</inkml:trace>
  <inkml:trace contextRef="#ctx0" brushRef="#br0" timeOffset="1">0 216 10901,'0'0'1905,"103"-125"-1825,-41 82-64,1 7-16,-42 29-993,-10 2-3072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09.5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13350,'0'0'1665,"95"145"-1553,-68-82-32,-3-1-16,-3-8-64,-7-6-928,-12-5-1778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01.0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1457,'78'90'4370</inkml:trace>
  <inkml:trace contextRef="#ctx0" brushRef="#br0" timeOffset="1">141 177 5330,'0'0'849,"36"34"-6132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09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1 303 8772,'0'0'2481,"13"-101"-1600,42 60-401,17-5-288,17-4-64,10 4-128,-61 33-1025,-13 7-7554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10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1 107 13574,'0'0'4082,"123"77"-3986,-93-55-48,-5-2-48,-4-6 0,-8-4-864,-5-5-1169</inkml:trace>
  <inkml:trace contextRef="#ctx0" brushRef="#br0" timeOffset="1">61 255 11637,'0'0'2978,"55"-97"-2866,8 47 176,9-1-176,4 7-112,-51 32-576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11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1 104 11317,'0'0'3004,"20"4"-2676,1 0-274,-1 0 0,1 2 0,-1 0-1,0 2 1,0 0 0,30 17 0,-45-21-221,0 0 1,0 0-1,-1 0 1,0 1-1,0 0 1,0-1 0,0 1-1,5 11 1,-7-14-17,-1-1 0,0 1 0,-1 0-1,1 0 1,0 0 0,0 0 0,-1 0 0,1 0 0,-1 0 0,0 0 0,0 0 0,1 0-1,-1 0 1,0 1 0,-1-1 0,1 0 0,0 0 0,-1 0 0,1 0 0,-1 0 0,0 0 0,1 0-1,-1 0 1,0 0 0,0-1 0,0 1 0,-1 0 0,1 0 0,0-1 0,-3 3 0,-1-1-19,0 0 1,0 0-1,-1-1 1,1 0 0,-1 0-1,1 0 1,-1-1 0,1 0-1,-1 0 1,0 0-1,-9-1 1,1 1 568,1-2 0,-1 1 0,1-2 0,-16-3 0,23 4 291,0-1 1,0-1-1,-1 1 1,2-1-1,-1-1 1,-9-5-1,14 8-499,-1 0 0,1 0 1,0 0-1,-1 0 0,1 0 0,0 0 1,0 0-1,0-1 0,0 1 0,0 0 0,0-1 1,0 1-1,0 0 0,0-1 0,1 0 0,-1 1 1,1-1-1,-1 1 0,1-1 0,0 0 1,-1 1-1,1-1 0,0 1 0,0-1 0,0 0 1,0 1-1,0-1 0,1 0 0,-1 1 1,1-1-1,-1 0 0,2-2 0,3-4-134,1 1 0,0 0 0,0 0 0,1 1 0,0 0 1,0 0-1,0 0 0,9-4 0,-2-1-8,129-85-118,-73 59-2954,-38 22-4106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14.6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3032 1857,'119'-16'560,"85"-76"-64,46-17-192,35-23 17,51-27 303,55-35 544,42-35-287,49-21-465,38-3-208,2 7-112,17 11 0,6 9-96,-32 7 0,-16 19-208,-28 19-1281,-50 28-303,-50 24 271,-320 121-240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15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8148,'0'0'224,"17"5"-280,7 3 16,0 1-1,-1 1 1,-1 1 0,36 24 0,97 76 296,-116-81-127,162 123 682,52 48-37,43 57 66,725 752 2150,-649-628-2541,891 844-65,-1008-994-392,-54-43-416,-188-177-267,0 1 0,19 25 0,-18-14-2940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15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4480 7187,'-129'73'1001,"127"-72"-942,-1 1 0,0-1 0,1 0 0,-1 1 0,0-1 1,0 0-1,0-1 0,1 1 0,-1 0 0,0-1 0,0 0 0,0 0 0,0 0 1,-5 0-1,8 0-43,-1-1 0,1 1 0,0 0 0,-1 0 0,1-1 0,0 1 0,-1 0 0,1 0 0,0-1 0,0 1 0,-1 0 0,1-1 1,0 1-1,0-1 0,0 1 0,0 0 0,-1-1 0,1 1 0,0 0 0,0-1 0,0 1 0,0-1 0,0 1 0,0 0 0,0-1 0,0 1 0,0-1 0,0 0 0,9-19 425,11-8-278,1 1 1,1 1 0,39-34-1,-16 15-6,118-118 334,48-48 82,62-49 70,69-47 53,61-41-34,2074-1612 773,-2049 1644-1384,-64 56-30,-66 59-18,-128 98-2160,235-105 0,-383 199-781,-37 31-4681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44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2355 9748,'0'0'990,"1"-10"-1337,3-4 389,1 0-1,0 0 1,0 0-1,1 1 1,1 0-1,1 0 1,0 1-1,14-18 1,49-68 193,346-434-43,-333 451-195,3 3 1,119-81-1,-144 113 3,492-312 18,-429 283-23,91-48-41,5 10 0,392-142-1,-142 116 9,-305 94 108,-53 16 189,1 6-1,2 4 0,184-7 0,600 18 664,-859 8-905,79 5 217,120 22-1,-126-13-73,58 11 28,-1 7 1,279 91 0,-382-100-170,483 167 186,-372-126-124,179 70 6,-262-92-22,149 87 0,289 212 116,-25 33-23,-278-186-84,600 510 44,-468-396-78,-300-251-18,-57-46-182,-3-2 6,1 0-1,0 0 1,-1 0-1,1 0 1,0-1-1,1 1 0,-1-1 1,0 0-1,1 0 1,6 1-1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46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0 602 11605,'0'0'721,"18"6"-719,-9-3 27,9 3-66,0-1-1,0 0 0,21 2 1,-33-7 46,1 1 0,0-1 0,0 0 0,-1 0 0,1 0 0,0-1 0,-1 0 0,1-1 0,0 0 0,-1 0 0,0 0 0,1-1 0,-1 1 0,10-7 0,-1-4 33,1 0 0,-2-1 1,0 0-1,-1-1 1,0 0-1,-1-1 0,-1-1 1,-1 0-1,0 0 1,11-30-1,-10 21-22,-2 0 0,-1-1 0,-1 0 0,-2-1-1,0 0 1,0-54 0,-4 62-10,-1 7-19,0 0 1,0 0-1,-1 0 0,-1-1 1,-4-18-1,5 29 19,0 0 0,0 1 0,0-1 0,-1 0 0,1 0 0,-1 1 0,0-1 0,0 1 0,1 0 0,-1-1 0,-1 1-1,1 0 1,0 0 0,-1 0 0,1 1 0,-1-1 0,1 0 0,-1 1 0,0 0 0,1-1 0,-1 1 0,0 0 0,0 1 0,0-1 0,0 0 0,0 1 0,0 0-1,0-1 1,-5 2 0,5-1 43,0 0 0,0 0-1,0 1 1,0 0-1,0 0 1,0-1 0,0 2-1,0-1 1,0 0 0,0 0-1,1 1 1,-1 0-1,1-1 1,-1 1 0,1 0-1,0 0 1,-1 1 0,1-1-1,0 0 1,1 1-1,-1-1 1,0 1 0,1-1-1,-3 6 1,-2 7-82,0 0-1,1 0 1,-5 27 0,4-18 100,-21 102-34,5 1-1,-6 146 1,26-83-24,2-190-24,0 1 0,0 0 0,0 0 0,0 0-1,0-1 1,0 1 0,0 0 0,1 0 0,-1-1 0,0 1 0,0 0 0,1-1-1,-1 1 1,1 0 0,-1-1 0,1 1 0,-1 0 0,1-1 0,-1 1 0,1-1 0,-1 1-1,1-1 1,0 1 0,-1-1 0,1 1 0,1 0 0,0-1-46,-1 0 1,1 1 0,0-1-1,0 0 1,0 0 0,0 0-1,0 0 1,-1 0 0,1 0-1,0-1 1,2 0-1,3-1-34,-1 0-1,1-1 1,-1 0-1,0 0 1,9-6-1,-9 5 99,29-21 26,56-32 0,-78 50-39,1 1 1,0 0-1,0 1 1,0 1 0,1 0-1,0 1 1,-1 1-1,18-1 1,-32 3 5,9-1-10,0 1-1,0 0 1,1 0 0,-1 1-1,17 3 1,-23-2 24,0-1 1,-1 0-1,1 1 0,0-1 0,0 1 1,-1 0-1,1 0 0,-1 0 0,0 0 1,0 0-1,1 1 0,-2-1 0,1 0 1,0 1-1,0 0 0,-1-1 0,1 1 1,-1 0-1,0 0 0,2 5 0,2 11 195,-1 0 1,-1 0-1,0 1 0,0 33 0,-3 4-3764,0-34-104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47.3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1 6067,'0'0'1950,"-10"21"-1873,-1-1-65,5-10 5,0 1 1,1 0-1,0 0 0,1 0 1,0 1-1,1 0 1,0-1-1,1 1 0,1 0 1,-1 14-1,1-10 83,1 0 0,0 0 0,2 0-1,0-1 1,0 1 0,6 16 0,-6-28-87,-1 0-1,1 0 1,0 0 0,0 0 0,0 0 0,1-1 0,-1 1 0,1-1-1,0 0 1,0 1 0,0-1 0,0-1 0,1 1 0,-1 0 0,1-1-1,0 0 1,0 0 0,0 0 0,0 0 0,0 0 0,0-1 0,0 0 0,0 0-1,0 0 1,1 0 0,6 0 0,-7-1 8,-1 0-1,1 1 1,0-1-1,-1-1 1,1 1 0,0 0-1,-1-1 1,1 0 0,-1 0-1,1 0 1,-1 0-1,1 0 1,-1-1 0,0 0-1,0 1 1,6-6 0,-5 3 121,0 0 1,0-1-1,0 0 1,-1 0 0,0 0-1,0 0 1,0-1 0,-1 1-1,4-11 1,-1-5 205,0 0-1,-2-1 1,0 0 0,-1 0 0,-1 0-1,-3-29 1,2 49-330,0-3 45,-1 0 1,1 0-1,-1 1 1,0-1-1,0 0 1,0 1-1,-1-1 1,1 1-1,-1 0 1,0-1-1,-1 1 1,-3-5-1,4 7-122,0-1-1,0 1 1,0 0-1,0 0 1,-1 0-1,1 0 1,-1 0-1,-3-1 1,3 1-392,0 1 0,0 0 0,0 0 0,-1 0 1,1 0-1,0 1 0,0-1 0,-6 1 0,-1 0-3526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47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9556,'0'0'4162,"146"1"-3714,-91-1-207,0 0-97,1 0-144,-9 9-1489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01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3330,'70'55'3281,"-45"-38"-3329,-20-12-528,3 0-817,1 2-2289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48.1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1 8164,'0'0'5469,"-17"28"-5269,10-16-180,-13 19 66,2 1 1,1 1 0,2 0 0,-21 67 0,15-10 73,3 1 0,5 1 0,4 0 0,3 122 0,7-203-139,-1-1 1,1 1-1,1-1 1,0 0-1,0 0 1,1 0-1,4 10 1,-5-16-127,-1 0 1,1 0-1,0-1 1,0 1-1,1-1 1,-1 0-1,1 1 1,0-1-1,0 0 1,0-1-1,0 1 1,0 0-1,1-1 1,-1 0-1,1 0 1,-1 0-1,1 0 1,0 0-1,8 2 1,-10-4-223,25 4-1855,-10-8-2449</inkml:trace>
  <inkml:trace contextRef="#ctx0" brushRef="#br0" timeOffset="1">384 585 10309,'0'0'1953,"72"110"-913,-42-63-512,4 0-272,2-6-176,4-7-31,-4-5 31,-5-7 32,-9-8-112,-10-4-513,-10-5-1504,-31-2-8499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48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0 697 3442,'0'0'9812,"42"-114"-9716,17 74 0,5 4 0,1 1-16,1 2-64,-5 2-16,-10 6-2129</inkml:trace>
  <inkml:trace contextRef="#ctx0" brushRef="#br0" timeOffset="1">636 0 10357,'0'0'2545,"102"150"-1088,-94-49-449,-8 17-272,0 7-383,-19 1-145,-15 1-144,-10-6 32,-9-5-48,-13-5-48,-18-8-2177,46-83-6851,-7-3 4001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52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43 1105,'0'0'13085,"-6"23"-12863,-1 2-204,1-7-11,1 1-1,1 0 1,1 0 0,0 0 0,1 32 0,2-40 1,0-1 0,1 1 1,0 0-1,1 0 0,0 0 1,0-1-1,2 1 0,5 14 1,-7-21-19,0 0 1,0-1-1,1 1 1,-1-1-1,1 0 1,0 0-1,0 0 1,0 0 0,0 0-1,0 0 1,1-1-1,-1 0 1,1 0-1,0 0 1,-1 0-1,1 0 1,0-1-1,0 1 1,0-1 0,0 0-1,1 0 1,-1-1-1,0 1 1,0-1-1,5 0 1,-5-1-49,0 1 0,0-1 0,0 0 0,0 0 0,-1 0 0,1-1 0,0 1 0,0-1 0,-1 0 0,1 0 0,-1 0 0,1 0 0,-1-1 0,0 1 0,0-1 0,0 0-1,0 0 1,-1 0 0,1 0 0,-1-1 0,0 1 0,3-5 0,4-10-9,0-1-1,-1 1 1,6-25-1,-9 28 32,71-220-433,-76 234 434,12 81 627,41 758 1412,-53-836-1998,0 0 0,0 0-1,0 0 1,0 0 0,-1 0 0,1 0 0,0 0 0,-1 0 0,0 0 0,1-1 0,-1 1 0,0 0 0,0 0 0,0-1-1,0 1 1,0-1 0,0 1 0,0-1 0,-1 1 0,1-1 0,0 1 0,-1-1 0,0 0 0,1 0 0,-1 0 0,1 0-1,-1 0 1,0 0 0,-2 0 0,0 0-35,1 0 0,0-1 0,-1 0 0,1 1 1,-1-1-1,1-1 0,-1 1 0,1 0 0,-1-1 0,1 0 0,-1 0 0,1 0 0,0 0 0,0 0 0,-6-4 0,3 2 26,2-1-1,-1 0 1,0 0-1,1 0 1,-1-1-1,1 0 0,1 1 1,-1-1-1,0-1 1,1 1-1,0 0 1,1-1-1,-1 0 0,1 0 1,-3-11-1,2 7 25,1-1-1,0 0 1,1 0 0,0 1-1,1-1 1,0 0-1,1 0 1,2-16-1,-1 22-2,-1 1 0,1-1 0,0 1 0,0-1 0,1 1 0,0 0 0,-1-1 0,1 1 0,1 1 0,-1-1 0,8-6 0,48-35 354,-45 35-221,33-23 555,2 1-1,68-32 0,-116 64-641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52.8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0 250 1745,'0'0'9855,"3"-1"-9714,2-3-81,1 1 1,0-1-1,-1 0 0,0 0 0,0-1 0,0 0 0,0 0 0,5-7 0,34-52 130,-31 43-123,-2 4-24,-2 3-9,0 1 0,1-1-1,13-13 1,-20 24-37,0 0 0,0 0 1,1 0-1,0 1 0,-1-1 0,1 1 1,0 0-1,0 0 0,0 0 0,0 0 0,1 1 1,-1 0-1,0 0 0,1 0 0,-1 0 1,7 0-1,-7 2 53,1-1 0,-1 1 0,0 0 0,1 0 0,-1 0 0,0 0 0,0 1 0,0-1 0,0 1 0,0 0 0,0 1 0,-1-1 0,1 1 0,-1-1 0,4 4 0,6 7 141,-1 1-1,15 21 0,2 1-174,-21-28-41,8 14-1209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56.2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0 256,'0'0'7700,"-16"2"-5278,-55 3-250,449-10-1783,-375 5-560,-3 0 80,1 0 0,-1 0 0,0 0 0,0 0 1,1 0-1,-1-1 0,0 1 0,1 0 0,-1 0 1,0 0-1,1 0 0,-1 0 0,0 1 0,1-1 1,-1 0-1,0 0 0,0 0 0,1 0 0,-1 0 1,0 0-1,1 0 0,-1 1 0,0-1 0,0 0 1,1 0-1,-1 0 0,0 0 0,0 1 0,0-1 1,1 0-1,-1 0 0,0 1 0,0-1 0,0 0 1,0 0-1,1 1 0,-1-1 0,0 0 0,0 1 1,0-1-1,0 0 0,0 1 0,0-1 0,0 0 1,0 0-1,0 1 0,0-1 0,0 1 0,0 10-3345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56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 8372,'0'0'5138,"70"11"-3969,-28-11-753,0 0-128,-4-6-128,-4 1-112,-2 4 0,-3 1 0,1 0-16,-1 0-32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57.2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90 8116,'0'0'4701,"-16"18"-4357,4-5-303,5-7-37,0 1-1,1 1 0,-1-1 0,2 1 0,-1 1 1,1-1-1,0 1 0,1 0 0,0 0 1,0 0-1,1 0 0,0 1 0,0-1 1,1 1-1,-1 12 0,2 7-13,0 0-1,2 0 0,1 0 1,1 0-1,9 35 1,-11-58 6,1 1 1,0-1-1,0 0 1,1 1 0,0-1-1,0 0 1,0-1-1,1 1 1,0 0-1,0-1 1,0 0 0,1 0-1,0-1 1,0 1-1,0-1 1,0 0-1,1 0 1,0 0 0,-1-1-1,1 0 1,1 0-1,-1-1 1,0 0-1,0 0 1,1 0 0,0 0-1,-1-1 1,13 0-1,-13-1-2,1 1 1,-1-2-1,0 1 0,0-1 0,0 0 0,0 0 0,0-1 1,-1 0-1,1 0 0,0 0 0,-1-1 0,1 1 0,-1-1 1,8-6-1,-6 3 18,0-1 1,0 0-1,0 0 1,-1 0-1,0-1 1,-1 0-1,1 0 1,5-13 0,0-5 57,-1 0 1,-2-1-1,0 0 1,-2-1-1,5-38 1,-11 60-64,5-28 68,-2 0-1,-2-38 1,-1 63-67,0 1-1,-1 0 1,0 0 0,-1-1 0,0 1-1,0 0 1,0 0 0,-1 1-1,-1-1 1,1 1 0,-1-1-1,0 1 1,-1 0 0,-8-10-1,11 15-135,0 1-1,0-1 0,0 0 0,0 0 0,0 1 0,-1-1 0,1 1 1,-1 0-1,1 0 0,-1 0 0,1 0 0,-1 0 0,0 0 1,0 1-1,1-1 0,-5 1 0,-8 0-3067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57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9845,'0'0'5330,"101"17"-4994,-52-17-192,4-2-80,2-3-64,-37 3-624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58.0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 5234,'0'0'6046,"0"17"-5574,0 58-10,-1-69-436,1-1 1,1 1-1,-1-1 1,1 1-1,0-1 1,0 1-1,0-1 1,1 1-1,0-1 1,0 0-1,0 0 1,1 0-1,0 0 1,4 6-1,-4-8-29,0 0-1,0-1 1,0 1 0,0-1-1,0 0 1,1 0 0,-1 0-1,1 0 1,-1-1-1,1 1 1,0-1 0,-1 0-1,1 0 1,0 0 0,0-1-1,0 1 1,0-1-1,4 0 1,-5 0 11,-1-1 0,1 1 0,-1-1 0,0 1 0,1-1 0,-1 0 0,0 0-1,1 0 1,-1 0 0,0 0 0,0 0 0,0-1 0,0 1 0,0-1 0,0 0 0,0 1 0,-1-1 0,1 0 0,-1 0 0,1 0 0,-1 0-1,0 0 1,1 0 0,-1 0 0,0-1 0,0 1 0,-1 0 0,1-1 0,-1 1 0,1-1 0,0-2 0,1-12 129,0 1-1,0-1 1,-2-26 0,-1 27-122,2 12 16,-2 0 0,1 0-1,0 0 1,-1 0-1,0-1 1,0 1-1,0 0 1,0 0 0,0 0-1,-1 1 1,0-1-1,0 0 1,0 1-1,-3-5 1,2 5 21,1 1 0,-1 0 0,1 0-1,-1 0 1,0 0 0,0 0 0,0 1 0,0-1 0,0 1-1,0 0 1,0 0 0,0 0 0,0 0 0,-1 0-1,1 1 1,0-1 0,-1 1 0,-3 0 0,6 0-104,1 0 0,-1 0-1,1 0 1,-1 0 0,1 0 0,-1 0 0,1 0 0,-1 0 0,1 0 0,-1 0 0,1 1 0,-1-1-1,1 0 1,-1 0 0,1 0 0,0 1 0,-1-1 0,1 0 0,-1 0 0,1 1 0,0-1-1,-1 0 1,1 1 0,0-1 0,-1 1 0,1-1 0,0 0 0,-1 1 0,1-1 0,0 2 0,-2 9-4966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58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 11029,'0'0'4770,"-17"152"-4610,7-80-96,1-1-16,5-6-48,2-7 0,2-10-368,0-8-944,-4-11-1730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01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1 736,'0'0'5766,"20"28"-5468,-5 3-2617,-14-27 2165,1 0-1,-1-1 1,1 1 0,0-1 0,0 1-1,0-1 1,5 6 0,6-2 9,-12-7 190,-1 0-1,1 0 0,0 0 0,-1 0 0,1 0 0,0 1 0,-1-1 1,1 0-1,0 1 0,-1-1 0,1 0 0,0 1 0,-1-1 0,1 1 1,-1-1-1,1 1 0,-1-1 0,1 1 0,-1-1 0,0 1 0,1 0 1,-1-1-1,1 1 0,-1 0 0,0-1 0,0 1 0,1 0 0,-1-1 1,0 1-1,0 0 0,0-1 0,0 1 0,0 0 0,0 1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58.8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0 451 5122,'0'0'10325,"46"-88"-10277,30 82 64,13 3-112,-2 0-1008,-58 3-4355</inkml:trace>
  <inkml:trace contextRef="#ctx0" brushRef="#br0" timeOffset="1">1067 0 9060,'0'0'2935,"-16"4"-1623,4-2-1075,8-2-190,-1 0 0,0 1 0,1-1-1,-1 1 1,1 0 0,-1 1 0,1-1 0,-1 1 0,1 0 0,0 0 0,0 0 0,0 1 0,0 0 0,0-1-1,1 1 1,-1 0 0,1 1 0,0-1 0,-1 1 0,2-1 0,-1 1 0,-3 5 0,1 5-18,0 0 0,1 0 0,0 0 0,1 1-1,1 0 1,-1 17 0,5 91 82,-2-119-109,0 5 0,1-1 0,0 0 1,0 0-1,1 0 1,0-1-1,0 1 0,1 0 1,0-1-1,0 1 1,8 11-1,-8-15-9,0 0-1,0-1 0,0 1 1,1-1-1,-1 0 1,1 0-1,0 0 0,0 0 1,0-1-1,0 0 1,0 0-1,0 0 0,1 0 1,-1 0-1,1-1 1,-1 0-1,1 0 0,0 0 1,8 0-1,-9-1 8,0 0 0,1 0-1,-1 0 1,0 0 0,0-1-1,0 1 1,1-1 0,-1 0-1,0-1 1,0 1 0,0-1 0,0 0-1,-1 1 1,1-2 0,0 1-1,-1 0 1,5-5 0,-3 1 35,0 1 0,0-2 0,-1 1 0,0 0 0,0-1 0,-1 0-1,0 0 1,0 0 0,2-8 0,1-9 42,-1 0 0,-1 0 0,0 0 0,-3 0 0,0-29 0,-1 49-107,0 0 1,0 0-1,0 0 0,-1 0 1,1 0-1,-1 0 0,0 0 1,0 1-1,-1-1 1,1 0-1,-1 0 0,0 1 1,0-1-1,0 1 0,0 0 1,-1-1-1,1 1 0,-1 0 1,0 1-1,0-1 1,0 0-1,0 1 0,0-1 1,-6-2-1,5 3-628,0 1 1,0 0-1,0 0 1,0 0-1,0 0 0,0 1 1,0-1-1,0 1 1,0 0-1,-4 1 0,-13 2-6937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59.2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12598,'0'0'2097,"100"5"-1409,-45-5-384,12 2-224,3 3 64,-2-2-144,-47-1-2769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0:59.6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3025,'0'0'2834,"13"1"-7108,-5-1 5042,-3 0 289,1 0 399,-2-1-303,-2-3-513,1 3-128,1-1-336,0 2-176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00.0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9 153 5539,'1'13'887,"0"13"7240,-9-18-7421,6-10-709,7-7 95,27-33 204,65-65 1,-92 101-317,-2 3-18,-1 1-1,1-1 1,0 0-1,-1 0 0,1 1 1,0 0-1,1 0 1,-1 0-1,0 0 1,1 0-1,-1 0 1,1 1-1,-1 0 1,8-2-1,-10 3 19,-1 1-1,0-1 1,1 1 0,-1 0-1,1-1 1,-1 1 0,0 0-1,1-1 1,-1 1 0,0 0-1,0-1 1,0 1 0,1 0-1,-1-1 1,0 1 0,0 0-1,0 0 1,0-1 0,0 1-1,-1 1 1,2 1-15,1 103 250,2 19-38,-3-108-160,2 0 0,0-1 0,1 1 0,0-1 0,10 21 0,6 0 194,-5-21-1317,2-9-3820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00.4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87 10341,'0'0'5826,"57"41"-5457,-31-6-193,1 0-96,1 1 16,-5-3-80,-2 1-16,-8 2-448,-9 3-913,-4-27-2497</inkml:trace>
  <inkml:trace contextRef="#ctx0" brushRef="#br0" timeOffset="1">0 429 11397,'0'0'4754,"2"-89"-4610,44 26-64,11-7-15,7-2-65,6 7-305,2 9-2832,-47 46-673,0 6 113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00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0 218 10917,'0'0'2596,"16"-22"-2329,10-14-181,77-105 70,-99 135-158,-4 5 1,1 0-1,-1 1 1,1-1-1,-1 0 1,1 0-1,0 1 1,-1-1-1,1 0 1,0 1-1,-1-1 1,1 0-1,0 1 1,0-1-1,0 1 1,0 0-1,-1-1 1,1 1-1,0-1 1,1 1-1,-1 16-56,-4 358-148,3-352-5532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01.2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 13174,'0'0'2081,"0"101"-1857,-6-26 48,2 2-112,2 3-112,-2-6-48,3-10-688,-1-12-1201,-4-16-1040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01.6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0 139 5811,'0'0'8211,"33"-87"-7810,12 78 79,10 4-304,8-4-96,3-1-80,3-3-832,-47 7-3234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06.2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1169,'0'0'13318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06.6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 2129,'0'0'2529,"57"-41"-1552,-57 43-977,0 5-2562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04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6291,'0'0'2817,"2"85"-7571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07.9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1 8228,'0'0'4111,"-18"3"-2793,10-2-1198,3-1-84,-1 0 1,1 1-1,-1 0 1,1 0-1,0 0 0,-1 1 1,1-1-1,0 1 1,0 1-1,0-1 1,1 1-1,-1-1 0,0 2 1,1-1-1,0 0 1,0 1-1,0 0 1,0 0-1,0 0 0,1 0 1,0 0-1,-5 10 1,-3 7-13,2 1 1,0 1 0,2-1-1,0 1 1,2 1 0,0-1-1,2 1 1,0 0 0,2-1-1,0 1 1,4 30 0,-2-51-28,0 0 0,0 0 0,0 0 1,0-1-1,0 1 0,0 0 0,1-1 1,-1 1-1,1-1 0,0 0 0,0 1 0,0-1 1,0 0-1,0 0 0,0 0 0,0 0 0,1-1 1,-1 1-1,1-1 0,-1 1 0,1-1 1,0 0-1,0 0 0,-1 0 0,1 0 0,0-1 1,0 1-1,0-1 0,0 1 0,0-1 0,0 0 1,-1 0-1,1-1 0,0 1 0,0 0 1,0-1-1,0 0 0,0 0 0,-1 0 0,1 0 1,0 0-1,-1 0 0,1-1 0,3-2 0,2-2 43,-1-1 0,-1-1 0,1 1 0,-1-1 0,0 0 0,-1 0 0,0-1 0,6-13 0,-1 1-48,-2 0 0,10-36 1,-15 45-684,-1-1 0,0 0 0,-1 1 0,0-17 0,-1 27 430,0 1 0,0 0-1,0 0 1,0-1 0,0 1 0,-1 0 0,1-1 0,0 1 0,-1 0 0,1 0 0,-1-1 0,1 1 0,-2-2 0,-14 0-4101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08.2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9028,'0'0'4290,"102"21"-3538,-37-21-271,3 1-305,-1-1-32,-7 0-144,-12 0-1105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08.6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6115,'0'0'8436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09.1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1 9188,'0'0'4722,"-53"159"-4610,46-74-32,3-1-32,2-4 0,0-8-48,2-14-1376,0-50-1650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09.5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76 7379,'0'0'7524,"76"-60"-7300,0 60-128,13-3-96,8-4-560,-61 2-4915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10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6643,'0'0'4594,"0"14"-3772,0 245 282,0-258-1154,0-1 0,0 1 0,0 0-1,0-1 1,0 1 0,0-1 0,0 1-1,0 0 1,0-1 0,0 1 0,0-1-1,0 1 1,1 0 0,-1-1 0,0 1-1,0-1 1,1 1 0,-1-1 0,0 1-1,1-1 1,-1 1 0,0-1 0,1 1-1,-1-1 1,1 0 0,-1 1 0,1-1-1,-1 0 1,2 1 0,-1-1-50,0 0 0,0 0 1,0-1-1,-1 1 0,1 0 0,0-1 1,0 1-1,0-1 0,0 1 0,-1-1 1,1 1-1,0-1 0,0 1 0,-1-1 1,1 0-1,-1 1 0,1-1 0,0 0 1,-1 0-1,1 1 0,-1-1 0,1-1 1,8-16-562,0 0 1,-2 0-1,6-19 1,-5 14 628,16-35 0,-23 56 101,0 1 0,0-1 0,0 1-1,0-1 1,0 1 0,1-1 0,-1 1 0,0-1-1,1 1 1,-1 0 0,1 0 0,0 0-1,-1 0 1,1 0 0,0 0 0,-1 1 0,1-1-1,0 0 1,0 1 0,0-1 0,0 1 0,0 0-1,0 0 1,-1 0 0,1 0 0,0 0-1,0 0 1,0 0 0,0 0 0,0 1 0,0-1-1,0 1 1,-1 0 0,1-1 0,0 1-1,0 0 1,-1 0 0,1 0 0,-1 0 0,1 0-1,-1 0 1,1 1 0,-1-1 0,0 1-1,1-1 1,-1 1 0,0-1 0,0 1 0,1 2-1,5 12 326,-1-1 0,6 28-1,9 22-4220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10.4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11877,'0'0'1409,"69"89"-1073,-43-53-112,-1 1-64,0-1-112,-1-5 32,-5-7 33,-2-7-113,-3-4-865,-7-2-1232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10.8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1 400 6915,'0'0'7251,"83"-111"-7090,-24 57-97,4-10 16,-3 1-80,-6 3-1009,-16 13-2769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12.9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9220,'0'0'1150,"2"16"131,11 199 290,-13-212-1617,3 43 238,-3-45-216,0 0-1,0 0 1,1 0-1,-1-1 1,0 1 0,0 0-1,1 0 1,-1 0-1,0 0 1,1 0-1,-1 0 1,1 0-1,-1-1 1,1 1-1,-1 0 1,1 0 0,-1-1-1,1 1 1,0 0-1,0-1 1,-1 1-1,1-1 1,0 1-1,0-1 1,0 1-1,0-1 1,-1 1 0,1-1-1,0 0 1,0 0-1,0 1 1,0-1-1,0 0 1,0 0-1,0 0 1,0 0-1,0 0 1,0 0 0,0 0-1,1-1 1,1-1-140,1-1 0,-1 0 1,1 1-1,-1-2 0,0 1 1,0 0-1,0-1 0,0 1 1,-1-1-1,0 0 1,0 1-1,0-1 0,3-6 1,3-6 79,-1 4 55,15-25-86,-21 36 143,0-1 0,0 1-1,0-1 1,0 1 0,0 0 0,1-1-1,-1 1 1,0 0 0,1 0-1,-1 0 1,1 0 0,-1 0 0,1 0-1,-1 1 1,1-1 0,0 0-1,3 0 1,-4 2 9,0-1 0,-1 1 0,1-1-1,0 1 1,0 0 0,-1 0 0,1-1 0,-1 1 0,1 0-1,0 0 1,-1 0 0,0 0 0,1 0 0,-1-1-1,1 1 1,-1 0 0,0 0 0,0 0 0,0 0 0,1 0-1,-1 0 1,0 1 0,4 29 560,-4-29-510,6 112-906,-6-98-3580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16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1 4802,'0'0'6160,"-8"21"-5618,-13 53 348,-22 138-1,22-27 192,7 338-1,15-501-1047,1 1 0,1-1 0,1 0 0,1 0-1,1-1 1,18 42 0,-20-54-97,0 0 0,1 0-1,1 0 1,-1-1 0,1 0 0,1 0 0,0 0-1,0-1 1,0 0 0,1 0 0,0-1 0,0 0-1,0 0 1,1-1 0,0 0 0,17 6 0,-25-10-157,1-1 0,-1 1 0,1-1 0,-1 1 0,1-1 0,-1 0 0,1 0 0,0 1 0,-1-1 0,1 0 0,-1 0 0,1-1 1,0 1-1,-1 0 0,3-1 0,14-14-5369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04.8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1 3169,'0'0'4768,"-5"12"-4691,-14 39-71,17-45-158,1 0 1,0 0 0,-1 0 0,2 0-1,-1 0 1,1 0 0,0 9 0,0-12 96,1 0 1,-1 0-1,0 0 1,-1 1-1,1-1 1,0 0-1,-1 0 1,0 0-1,0 0 1,0 0-1,0 0 1,-2 5-1,-5 14 1379,8-6-3944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19.9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382 421 9444,'0'0'1324,"-25"-1"503,-82-6-394,96 6-1343,0 1 0,1 1 0,-1 0 0,0 0 0,0 1 1,1 0-1,-1 1 0,1 0 0,-1 1 0,1 0 0,1 0 0,-1 1 0,0 1 1,1 0-1,0 0 0,1 0 0,-1 1 0,1 1 0,1-1 0,-1 1 0,1 0 1,-10 17-1,13-19-88,1 0 1,0 1-1,1 0 0,-1-1 1,1 1-1,1 0 1,-1 0-1,1 0 1,1 0-1,-1 0 1,1 12-1,1-18-5,-1 1 1,0 0-1,0 0 0,1-1 1,-1 1-1,1 0 0,-1-1 0,1 1 1,0 0-1,0-1 0,0 1 1,0-1-1,0 1 0,0-1 1,0 0-1,0 1 0,0-1 0,1 0 1,-1 0-1,0 0 0,1 0 1,-1 0-1,1 0 0,-1 0 1,1 0-1,0-1 0,-1 1 1,1-1-1,0 1 0,3 0 0,6 1-94,1-1 0,-1 0 0,20 0-1,-22-1-27,-1-1-69,-1 0 1,1 0-1,-1 0 0,0-1 0,0 0 0,0-1 0,0 0 0,0 0 0,0 0 0,0-1 0,-1 0 0,0 0 0,0 0 0,0-1 0,0 0 0,-1 0 0,0 0 0,0-1 0,0 0 0,7-12 0,2-5-577,-2 1 0,0-2 0,-2 1 0,14-47-1,48-275-881,-66 310 2183,-4-3 8136,-25 121-8441,3 0 0,3 1 0,5 0 0,3 2 0,2 99 0,7-172-205,1 0 1,0 0-1,1-1 1,1 1-1,0 0 1,0-1-1,1 0 1,7 14 0,-8-19-232,1 0 1,0-1 0,0 1 0,1-1 0,0 0 0,0 0 0,1 0 0,-1-1 0,1 0 0,0 0 0,1 0 0,-1-1 0,13 7 0,4-6-4710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22.1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0 237 10053,'0'0'1640,"21"4"-1466,68 9-52,-83-13-93,-1 0-1,1-1 1,0 1-1,-1-1 0,1 0 1,-1-1-1,1 1 1,-1-1-1,0 0 0,0 0 1,0-1-1,0 0 1,0 0-1,0 0 0,-1 0 1,1-1-1,4-4 1,-1-1 16,0 0 0,0-1 0,-1 0 0,0 0 0,9-19 0,-12 21-69,0 0 0,-1 0-1,0-1 1,-1 1 0,0-1 0,0 1-1,-1-1 1,0 0 0,0 0 0,-1-10-1,0 17 23,0 1-1,-1 0 1,1 0-1,0 0 0,-1 0 1,1-1-1,0 1 1,-1 0-1,1 0 0,-1 0 1,0 0-1,1 0 1,-1 0-1,0 0 0,0 0 1,0 0-1,0 0 1,1 1-1,-1-1 0,0 0 1,0 0-1,-1 1 0,0-1 1,-2-1 2,0 0 0,0 1 1,0 0-1,0 0 0,0 0 1,0 0-1,-6 1 0,2-1 74,-1 1-1,0 1 0,1 0 1,-1 0-1,0 0 1,-15 6-1,17-4 3,0 1 1,0 0-1,0 1 1,1-1-1,0 1 1,0 1-1,0-1 1,0 1-1,1 0 0,0 0 1,0 1-1,0 0 1,1 0-1,0 0 1,1 0-1,-5 12 1,4-6-23,0-1-1,1 0 1,0 1 0,1 0 0,0-1 0,1 1 0,1 0-1,0 0 1,3 23 0,-2-30-63,1 0-1,-1-1 0,1 1 1,0-1-1,0 1 1,1-1-1,0 0 0,0 0 1,0 0-1,0 0 1,1-1-1,6 7 0,-3-4 80,1-1 0,0 0-1,0 0 1,0-1-1,1 0 1,17 7-1,-9-6-285,0 0 0,0-1 0,20 3-1,-15-5-1872,40 1-1,-38-4-2838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22.8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311 24 4450,'0'0'7497,"-11"-4"-6401,-3 0-562,0 0 1,0 1-1,0 1 0,-25-2 0,18 3 1011,18 0-1526,0 1-1,0-1 1,0 1 0,0 0-1,0 0 1,0 0 0,0 1-1,0-1 1,0 1 0,0-1-1,0 1 1,0 0-1,0 0 1,0 0 0,1 1-1,-1-1 1,0 1 0,-2 2-1,-8 7-23,1 0-1,0 1 0,1 1 0,0 0 0,1 0 1,1 1-1,0 0 0,1 1 0,0 0 1,2 0-1,-8 22 0,14-36-1,-1 1 1,1-1-1,-1 0 0,1 1 1,0-1-1,0 1 0,-1-1 1,1 1-1,0-1 0,0 0 1,1 1-1,-1-1 0,0 1 1,0-1-1,1 1 0,-1-1 1,0 0-1,1 1 0,0-1 1,-1 0-1,1 1 0,0-1 1,0 0-1,-1 0 0,1 0 1,0 0-1,0 0 0,0 0 1,2 1-1,1 0-63,0-1-1,0 0 1,1 0 0,-1 0 0,1-1-1,-1 1 1,1-1 0,6-1 0,-3 0-125,1 0 1,-1-1-1,1 0 0,-1 0 1,0-1-1,1 0 1,-1 0-1,-1-1 1,1 0-1,-1-1 1,1 1-1,-1-1 1,12-12-1,-11 10 61,0 1 1,1-1-1,0 2 0,0-1 0,1 1 1,0 0-1,-1 1 0,17-5 1,-26 9 126,1 0 1,0 0-1,0 0 1,-1-1-1,1 1 1,0 0 0,-1 0-1,1 0 1,0 0-1,-1 1 1,1-1-1,0 0 1,0 0 0,-1 0-1,1 0 1,0 1-1,-1-1 1,1 0-1,-1 1 1,1-1 0,0 0-1,-1 1 1,1-1-1,-1 1 1,1-1-1,-1 1 1,1-1 0,-1 1-1,1-1 1,-1 1-1,0 0 1,1 0-1,4 24-5,-4-18 47,8 123 1284,-11 178 1,0-264-1264,-1 0 0,-2-1 0,-3 1 0,-18 64 0,17-96 53,9-11-104,-1-1 0,1 0 0,-1 0-1,1 0 1,0 0 0,-1-1 0,1 1 0,-1 0-1,1 0 1,0 0 0,-1 0 0,1 0 0,-1 0-1,1-1 1,0 1 0,-1 0 0,1 0 0,0-1-1,-1 1 1,1 0 0,0-1 0,-1 1 0,1 0-1,0 0 1,0-1 0,-1 1 0,1-1 0,0 1-1,0 0 1,0-1 0,0 1 0,-1-1 0,1 1-1,0 0 1,0-1 0,0 1 0,0-1 0,0 1-1,0-1 1,-6-19 24,2 0 0,0 0-1,-2-38 1,3-70-711,3 99 302,9-158-4323,1 146 365,2 17-1249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23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95 720,'0'0'12790,"4"8"-12152,3 11-376,-1 1 0,-1 0 0,5 32 0,-2-8-171,-6-36-74,0 0-1,0 0 1,1 0-1,4 8 1,-7-15-26,0 0 0,1 0 1,-1 0-1,1 0 0,-1 0 1,1 0-1,-1 0 0,1 0 1,-1-1-1,1 1 0,0 0 1,-1 0-1,1 0 0,0 0 1,0-1-1,0 1 0,0 0 1,0-1-1,-1 1 0,1-1 1,0 1-1,0-1 0,0 0 1,1 1-1,-1-1 0,0 0 1,0 0-1,0 1 0,0-1 1,0 0-1,0 0 0,0 0 1,0 0-1,0-1 0,0 1 1,1 0-1,-1 0 0,0-1 1,0 1-1,0 0 0,0-1 1,0 1-1,1-2 0,1-2-16,0-1 0,0 0 0,0 0 0,-1 0 0,1 0-1,-1 0 1,-1-1 0,1 1 0,-1-1 0,0 1 0,1-12 0,2 0 126,2-12 19,-2 7-73,1 0 1,1 1-1,0 0 1,20-40 0,-23 57-22,0 0 0,0 0 1,0 0-1,0 1 1,1 0-1,-1 0 1,1 0-1,0 0 1,0 0-1,0 1 0,1 0 1,-1-1-1,0 2 1,1-1-1,0 0 1,-1 1-1,10-2 1,7 1-579,-1 0 1,40 1 0,-36 2-1614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23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0 222 9348,'0'0'2647,"20"-4"-2276,65-20-81,-77 21-254,-1-1-1,0 0 0,0 0 1,-1 0-1,1-1 0,-1 0 1,0 0-1,-1-1 0,1 0 0,-1 0 1,0 0-1,0-1 0,-1 1 1,7-14-1,-9 17-20,1-3 22,0 0 0,0 0 0,0-1 0,-1 1 0,0 0 0,1-9 0,-2 14-24,-1-1-1,0 1 0,0 0 1,1-1-1,-1 1 0,0 0 0,0-1 1,0 1-1,0-1 0,-1 1 1,1 0-1,0-1 0,0 1 0,-1 0 1,1-1-1,-1 1 0,1 0 0,-1 0 1,0 0-1,1-1 0,-1 1 1,0 0-1,0 0 0,0 0 0,0 0 1,0 0-1,0 0 0,0 1 0,0-1 1,0 0-1,0 0 0,-1 1 1,1-1-1,0 1 0,-2-1 0,-5-1 70,1 0-1,-1 1 0,0 0 1,1 0-1,-1 1 0,0 0 0,0 0 1,0 1-1,1 0 0,-1 1 1,0-1-1,-7 4 0,11-3-29,-1 0 0,1 0 0,0 0-1,0 1 1,0 0 0,0 0 0,1 0 0,-1 0 0,1 0-1,0 1 1,0-1 0,0 1 0,0 0 0,0 0-1,1 0 1,0 0 0,0 1 0,0-1 0,0 0 0,-1 10-1,0-4-32,1-1-1,1 1 1,0 0-1,0 0 1,1 0-1,0 0 1,1 0-1,0 0 1,0-1-1,5 19 1,-3-22-18,-1 0 1,1 0 0,0 0 0,0-1-1,1 1 1,0-1 0,0 1 0,0-1-1,1-1 1,-1 1 0,1-1 0,0 1-1,0-1 1,1-1 0,-1 1 0,1-1-1,7 3 1,3 0-363,0-1 0,-1-1 1,2-1-1,-1 0 0,0-2 0,1 1 0,20-2 0,-13-2-4433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24.1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0 153 13670,'0'0'2705,"18"7"-2707,57 20 4,-71-25 5,1-1-1,0 1 0,0-1 1,0 0-1,-1-1 0,1 1 1,0-1-1,0 0 0,0 0 1,0-1-1,0 1 0,0-1 1,0 0-1,0 0 0,-1-1 1,1 0-1,-1 0 0,1 0 1,-1 0-1,1 0 0,-1-1 1,0 0-1,0 0 0,0 0 1,4-5-1,-4 2-60,1 0 1,-1 0-1,0 0 0,-1 0 1,1-1-1,-1 0 0,-1 0 1,1 0-1,-1 0 0,0 0 1,-1 0-1,0 0 1,0-1-1,0-9 0,-1 15 30,0 0 0,0 1 0,-1-1 0,1 0 0,0 0-1,0 0 1,-1 1 0,1-1 0,-1 0 0,0 1 0,0-1 0,1 0 0,-1 1-1,0-1 1,0 1 0,0-1 0,-1 1 0,1 0 0,0-1 0,0 1-1,-1 0 1,1 0 0,-2-1 0,-1 0 18,1 1 0,-1-1 0,0 1 1,1 0-1,-1 0 0,0 0 0,0 1 0,1-1 0,-1 1 0,-6 0 1,1 1 29,1 0 0,0 0 1,0 0-1,-1 1 0,1 0 1,0 1-1,1 0 0,-1 0 1,-12 8-1,14-7 25,1 1 0,0-1 0,0 1 0,0 1 0,0-1 0,1 0 0,0 1 0,0 0 0,1 0 0,0 0 0,0 1 0,0-1 0,-3 13 0,3-5 17,1-1 1,0 1-1,1 0 0,1 0 0,0-1 1,2 17-1,-1-24-54,0 0 1,1 0 0,-1 1-1,1-1 1,0-1-1,1 1 1,-1 0-1,1 0 1,0-1 0,1 0-1,-1 0 1,1 0-1,0 0 1,1 0-1,-1-1 1,1 1 0,-1-1-1,1-1 1,1 1-1,-1-1 1,0 1-1,1-1 1,10 3 0,-5-2-301,0 0 0,0-1 0,1 0 0,-1-1 0,1-1 0,-1 1 0,1-2 0,-1 0 0,1 0 0,0-1 0,18-4 0,-27 4-238,-1 1-1,1-1 1,-1 0-1,1 0 1,-1-1-1,0 1 1,1-1-1,-1 1 1,0-1-1,4-3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24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0 720,'0'0'1772,"-2"0"-1943,-41 2 16685,32-2-14940,3 0-4548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25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0 357 14647,'0'0'1608,"18"-12"-1970,-9 5 343,4-1-113,-1-1 0,0 0 0,0 0-1,-1-2 1,0 1 0,-1-2 0,0 1-1,11-18 1,22-51-1517,-31 53 1527,2 1-1,1 1 0,33-43 0,-48 68 162,0 0 0,0-1 0,0 1 0,0 0 0,1 0 0,-1 0 0,0 0 0,0-1 0,0 1 0,0 0 0,0 0 0,1 0 0,-1 0 0,0 0 0,0 0 0,0-1 0,0 1 0,1 0 0,-1 0 0,0 0 0,0 0 0,0 0 0,1 0 0,-1 0 0,0 0 0,0 0 0,0 0 0,1 0 0,-1 0 0,0 0 0,0 0 0,0 0 0,1 0-1,-1 0 1,0 0 0,0 0 0,0 0 0,1 0 0,-1 0 0,0 1 0,0-1 0,0 0 0,0 0 0,1 0 0,-1 0 0,0 0 0,0 0 0,0 1 0,0-1 0,1 0 0,3 16 566,-3 29-602,-1-39 235,-9 266 685,1-10-1945,8-247-2123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27.3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 6067,'0'0'48,"116"-26"16,-72 26 208,-2 0 112,-1 0 288,-3 9-223,-2 1-209,-5-2-96,-5 1-16,-3-2-96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27.8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7187,'0'0'4802,"122"51"-3905,-73-49-481,4-2-176,6 0-32,2 0-208,-42 0-1472,-4-2-3667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05.2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1 144,'0'0'560</inkml:trace>
  <inkml:trace contextRef="#ctx0" brushRef="#br0" timeOffset="1">12 163 576,'0'0'7476,"-11"12"-7412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28.4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13702,'0'0'2321,"13"51"-7699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28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6147,'0'0'6803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29.2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0 455 14038,'0'0'278,"21"3"-473,2 2 24,41 1 1,-60-6 161,0 0 1,0-1 0,0 0 0,0 0 0,0 0 0,0 0 0,0 0-1,0-1 1,0 0 0,-1 0 0,1 0 0,-1 0 0,1 0-1,-1-1 1,0 0 0,0 1 0,0-1 0,0 0 0,-1-1-1,1 1 1,1-4 0,4-2-58,2-3-228,-1-1-1,0-1 0,-1 1 1,0-1-1,-2-1 1,1 1-1,-2-1 0,1 0 1,2-20-1,-2 0-224,-1 0 0,-1-71 0,-4 103 594,1-1 1,-2 1-1,1 0 0,0 0 1,-1 0-1,1 0 0,-1-1 1,0 1-1,0 0 0,0 0 1,0 0-1,-1 1 1,1-1-1,-1 0 0,0 0 1,0 1-1,0-1 0,-4-3 1,3 4 199,-1-1 0,1 1 0,-1 1 0,0-1 0,0 0 0,0 1 0,0 0 0,0 0 0,0 0 0,0 0 0,0 1 0,0-1 0,-8 1 0,9 0-209,0 1 0,1-1-1,-1 1 1,0-1 0,0 1 0,1 0-1,-1 0 1,1 0 0,-1 0-1,1 1 1,-1-1 0,1 1 0,0-1-1,0 1 1,0 0 0,0 0-1,0 0 1,0 0 0,0 0 0,0 0-1,1 1 1,-3 3 0,-2 6-11,0 1 0,0 0 0,-4 19 0,3-12 46,-16 50 422,-22 115 0,37-138-318,2 0 0,3 1-1,3 74 1,0-116-214,0 1 1,1-1-1,0 0 0,0 0 1,0 0-1,1 1 1,0-1-1,0-1 0,1 1 1,-1 0-1,1 0 0,1-1 1,-1 0-1,1 0 0,0 0 1,0 0-1,0 0 1,1-1-1,-1 0 0,1 0 1,0 0-1,0 0 0,1-1 1,-1 0-1,1 0 1,0 0-1,0-1 0,-1 0 1,2 0-1,-1 0 0,0-1 1,0 0-1,10 0 0,-8 0-230,-4 0-3,0 0 1,0-1-1,-1 1 0,1-1 0,0 0 0,0 0 0,0-1 1,0 1-1,0-1 0,0 0 0,0 0 0,-1 0 0,1 0 0,0-1 1,-1 1-1,1-1 0,-1 0 0,5-3 0,13-22-4973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29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5 6019,'0'0'6635,"11"2"-3962,-17-5-1681,6 3-973,0 0 0,0-1 0,0 1 0,-1 0 0,1 0 0,0 0 0,0-1 0,-1 1 0,1 0 0,0 0 0,0 0 0,-1 0 0,1-1 0,0 1 0,0 0 0,-1 0 0,1 0 0,0 0 0,-1 0 1,1 0-1,0 0 0,-1 0 0,1 0 0,0 0 0,-1 0 0,1 0 0,0 0 0,0 0 0,-1 0 0,1 0 0,0 0 0,-1 0 0,1 1 0,0-1 0,0 0 0,-1 0 0,1 0 0,0 0 0,0 1 0,-1-1 1,1 0-1,0 0 0,0 1 0,0-1 0,-1 0 0,1 0 0,0 1 0,0-1 0,0 0 0,0 0 0,0 1 0,-1-1 0,1 0 0,0 1 0,0-1 0,0 0 0,0 1 0,0-1 0,0 0 0,0 1 0,0-1 1,0 0-1,0 0 0,0 1 0,1-1 0,-1 1 0,-4 24 52,-3 33 196,-1 61 0,8-119-368,0 1-1,0 0 1,0-1 0,0 1-1,0 0 1,1-1-1,-1 1 1,0-1 0,0 1-1,1-1 1,-1 1-1,0 0 1,1-1-1,-1 1 1,0-1 0,1 1-1,-1-1 1,1 0-1,-1 1 1,1-1-1,-1 1 1,1-1 0,-1 0-1,1 1 1,0-1-1,-1 0 1,1 0-1,-1 1 1,1-1 0,0 0-1,-1 0 1,1 0-1,-1 0 1,1 0 0,0 0-1,-1 0 1,1 0-1,0 0 1,-1 0-1,1 0 1,0 0 0,-1-1-1,1 1 1,-1 0-1,1 0 1,-1-1-1,1 1 1,0 0 0,-1-1-1,1 1 1,-1 0-1,1-1 1,-1 1-1,0-1 1,1 1 0,-1-1-1,1 1 1,-1-1-1,0 1 1,1-2 0,5-16-3941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29.9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14215,'0'0'1840,"45"10"-7666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30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69 10005,'0'0'4116,"0"3"-4092,-9 46 5606,-6 72-5655,15-120 105,-2 72-40,2-72-114,0-4-262,2-10 247,0 1 0,2-1 0,-1 1 0,2 0 0,-1 0 0,2 1 0,-1-1 0,13-17 1,-5 7 74,-2 1 33,-2 3-8,1 0 0,1 0 0,26-31 0,-34 45-15,1 0 0,-1 1 0,1 0 0,0-1 1,0 1-1,0 1 0,0-1 0,0 1 0,1-1 0,-1 1 1,1 1-1,0-1 0,0 0 0,-1 1 0,1 0 1,0 0-1,0 1 0,0 0 0,0-1 0,0 1 0,9 2 1,-11-1-2,-1 0 1,0 0 0,1 0 0,-1 0 0,0 0 0,0 1 0,0-1 0,0 1 0,0 0-1,0 0 1,-1-1 0,1 1 0,0 0 0,-1 0 0,0 1 0,1-1 0,-1 0 0,0 0 0,0 1-1,0-1 1,0 0 0,-1 1 0,1 3 0,3 9 25,-1 1 0,2 23-1,-5-34-2,3 45-7,-2-22 18,7 37-1,-7-58-564,1 0 0,0 0 0,0 0 0,0-1 0,7 13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30.7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1 305 10101,'0'0'1838,"19"0"-803,13 1-610,-8 0-76,0-1 0,35-4 1,-50 3-319,0 0 1,0 0-1,0-1 1,0-1-1,-1 1 1,1-2-1,-1 1 0,1-1 1,-1 0-1,0-1 1,-1 0-1,1 0 1,-1-1-1,0 0 1,0 0-1,-1 0 1,1-1-1,-1 0 1,-1 0-1,0-1 1,0 0-1,0 0 1,-1 0-1,0 0 1,-1-1-1,0 1 1,0-1-1,0 0 1,1-12-1,-3 13 10,-1 0 1,1 0-1,-1 0 0,0 0 0,-1-1 1,0 1-1,0 0 0,-4-10 1,4 15-33,0 1 1,0-1-1,-1 1 1,1 0 0,-1 0-1,1 0 1,-1 0 0,0 0-1,0 0 1,0 0 0,0 0-1,0 1 1,-1-1-1,1 1 1,0-1 0,-1 1-1,1 0 1,-1 0 0,1 0-1,-1 0 1,1 1 0,-1-1-1,0 1 1,1-1-1,-1 1 1,0 0 0,0 0-1,-2 1 1,3-2 13,-1 1 0,1 0 0,0 0 0,0 1 0,-1-1 1,1 0-1,0 1 0,0-1 0,-1 1 0,1 0 0,0 0 0,0 0 0,0 0 0,0 0 0,0 0 1,0 1-1,0-1 0,1 0 0,-1 1 0,-3 3 0,2 1 14,0-1 0,0 1 0,1 0 0,0 0 0,0 1 0,-2 9 0,-1 8-26,0 0-1,2 0 0,1 1 1,1-1-1,1 0 0,1 1 1,5 29-1,-3-46-106,-1 1 0,1 0 0,0-1 0,1 0-1,0 1 1,1-2 0,6 11 0,-9-15-241,1 1 1,-1-1-1,1 0 0,-1 0 1,1 0-1,0-1 0,0 1 1,0-1-1,0 1 1,1-1-1,-1 0 0,1 0 1,-1-1-1,1 1 0,0-1 1,-1 1-1,1-1 0,0-1 1,4 2-1,9-2-4004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31.3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199 95 4354,'0'0'4255,"-3"-15"-2240,-10-46-404,13 59-1550,-1 1 0,0 0 0,0 0 0,1 0 0,-1 0 0,0 0 0,0 0-1,0 0 1,0 0 0,-1 0 0,1 0 0,0 0 0,0 1 0,0-1 0,-1 0 0,1 1 0,0-1 0,-1 1 0,1-1 0,0 1 0,-1 0 0,1 0 0,-1 0 0,1 0 0,0 0 0,-1 0-1,1 0 1,-1 0 0,-1 0 0,-1 1-12,0 0 0,0 0 0,0 0 0,0 0-1,0 1 1,0-1 0,1 1 0,-5 2 0,0 3 24,1 0 1,-1 0-1,1 0 0,1 1 1,-1 0-1,1 1 1,1-1-1,0 1 1,0 0-1,0 1 1,-4 15-1,3-7 42,0 0-1,1 1 1,1 0-1,1 0 1,-1 26-1,4-45-116,0 8 27,0-1 0,0 1-1,0 0 1,1-1 0,0 1-1,4 13 1,-4-19-58,0-1 0,0 1 1,0-1-1,0 1 0,0-1 0,0 1 0,0-1 0,0 0 0,1 0 1,-1 1-1,1-1 0,-1 0 0,1 0 0,-1 0 0,1-1 0,0 1 1,-1 0-1,1 0 0,0-1 0,-1 1 0,1-1 0,0 0 0,0 0 1,0 1-1,-1-1 0,1 0 0,0 0 0,0-1 0,0 1 1,0 0-1,-1 0 0,1-1 0,0 0 0,2 0 0,1-1-142,-1 1-1,0-1 1,0 0-1,-1 0 1,1 0-1,0 0 1,-1-1-1,1 1 1,-1-1-1,0 0 1,0 0 0,5-7-1,29-47-1347,-28 41 1069,82-158-1000,-92 176 1656,1 0 0,-1 1 0,1-1 0,0 0 0,0 0 0,0 0 0,0 0 0,0 0 0,0 1 0,1 2 0,1 10 44,-2 159 1160,0-169-1392,0 0 1,0 0-1,1 0 0,-1 0 0,1 0 0,0 0 1,1-1-1,-1 1 0,5 8 0,-5-11-31,0-1 1,0 1-1,1-1 0,-1 1 0,0-1 0,1 0 0,-1 1 0,1-1 1,-1 0-1,1 0 0,-1 0 0,1 0 0,0 0 0,0 0 0,-1-1 0,1 1 1,0-1-1,0 1 0,0-1 0,0 1 0,0-1 0,0 0 0,-1 0 1,1 0-1,0 0 0,0 0 0,0-1 0,3 0 0,-2 0 12,-1 0-1,1 0 0,0-1 1,0 1-1,-1-1 1,1 0-1,-1 0 0,1 0 1,-1 0-1,0 0 1,0-1-1,0 1 1,0-1-1,0 1 0,2-5 1,26-51 148,-21 39-82,8-20-23,-11 24-1,1 0 0,1 0 1,11-17-1,-17 72 1366,-2 82-907,0-122-499,0 0 0,0 0 1,0 1-1,0-1 0,0 0 0,0 1 0,0-1 0,0 0 0,0 0 0,0 1 0,0-1 0,0 0 0,0 0 1,0 1-1,0-1 0,0 0 0,0 0 0,0 1 0,0-1 0,1 0 0,-1 0 0,0 1 0,0-1 1,0 0-1,0 0 0,1 1 0,-1-1 0,0 0 0,0 0 0,0 0 0,1 0 0,-1 1 0,0-1 1,0 0-1,1 0 0,-1 0 0,0 0 0,0 0 0,1 0 0,-1 0 0,0 0 0,1 0 0,-1 0 0,0 0 1,0 0-1,1 0 0,-1 0 0,0 0 0,1 0 0,11-12-217,22-48 266,-20 34 60,1 1 0,29-37 0,-38 54-64,0 1-1,1 1 1,0-1-1,1 1 1,-1 0-1,1 0 1,0 1-1,1 0 1,-1 1 0,1 0-1,0 0 1,10-2-1,1 2-313,-1 1 0,1 0 0,35 2 0,-41 1-3690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31.8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 0 10453,'0'0'3153,"103"140"-1264,-85-29-784,-4 21-305,-9 12 208,-5 4-303,0-3-449,-9-10-128,-18-5-64,-5-10 48,-6-4-96,-13-2 48,-8-6-64,32-87-800,-7-4-4099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36.3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0 256,'0'0'16023,"4"38"-15446,-4 15-305,0 20-176,0 11-80,0 1-16,5-4-176,1-11-1649,-6-14-2801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06.6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5571,'0'0'1568,"7"41"-4497,-1-36 2417,-1 1-177,1-1-367,0-4-689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36.7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0 203 5346,'0'0'11622,"25"-95"-11190,32 67-192,23-2-128,22-3-112,-56 23-784,-2 3-4867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37.2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0 10309,'0'0'6285,"-9"5"-6130,5-3-154,1 0 0,-1 1 0,1-1 1,-1 1-1,1 0 0,0-1 0,0 1 0,0 1 0,0-1 1,1 0-1,0 1 0,-1-1 0,1 1 0,0 0 0,1 0 1,-1 0-1,1 0 0,-1 0 0,1 0 0,1 0 0,-1 0 1,0 6-1,-3 54-3,4 83 1,0-140-9,1 1 1,0 0-1,0-1 0,0 1 1,1 0-1,0-1 0,1 0 1,0 1-1,0-1 1,0 0-1,1-1 0,0 1 1,0-1-1,1 1 0,-1-1 1,1-1-1,1 1 0,-1-1 1,1 1-1,0-2 0,0 1 1,1-1-1,-1 0 1,1 0-1,0 0 0,0-1 1,0-1-1,1 1 0,-1-1 1,1 0-1,-1 0 0,1-1 1,-1 0-1,1-1 0,0 0 1,0 0-1,-1 0 0,14-3 1,-17 2 3,0 0 0,0-1 1,0 1-1,0-1 0,0 1 1,-1-1-1,1 0 0,-1-1 1,1 1-1,-1-1 0,0 1 1,0-1-1,4-5 0,-1 1 13,-1 0-1,-1 0 1,1 0 0,-1-1-1,0 1 1,3-11-1,-1-1 18,-1-1 0,0 0 0,-2 0-1,3-35 1,-5 38-199,0 1 0,-2-1-1,0 0 1,0 0 0,-7-24 0,7 37-104,0 0 0,0 0 0,-1 0 0,0 0 0,0 0 0,0 0 0,0 1 0,-1-1 0,1 1 0,-1 0 0,0 0 0,0 0 0,0 0 0,0 0 0,-1 1 0,1-1 0,-1 1 0,1 0 0,-1 0 0,0 0 0,0 0 0,0 1 0,0 0 0,0 0 0,0 0 0,0 0 0,-6 0 0,3 0-485,0 1 0,0 0-1,0 0 1,0 1 0,-8 1-1,-41 17-2268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37.6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9909,'0'0'3713,"135"32"-2848,-75-20-401,9-1-416,3-3 64,-4-1-112,-7 1-16,-50-6-3842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38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8596,'0'0'5691,"2"7"-5091,1 54-344,-3-48-231,0 0 0,0 0 0,1 0 0,1 0 1,1 0-1,4 15 0,-7-26-80,1-1 0,-1 0 0,1 0 0,-1 0 0,1 0 0,0 0 0,-1 1 0,1-1 0,0 0 0,0-1 0,0 1 0,0 0 0,0 0 0,0 0 0,0 0 0,0-1 0,0 1 0,0 0 0,0-1 0,0 1 0,1-1 0,-1 1 0,0-1 0,0 0 0,1 0 0,-1 1 0,0-1 0,0 0 0,1 0 0,-1 0 0,0 0 0,1-1 0,0 1 0,1-1-87,-1 0 0,0 1 0,1-1 0,-1-1 0,0 1 0,0 0 1,0 0-1,0-1 0,0 0 0,0 1 0,0-1 0,-1 0 0,1 0 0,0 1 0,1-5 0,27-56-350,-23 45 544,1-1 0,19-28 0,-27 45-34,0 1 0,0 0 0,0 0 0,0 0 0,0-1 0,0 1 0,0 0 0,0 0 0,0-1 0,0 1 0,0 0 0,0 0 0,0 0 0,0-1 0,0 1 0,1 0 0,-1 0 0,0 0 0,0-1 0,0 1 0,0 0 0,1 0-1,-1 0 1,0 0 0,0 0 0,0-1 0,0 1 0,1 0 0,-1 0 0,0 0 0,0 0 0,0 0 0,1 0 0,-1 0 0,0 0 0,0 0 0,1 0 0,-1 0 0,0 0 0,0 0 0,0 0 0,1 0 0,-1 0 0,0 0 0,0 0 0,1 0 0,-1 0 0,0 0 0,0 0 0,0 0 0,1 0-1,-1 1 1,0-1 0,0 0 0,0 0 0,0 0 0,1 0 0,-1 1 0,0-1 0,0 0 0,0 0 0,0 0 0,0 0 0,1 1 0,-1-1 0,0 0 0,0 0 0,0 1 0,2 18 565,-2-14-704,8 260-812,-8-255-3459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38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1 7700,'0'0'5794,"32"80"-5314,-30-25-272,2 0-111,-4-4-97,0-5-64,0-7-2786</inkml:trace>
  <inkml:trace contextRef="#ctx0" brushRef="#br0" timeOffset="1">1 249 4546,'0'0'10453,"87"-96"-10341,-43 84-80,5 3-32,-32 9-3330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38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0 196 12726,'0'0'1566,"11"-10"-1646,-5 6 77,7-8 25,0-1 0,0 0 0,-2 0 0,13-19 0,-9 10-9,-9 10-18,1 1 0,1 0-1,0 0 1,1 1-1,10-11 1,-19 21-3,0 0 1,0 0-1,0 0 0,1 0 0,-1 0 1,0 0-1,0 0 0,0 0 1,0 0-1,0-1 0,1 1 1,-1 0-1,0 0 0,0 0 1,0 0-1,0 0 0,1 0 0,-1 0 1,0 0-1,0 0 0,0 0 1,0 0-1,1 0 0,-1 1 1,0-1-1,0 0 0,0 0 1,0 0-1,0 0 0,1 0 1,-1 0-1,0 0 0,0 0 0,0 0 1,0 0-1,0 1 0,0-1 1,1 0-1,-1 0 0,0 0 1,0 0-1,0 0 0,0 1 1,0-1-1,0 0 0,0 0 0,0 0 1,0 0-1,0 1 0,0-1 1,3 16-70,-2 28 309,-1-36-195,0 58 118,0 72 538,0-47-5065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39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65 12534,'0'0'2417,"125"70"-2129,-94-44-48,-5-6-80,-3-3-96,-6-3 64,-5-2-128,-9 0-416,-3 5-1217</inkml:trace>
  <inkml:trace contextRef="#ctx0" brushRef="#br0" timeOffset="1">82 275 8996,'0'0'5715,"36"-87"-5491,5 34-128,9-5-96,-1 2-144,-34 35-2818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39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1 176 7619,'0'0'6289,"7"-4"-6217,5-5-22,-1 0 1,-1-1-1,0 0 1,0-1-1,-1 0 1,15-22-1,-9 12-24,25-27 0,-26 38-130,-8 14-139,-3 21-4,-3-19 340,0 51-113,0 46 305,0-34-3992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39.9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 4978,'0'0'3906,"17"-3"-3327,54-8-96,-70 11-454,1 0-1,-1 0 1,1-1 0,-1 1-1,0 0 1,1 0 0,-1 1-1,1-1 1,-1 0 0,1 0 0,-1 1-1,0-1 1,1 0 0,-1 1-1,0 0 1,1-1 0,-1 1-1,0 0 1,0-1 0,0 1 0,1 0-1,-1 0 1,0 0 0,0 0-1,0 0 1,-1 0 0,1 1-1,0-1 1,0 0 0,0 0-1,-1 1 1,2 1 0,-1 2 64,0 0 0,-1 1 0,1-1 0,-1 0 0,0 0-1,-1 9 1,0-3 81,1 7-81,-1-1 0,-2 1-1,1-1 1,-2 0-1,0 0 1,-1 0-1,-1 0 1,-1-1 0,-11 22-1,13-28-75,2-5-18,0 0 0,1 0 1,0 0-1,0 1 0,0-1 1,1 1-1,0-1 0,-2 11 1,3-16-11,1 1 0,-1-1 0,0 1 0,0-1 0,0 0 0,0 1 0,1-1 0,-1 0 0,0 1 0,0-1 0,1 1 0,-1-1 0,0 0 0,1 0 0,-1 1 0,0-1 0,1 0 0,-1 0 0,1 1 0,-1-1 0,0 0 0,1 0 0,-1 0 0,1 0 0,-1 1 0,1-1 0,-1 0 0,0 0 0,1 0 1,-1 0-1,1 0 0,0 0 0,21 0-55,-13-1 48,-1 1 48,1-1 0,0 0 0,-1 0 0,1-1 0,-1-1 0,0 1 0,1-1 0,-1 0 0,-1-1 0,9-5 0,-2 0-608,0 0 1,-1-1-1,0-1 0,17-18 1,-9 7-8049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40.6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13046,'0'0'3698,"1"104"-3538,-4-22-96,1 10-48,2-8 16,0-12-32,0-14-112,0-12-977,0-14-912,0-10-1424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07.0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4258,'66'73'1523,"-53"-59"-127,-11-13-1446,-1-1 0,1 0 1,-1 0-1,0 1 1,1-1-1,-1 0 1,1 1-1,-1 0 0,0-1 1,0 1-1,1 0 1,-1 0-1,0-1 0,0 1 1,0 0-1,0 0 1,0 0-1,0 0 0,0 1 1,0-1-1,0 0 1,0 0-1,-1 1 1,2 1-1,-1 1 329,1 0 1,-1-1-1,0 1 0,0 0 1,0 0-1,-1 0 0,1 7 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41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89 6659,'0'0'7844,"103"-87"-7476,-33 86-304,13 1-64,9 0-785,-60 0-3136,-4 5-2786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41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1 8884,'0'0'1649,"-9"19"-1134,3-5-361,-2 2 68,1 0-1,1 1 1,0 0-1,1 0 1,1 0-1,-3 31 1,3-2 419,3 0 0,6 71 0,-4-110-623,1 0 0,-1 0 0,1 0 0,1 0 0,-1-1 0,1 1 0,0-1 0,1 0 0,6 10 0,-8-13-8,0-1 1,0 0 0,0 1 0,0-1-1,1 0 1,-1-1 0,0 1 0,1 0-1,0-1 1,-1 1 0,1-1 0,0 0-1,-1 0 1,1 0 0,0 0 0,0 0-1,0-1 1,0 1 0,0-1 0,0 0-1,0 0 1,0 0 0,0 0-1,0 0 1,4-1 0,-4 0 20,-1-1 0,1 1 0,0 0 0,-1-1 0,1 0 0,-1 1 0,0-1-1,1 0 1,-1 0 0,0 0 0,0-1 0,0 1 0,-1 0 0,1-1 0,0 1 0,-1-1 0,2-4 0,19-53 559,-19 52-502,4-18-54,-1 0 0,-1 0 0,-1-1 0,-2 1 0,0-1 0,-2 1 0,-5-53 0,4 74-344,0 0 0,-1 0 0,1 0-1,-1 1 1,0-1 0,0 0-1,-1 1 1,1 0 0,-1-1 0,0 1-1,0 0 1,0 0 0,-1 1 0,1-1-1,-1 1 1,-5-5 0,7 7-72,1 1 0,-1-1 1,1 0-1,-1 1 0,0-1 0,1 1 1,-1-1-1,0 1 0,0 0 1,1 0-1,-4 0 0</inkml:trace>
  <inkml:trace contextRef="#ctx0" brushRef="#br0" timeOffset="1">1 225 8804,'0'0'3474,"129"70"-2674,-76-65-160,0-3-464,-2-2-48,-3 0-128,-39 0-1760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41.8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6019,'0'0'8908,"1"8"-8545,4 229 165,-6-152-469,1-85-94,0 1 0,0-1 1,0 1-1,0-1 0,0 1 1,0-1-1,0 1 0,0 0 1,0-1-1,0 1 0,0-1 1,0 1-1,1-1 0,-1 1 1,0-1-1,0 1 1,0-1-1,1 1 0,-1-1 1,0 1-1,1-1 0,-1 0 1,0 1-1,1-1 0,-1 1 1,1-1-1,-1 0 0,1 1 1,0-1-71,0 0 0,0-1 0,0 1-1,-1 0 1,1-1 0,0 1 0,0-1 0,-1 1 0,1-1 0,0 1 0,-1-1 0,1 1 0,-1-1 0,1 0 0,-1 1 0,1-1 0,-1 0 0,1 0 0,-1 1 0,1-1-1,-1-1 1,10-17-637,13-38 0,-19 43 707,1 0-1,1 0 0,0 1 1,1-1-1,0 2 1,1-1-1,14-17 1,-21 29 52,1 0 1,-1-1 0,0 1-1,0 0 1,1 0 0,-1 0 0,1 0-1,-1 0 1,1 0 0,-1 0-1,1 1 1,-1-1 0,1 1 0,0-1-1,-1 1 1,1-1 0,0 1-1,0 0 1,-1 0 0,1 0 0,0 0-1,0 0 1,-1 0 0,1 0-1,2 1 1,-2 0 2,0 0 0,0 0 0,-1 0 0,1 1 0,0-1 0,-1 0 0,1 1 0,-1-1 0,0 1 0,1-1 0,-1 1 0,0 0 0,0-1 0,0 1 0,0 0 0,0 0 0,0 0 0,-1 0 0,1 0 0,0 2 0,6 23-305,-1 1-1,-2 0 1,2 45-1,-6-60-4145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42.2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0 12470,'0'0'3521,"15"108"-3361,-19-57-96,0-6 0,-1-9-64,-1-9-336,-2-10-1120,-3-5-1826</inkml:trace>
  <inkml:trace contextRef="#ctx0" brushRef="#br0" timeOffset="1">0 135 8564,'0'0'5330,"126"-27"-5122,-77 27-112,2 5-96,4 2-3217,-38-7-1297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42.6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 10613,'0'0'1387,"19"-5"-1003,62-12 22,-79 17-391,0 0-1,-1 0 1,1 0 0,0 0 0,0 0-1,0 0 1,-1 1 0,1-1-1,0 0 1,-1 1 0,1-1 0,0 1-1,-1 0 1,1 0 0,0-1 0,-1 1-1,1 0 1,-1 0 0,0 1 0,1-1-1,-1 0 1,0 0 0,0 1-1,0-1 1,0 0 0,0 1 0,0-1-1,0 1 1,0 0 0,0-1 0,-1 1-1,1-1 1,-1 1 0,1 0 0,-1 0-1,0-1 1,1 4 0,0 1 25,5 25-15,-2-1-1,-1 1 1,-2 0-1,-3 42 1,1-10-575,-7 43 318,8-106 209,1 0 0,-1 1 0,0-1 0,1 0 0,-1 0-1,1 0 1,-1 0 0,0 0 0,1 0 0,-1 0 0,1 0 0,-1 0 0,0 0-1,1 0 1,-1 0 0,1 0 0,-1 0 0,0 0 0,1 0 0,-1 0 0,0-1-1,1 1 1,-1 0 0,0 0 0,1 0 0,-1-1 0,0 1 0,1 0 0,-1 0 0,0-1-1,1 1 1,-1-1 0,4-3-578,1 0 0,-1-1-1,0 0 1,-1 0 0,0 0-1,1 0 1,2-8 0,4-10-6557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43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 12518,'0'0'208,"23"97"304,-1-46 96,7 0-320,3 2-224,0-6 81,-5-12-145,-12-9-817,-11-7-2848</inkml:trace>
  <inkml:trace contextRef="#ctx0" brushRef="#br0" timeOffset="1">1 294 9524,'0'0'4258,"53"-102"-3697,-2 66-241,16-2-96,7 4-176,4 9-48,-6 8-961,-53 17-2992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43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11909,'0'0'694,"14"10"-598,44 33 104,-56-42-179,0 1-1,-1 0 0,1 0 0,0 0 1,-1 0-1,1 0 0,-1 0 1,0 0-1,1 1 0,-1-1 1,0 0-1,-1 1 0,1-1 0,0 1 1,-1-1-1,1 1 0,-1-1 1,0 1-1,0 0 0,0-1 1,0 1-1,0 2 0,-1 7 65,0 88 249,4 61-105,-3-159-229,0 0 0,0 0 0,1 0-1,-1 0 1,1 0 0,0 1 0,0-2-1,-1 1 1,1 0 0,1 0 0,-1 0-1,0 0 1,0-1 0,1 1-1,-1 0 1,1-1 0,-1 1 0,1-1-1,-1 0 1,1 0 0,0 1 0,0-1-1,0 0 1,0 0 0,0-1 0,0 1-1,0 0 1,0-1 0,0 1 0,0-1-1,0 0 1,0 1 0,3-1-1,0 0-65,0 0 0,0-1-1,0 1 1,0-1-1,0 0 1,0-1-1,0 1 1,0-1 0,-1 0-1,1 0 1,-1 0-1,1 0 1,7-7-1,-4 2-503,0-1 0,0 0 0,9-14-1,5-17-3660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43.7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11765,'0'0'1089,"14"14"-1196,-3-5 121,-6-6 0,0 1 0,-1-1 0,0 1 0,0 0 0,0 0 0,0 0 0,0 1 0,-1 0 0,0-1 0,0 1 0,0 0 0,-1 0 0,1 1 0,-1-1 0,0 0 0,-1 1 0,0 0 0,1-1 0,-1 12 0,-2 0 43,-1 1 0,0-1 0,-2 0 1,0-1-1,-10 28 0,-1 2-3,14-45-60,1 1 0,-1-1 1,1 1-1,-1-1 0,1 1 0,-1 0 0,1-1 0,0 1 0,0 0 1,0 0-1,0-1 0,0 1 0,0 0 0,1-1 0,-1 1 0,0 0 1,1-1-1,-1 1 0,1-1 0,0 1 0,-1-1 0,1 1 1,0-1-1,0 1 0,0-1 0,0 1 0,3 1 0,-1-1-10,1 0 0,0-1 1,0 1-1,0-1 0,0 0 0,0 0 0,0 0 0,0 0 0,1-1 0,3 1 0,61-1-2945,-48-3-1991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44.1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12390,'0'0'2481</inkml:trace>
  <inkml:trace contextRef="#ctx0" brushRef="#br0" timeOffset="1">333 113 3233,'0'0'1489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44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 9893,'0'0'3449,"18"1"-3374,9 2-77,-12-1-85,0-1 1,0 0-1,0-2 1,21-2-1,-28 2-924,0-1 0,0 0 1,0-1-1,0 0 0,14-7 0,28-10-2215,-46 19 3621,1 1-1,-1-1 1,1 1 0,-1 0-1,1 0 1,5 0 0,-9 1-207,0 0-1,0-1 1,0 1 0,0 0 0,0 0 0,-1 0 0,1 0 0,0 0 0,0 0 0,-1 0 0,1 0 0,-1 0 0,1 0 0,-1 0 0,1 0 0,-1 0 0,1 0-1,-1 1 1,0 1 0,7 27 684,-7-26-681,3 12-1982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0:46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0 576,'0'0'9992,"-4"2"-9848,-8 4 69,14-3 430,25-3 729,-8-1-1298,387 8 1833,-229 2-1405,-65-11-223,123 4 266,-188 3-395,50 12-1,-56-8-166,80 5 0,-95-13-2198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08.3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0 656,'0'0'3485,"6"9"-3024,90 138-1648,-83-125 11,-11-18 1349,0 0-1,0 0 0,1 0 0,-1 0 0,1 0 1,0-1-1,0 0 0,0 1 0,0-1 0,0 0 1,1-1-1,-1 1 0,8 3 0,2 2-1130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46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286 294 9556,'-20'0'2428,"11"0"-2208,-13 0 305,0 1 0,0 0-1,-27 7 1,42-7-416,-1 1 0,1 0 0,-1 1 0,1-1 0,0 1 0,0 1 0,0 0 0,1 0 0,-1 0 0,1 0 0,0 1 0,0 0 0,1 1 0,-1-1 0,-6 10 0,8-9-84,0 1 0,1 0-1,-1 0 1,1 1-1,1-1 1,-1 1 0,1-1-1,1 1 1,-1 0-1,1 0 1,1 0 0,-1 0-1,1 0 1,1-1-1,-1 1 1,1 0 0,1 0-1,3 12 1,-3-13-33,1 0 1,0-1 0,0 1-1,0-1 1,1 1-1,0-1 1,0-1 0,0 1-1,1 0 1,-1-1-1,2 0 1,-1 0 0,0-1-1,1 1 1,0-1-1,0 0 1,0-1 0,1 1-1,-1-1 1,10 3-1,-10-4-132,0-1 0,0 1-1,0-1 1,0 0-1,0-1 1,0 1 0,0-1-1,0 0 1,0-1-1,0 0 1,0 1-1,0-2 1,-1 1 0,1-1-1,0 0 1,-1 0-1,10-5 1,-7 1-69,1 0 0,-1-1 0,0 0 0,-1-1 0,0 1 0,0-1 0,0-1-1,-1 1 1,7-14 0,8-19-591,-1-2 0,-2 0 0,-1-2 0,-3 0 0,-2 0 0,-2-1 0,6-60 0,-3-22-3501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46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1 4866,'0'0'11846,"-57"49"-11718,46 51 80,-1 16 96,3 0 0,9-7-64,0-6-144,4-9-80,20-9-32,7-5-176,-1-16-1953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47.0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1 192 1537,'0'0'11770,"19"-3"-11564,64-10-78,-75 12-92,0 0 1,0-1-1,0 0 0,0 0 1,0-1-1,0 0 0,-1 0 1,1-1-1,-1 0 0,0 0 1,0-1-1,12-10 0,-15 11-27,0-1-1,-1 0 1,0 0-1,0 0 1,0 0-1,0 0 0,-1 0 1,0-1-1,0 1 1,0-1-1,-1 0 1,0 0-1,0 1 1,0-1-1,-1 0 1,0-7-1,0 12-6,0 0 1,0 0-1,0 0 0,0 0 0,0 0 0,0-1 0,-1 1 1,1 0-1,0 0 0,-1 0 0,1 0 0,-1 0 1,1 0-1,-1 0 0,1 1 0,-1-1 0,0 0 0,1 0 1,-1 0-1,0 1 0,0-1 0,0 0 0,0 1 1,-1-2-1,-1 1 50,1 0 0,0 0 0,-1 1 1,1-1-1,-1 1 0,1 0 0,-1-1 1,1 1-1,-1 0 0,-4 1 0,2-1 64,0 1-1,-1 0 0,1 1 0,0-1 1,0 1-1,0 0 0,0 0 0,0 1 1,1-1-1,-8 6 0,6-2-71,1 0-1,0 0 1,0 1 0,0-1-1,1 1 1,0 0 0,1 1-1,-1-1 1,1 0 0,1 1-1,-3 10 1,1 0-13,1-1-1,1 1 1,1-1 0,1 22 0,1-30 4,0 0-1,0-1 1,1 1 0,0 0 0,1-1 0,0 0-1,0 1 1,1-1 0,0 0 0,0-1 0,0 1-1,1-1 1,1 0 0,9 11 0,-9-13-169,-1 0 1,2 1-1,-1-2 1,0 1-1,1-1 1,0 0 0,9 4-1,-10-6-484,0 0-1,0 0 0,0-1 1,1 1-1,-1-1 1,1-1-1,-1 1 1,0-1-1,10-1 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47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7 10005,'0'0'5405,"-2"-2"-4904,0 1-424,-9-3 284,10 5-357,0-1 0,1 1 0,-1-1 0,1 0 0,-1 1 0,1-1 0,-1 1 1,1 0-1,-1-1 0,1 1 0,-1-1 0,1 1 0,0-1 0,-1 1 0,1 0 1,0-1-1,0 1 0,-1 0 0,1 0 0,0-1 0,0 1 0,0 0 0,0 1 1,-7 48 13,0 82 1,3-33 5,0-36-4,3-15-4,-3-1-1,-2 0 1,-21 85 0,26-128-57,-1 1 1,-1-1 0,1 1-1,-1-1 1,1 0 0,-1 0 0,-6 6-1,9-9 30,-1 0-1,0-1 1,1 1-1,-1 0 0,0 0 1,0-1-1,0 1 1,0 0-1,1-1 1,-1 1-1,0-1 0,0 1 1,0-1-1,0 1 1,0-1-1,0 0 1,0 1-1,-1-1 0,1 0 1,0 0-1,0 0 1,0 0-1,0 0 1,0 0-1,0 0 0,0 0 1,0-1-1,0 1 1,0 0-1,0-1 1,0 1-1,0-1 0,0 1 1,0-1-1,0 1 1,0-1-1,0 1 1,0-1-1,0 0 0,1 0 1,-2-1-1,-1-2-20,0 0 0,1-1-1,0 1 1,0-1 0,0 0-1,0 0 1,1 1 0,0-1 0,0 0-1,-1-10 1,-1-58-171,3 60 193,1 2 13,0-1-1,0 1 1,1 0 0,1 0-1,0 0 1,0 0 0,1 0-1,0 1 1,1-1 0,0 1-1,1 0 1,0 0 0,0 1-1,16-17 1,37-48-1254,124-121 0,-183 195 1269,1-1 1,-1 1-1,0 0 1,0 0-1,0 0 1,0 0-1,1 0 1,-1 0-1,0 0 1,0-1-1,0 1 1,1 0-1,-1 0 1,0 0 0,0 0-1,0 0 1,1 0-1,-1 0 1,0 0-1,0 0 1,0 0-1,1 0 1,-1 0-1,0 0 1,0 0-1,0 0 1,1 1-1,-1-1 1,0 0 0,0 0-1,0 0 1,1 0-1,-1 0 1,0 0-1,0 0 1,0 1-1,0-1 1,1 0-1,-1 0 1,0 0-1,0 0 1,0 1-1,0-1 1,0 0 0,0 0-1,0 0 1,0 0-1,1 1 1,-1-1-1,0 0 1,0 1-1,4 19 375,-1 37-108,-2-44-19,0 12-86,4 60 52,-4-75-222,1-1 0,-1 1 1,2-1-1,-1 0 0,2 0 0,5 13 0,-9-22-34,0 0 0,0 0-1,0 1 1,0-1 0,0 0 0,1 0 0,-1 1-1,0-1 1,0 0 0,0 0 0,0 0 0,0 1-1,1-1 1,-1 0 0,0 0 0,0 0 0,1 1 0,-1-1-1,0 0 1,0 0 0,0 0 0,1 0 0,-1 0-1,0 0 1,0 0 0,1 1 0,-1-1 0,0 0-1,1 0 1,-1 0 0,0 0 0,0 0 0,1 0-1,-1 0 1,0 0 0,0 0 0,1-1 0,-1 1 0,0 0-1,1 0 1,-1 0 0,0 0 0,0 0 0,0 0-1,1 0 1,-1-1 0,0 1 0,0 0 0,1 0-1,-1 0 1,0-1 0,0 1 0,0 0 0,0 0-1,1 0 1,-1-1 0,0 1 0,0 0 0,0 0-1,0-1 1,0 1 0,0 0 0,0-1 0,0 1 0,0 0-1,0 0 1,0-1 0,0 1 0,0-1 0,7-23-311,-7 22 370,11-72-74,-9 55 174,0-1 0,2 0 0,0 1 0,1-1 0,13-31 0,-16 48-101,0 1 0,0-1 0,0 1 0,1 0 0,-1 0 0,0 0 0,1 0 0,0 0 0,-1 0 0,1 1 0,0-1 0,0 1 0,0 0 0,0 0 0,0 0 0,0 0 0,0 0 0,0 1 0,0-1 0,0 1 0,6 0 0,-3 0-234,0 0 0,0 0 1,0 0-1,-1 1 0,1 0 1,0 0-1,-1 1 0,1 0 1,-1 0-1,8 3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48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1 211 8244,'0'0'3239,"21"-1"-2938,71-6 17,-83 5-281,-1 0 1,0 0 0,0-1-1,0 0 1,0-1 0,0 0 0,-1 0-1,1 0 1,-1-1 0,0 0 0,-1-1-1,1 0 1,-1 0 0,0 0-1,-1 0 1,6-9 0,-9 14-34,1-3 19,0 0 0,-1 0-1,1 0 1,-1 0 0,1-1-1,-1 1 1,0-1 0,-1 1-1,1-1 1,-1 0 0,0 1-1,0-1 1,-1 0 0,1 0-1,-1 0 1,0 0 0,0 0-1,-1 1 1,-1-7 0,2 9 8,-1 1 1,0 0-1,0-1 0,0 1 1,0 0-1,0 0 1,0 0-1,0-1 1,0 1-1,-1 0 0,1 1 1,0-1-1,-1 0 1,1 0-1,-1 0 1,1 1-1,0-1 1,-1 1-1,1-1 0,-1 1 1,0 0-1,1 0 1,-1-1-1,1 1 1,-4 0-1,1 0 73,1 0 0,-1 0 0,1 0 0,-1 0 0,0 1 0,1-1 0,-1 1 0,1 0 0,-1 0 0,1 0 0,-4 2 0,3 1-87,0-1 0,0 1 0,1 0 0,-1 0 0,1 0 0,0 1 0,0-1 0,0 1 0,1-1 0,0 1 0,0 0 1,0 0-1,0 0 0,1 0 0,-1 0 0,1 7 0,-3 12 40,2 1 0,1 28 0,1-43-30,0-4-23,0 0 1,1 0-1,-1 0 0,1-1 1,0 1-1,1 0 0,-1 0 1,1 0-1,0-1 1,1 1-1,-1-1 0,1 0 1,0 0-1,1 0 0,-1 0 1,1 0-1,0 0 0,0-1 1,0 0-1,1 0 1,-1 0-1,1-1 0,0 1 1,0-1-1,1 0 0,-1-1 1,0 1-1,1-1 0,0 0 1,-1 0-1,1-1 1,11 2-1,0-1-546,0-1 1,0-1-1,27-3 1,-42 3 157,0 0 1,0-1 0,0 1 0,0-1 0,0 1-1,0-1 1,0 0 0,-1 0 0,1 0 0,3-2-1,12-13-6491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48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8836,'0'0'6499,"55"0"-6195,-32 0-208,-3 0 80,-4 0-176,-7 0-176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49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8660,'57'61'6323,"-2"18"-6195,-17-71-64,5-8-64,7 0-544,-1-13-1969,-2-15-1233,-31 15-1841,-9 1 2802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49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1 192 1777,'0'0'11432,"16"-2"-10952,-1 1-372,1 0-1,22 2 1,-36 0-93,0-1 0,0 1 1,0 0-1,-1 0 0,1 0 1,-1 0-1,1 0 0,0 0 1,-1 0-1,0 1 0,1-1 1,-1 0-1,0 1 0,0-1 1,1 1-1,-1 0 0,0-1 1,-1 1-1,1 0 0,0-1 1,0 1-1,-1 0 0,1 0 0,-1 0 1,0 0-1,1-1 0,-1 1 1,0 0-1,0 0 0,0 0 1,0 0-1,-1 2 0,1 3 67,2 25 51,-3 0 0,0 0 0,-2 0-1,-2-1 1,-12 48 0,14-69-138,1 0-1,0 0 0,1 0 1,-1 0-1,2 0 0,0 1 1,1 11-1,-1-22 4,0 1-1,1 0 1,-1-1-1,0 1 1,1 0 0,-1-1-1,1 1 1,-1-1 0,0 1-1,1 0 1,-1-1-1,1 1 1,0-1 0,-1 1-1,1-1 1,-1 0-1,1 1 1,0-1 0,-1 0-1,1 1 1,0-1-1,-1 0 1,1 0 0,0 0-1,0 1 1,-1-1 0,2 0-1,26 0-275,-18 0 65,-1-1-121,0 0 0,0 0 0,0-1-1,0 0 1,0 0 0,-1-1-1,1 0 1,-1-1 0,15-8-1,-13 6-1295,-1 0 0,-1-1 0,1 1 0,12-15 0,-5 2-1606</inkml:trace>
  <inkml:trace contextRef="#ctx0" brushRef="#br0" timeOffset="1">544 0 10117,'0'0'2273,"96"62"-641,-73-1-431,0 13-449,-15 10 225,-8 4-481,-10 10-64,-32 1-256,-15-2 16,-19-1-144,-7-4-48,-10-1-304,0-7-2129,0-2-8100,61-69 7876,-1-4 288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1:49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0 12774,'0'0'784,"-63"174"-656,31-32 208,2 19 449,5 8-353,8-2-80,13-3-224,4-8-64,21-13-64,19-11-336,-19-108-4642,-4-7-1761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03.5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149 163 7459,'0'0'2943,"-9"-15"-1849,-32-45 146,39 57-1116,1 1-1,-1 0 1,1 0-1,-1 0 1,0 0-1,0 1 1,0-1-1,0 0 1,0 1-1,0 0 1,0-1-1,0 1 1,-1 0-1,1 0 1,-1 0-1,1 0 0,-1 1 1,1-1-1,-5 0 1,6 1-93,-1 0 0,1 1 0,-1-1-1,1 0 1,0 1 0,-1-1 0,1 1 0,0-1 0,0 1 0,-1 0 0,1-1 0,0 1 0,0 0 0,0 0 0,0 0-1,0 0 1,0 0 0,0 0 0,0 0 0,0 0 0,0 1 0,1-1 0,-1 0 0,0 0 0,1 1 0,-1-1-1,1 2 1,-7 21 35,2 1 0,0-1 0,-1 50 0,6 82-33,1-133-28,0-6-2,0 0 0,2 0 0,0 0 0,1-1 0,1 0 0,0 1 0,1-1 0,1-1 0,10 19 0,-12-27-3,0 0 1,0 0 0,0 0 0,0-1 0,1 0 0,0 0 0,1 0 0,-1-1 0,9 5-1,-10-7 1,0-1 0,0 1 0,0-1 0,1 0-1,-1-1 1,1 1 0,0-1 0,-1 0 0,1 0-1,0-1 1,-1 0 0,1 0 0,0 0 0,8-2 0,-10 1-1,-1 0 1,1 0 0,-1 0 0,1-1-1,-1 1 1,0-1 0,0 0 0,1 0 0,-1 0-1,0 0 1,-1-1 0,1 1 0,0-1 0,-1 0-1,1 0 1,-1 0 0,0 0 0,2-4-1,4-7 38,-1-1 0,10-30-1,-13 31-2,13-38-11,-3-2 0,-3 1 0,-1-1 0,-3-1 0,-1-90 0,-5 137-26,-2 0 0,1 0 0,-1 0 1,0 0-1,0 0 0,-1 0 0,-1 0 0,1 1 0,-4-8 0,4 12-9,0 0 1,0 0 0,0 0-1,0 0 1,0 1-1,-1-1 1,1 1 0,-1-1-1,0 1 1,0 0-1,0 0 1,0 0 0,0 1-1,0-1 1,0 1-1,-1 0 1,1 0 0,0 0-1,-1 0 1,1 0-1,-1 1 1,-5-1 0,7 1-137,0 0 0,-1-1 1,1 1-1,0 0 1,-1 1-1,1-1 1,0 0-1,-1 1 0,1-1 1,0 1-1,0 0 1,0-1-1,-1 1 1,1 0-1,0 0 0,0 1 1,0-1-1,-3 3 1,2 0-675,0 0 1,1 0 0,-1 0 0,1 0-1,0 1 1,0-1 0,0 1-1,-1 6 1,-6 14-5484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08.7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1809,'0'0'6067,"34"67"-6067,-30-67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03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10197,'0'0'4722,"98"5"-4034,-43-5-480,6 0-80,4 0-32,-3 5-96,-45-1-480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04.3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 12726,'0'0'1761,"76"-33"-4867</inkml:trace>
  <inkml:trace contextRef="#ctx0" brushRef="#br0" timeOffset="1">209 2 6403,'0'0'2961,"72"2"-12277</inkml:trace>
  <inkml:trace contextRef="#ctx0" brushRef="#br0" timeOffset="2">406 38 6387,'0'0'2945,"120"5"-5618,-90-5 256,-3 0 192,-4 0 2225,-6 0 16,-4 0 1777,-7 0-32,1 0-689,3 5-15,-10-2-817,6 1-240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04.7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8516,'0'0'5618,"56"29"-5361,-14-5 95,0 2-144,0-2-64,-2-5-112,0-2 80,-4-5-64,-6-4-16,-3 2-32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05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0 238 11525,'0'0'3746,"95"-111"-3506,-23 65-160,10-2-80,-48 31-32,-7 1-4498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05.5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1 232 7107,'0'0'3858,"12"-15"-3677,-8 11-154,21-27 188,36-56 0,-50 67-201,36-51 97,-47 70-105,0 1 0,0 0 0,0 0 1,0 0-1,0 0 0,0 0 0,0 0 0,0-1 0,0 1 0,0 0 0,0 0 0,1 0 1,-1 0-1,0 0 0,0 0 0,0 0 0,0-1 0,0 1 0,0 0 0,0 0 1,1 0-1,-1 0 0,0 0 0,0 0 0,0 0 0,0 0 0,0 0 0,1 0 1,-1 0-1,0 0 0,0 0 0,0 0 0,0 0 0,0 0 0,1 0 0,-1 0 1,0 0-1,0 0 0,0 0 0,0 0 0,0 0 0,1 0 0,-1 0 0,0 0 0,0 1 1,0-1-1,0 0 0,0 0 0,0 0 0,0 0 0,3 11 237,-2 22 102,-1-25-258,-4 264-1213,4-257-3020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05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11429,'0'0'4306,"101"103"-4114,-69-79-48,1-2-80,-5-7 16,-3-1-64,-4-2-16,-10-3-1472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06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0 226 10677,'0'0'4754,"42"-101"-4418,2 62-240,1 1 0,-3 9-96,-4 10-1328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06.7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 8980,'0'0'1892,"16"-4"-1388,54-8-69,-68 12-421,0 0 1,0 0-1,0 0 1,0 1-1,0-1 1,1 0-1,-1 1 1,0 0-1,0-1 1,-1 1-1,1 0 1,0 0-1,0 0 1,0 0-1,-1 1 0,1-1 1,0 0-1,-1 1 1,1-1-1,-1 1 1,0 0-1,1-1 1,-1 1-1,0 0 1,0 0-1,0 0 1,1 3-1,1 3 23,-1 0-1,0-1 1,-1 1 0,0 0-1,1 9 1,-2-16-33,1 23 46,-1 0-1,-1 0 0,-1 0 0,-1 0 0,-1 0 1,-1 0-1,-1-1 0,-12 30 0,11-34-43,1-5 25,1 1-1,0 0 1,1-1 0,0 1-1,-2 30 1,7-44-29,0 0 0,-1-1 0,1 1 0,0 0 1,0 0-1,0-1 0,0 1 0,0 0 0,0-1 1,0 1-1,0-1 0,0 1 0,0-1 0,0 0 1,0 1-1,0-1 0,0 0 0,0 0 0,1 0 1,-1 0-1,0 0 0,0 0 0,0 0 0,0 0 1,0 0-1,2-1 0,36-3-13,-31 2-22,0 0 0,-1-1 0,1 0 0,-1 0 1,1 0-1,-1-1 0,0 0 0,-1-1 0,12-9 0,11-18-3795,-16 13-3551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13.1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0 9092,'0'0'6835,"2"15"-6621,10 105 74,13 109-184,-19-159-3778,-6-70 3532,0 1-1,0-1 0,-1 0 0,1 1 1,0-1-1,-2 2-713,2-2 713,-1 0 0,1 0 1,-1 1-1,1-1 0,0 0 1,-1 0-1,1 0 0,-1 0 0,1 0 1,-1 0-1,1 0 0,0 1 1,-1-1-1,1-1 0,-1 1 1,1 0-1,-1 0 0,1 0 0,0 0 1,-1 0-1,1 0 0,-1 0 1,1-1-1,0 1 0,-1 0 1,1 0-1,-1 0 0,1-1 0,-1 1 1,-20-11-1978,6-1 1452,1 0-1,1 0 0,-21-25 1,-33-52 5146,49 66-2333,17 21-1841,-1 0-1,1 0 1,0 0 0,-1 0 0,1-1 0,0 1 0,0 0-1,0 0 1,1-1 0,-2-3 0,2 5-226,0 0 0,0 1 0,0-1 0,0 0 0,1 0-1,-1 1 1,0-1 0,0 0 0,0 0 0,1 1 0,-1-1 0,0 0 0,1 1 0,-1-1 0,0 0 0,1 1-1,-1-1 1,1 1 0,-1-1 0,1 1 0,0-1 0,0 0 0,4-2 15,1 1 0,-1 0 0,0 1 0,1-1-1,-1 1 1,1 0 0,8 0 0,-8 0-122,331-13-918,-304 14-187,-9 0-3452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13.5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11653,'0'0'2081,"46"12"-7139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09.1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0 2609,'0'0'3986</inkml:trace>
  <inkml:trace contextRef="#ctx0" brushRef="#br0" timeOffset="1">1 376 1569,'0'0'0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13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8612,'121'37'2657</inkml:trace>
  <inkml:trace contextRef="#ctx0" brushRef="#br0" timeOffset="1">335 64 9652,'0'0'1281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14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190 243 6259,'0'0'798,"-18"9"10,-60 32 75,73-37-757,-1 0-1,1 1 1,0-1 0,0 1 0,0 0-1,1 0 1,-1 1 0,1-1 0,1 1-1,-1 0 1,1 0 0,0 0-1,0 1 1,1-1 0,-3 11 0,0-2 63,-1 4 25,1 1 0,1 0-1,1-1 1,1 1 0,0 0 0,2 22 0,0-37-165,0-1 1,1 1 0,-1 0 0,1-1 0,0 1-1,1-1 1,-1 1 0,1-1 0,-1 0-1,1 1 1,1-1 0,-1 0 0,0 0-1,1-1 1,0 1 0,0 0 0,0-1 0,1 0-1,-1 0 1,1 0 0,-1 0 0,1 0-1,0-1 1,0 1 0,0-1 0,6 2-1,3 1 33,1-1 0,0 0 0,0 0 0,1-2 0,-1 0-1,0 0 1,20-2 0,-23-1-54,-1 0 0,0-1 1,1-1-1,-1 0 0,0 0 1,0-1-1,0 0 0,-1 0 0,1-2 1,-1 1-1,0-1 0,-1 0 1,1-1-1,-1 1 0,-1-2 0,12-12 1,2-4 72,-2-1 0,0-1 0,-2 0 1,20-40-1,-28 47-73,-1 0-1,0 0 0,-2-1 1,0 0-1,-1-1 1,-1 1-1,1-27 1,-4 38 27,-1-1 0,0 0 0,0 1 0,-1-1 0,-1 1 0,1-1 0,-1 1 0,-1-1 1,0 1-1,0 0 0,-1 0 0,0 0 0,-1 1 0,0 0 0,0 0 0,0 0 0,-11-11 0,8 11 70,0 1 0,0 1 0,-1 0 0,0 0 0,0 0 0,0 1 0,-1 1 0,1-1 0,-19-4 0,8 5 5,1 0 1,0 1-1,-1 1 1,-25 1-1,44 1-145,0 0 0,0 0 0,0 0 0,-1 1 0,1-1 0,0 0 0,0 1 0,0-1-1,-1 1 1,1-1 0,0 1 0,0-1 0,0 1 0,0 0 0,0 0 0,0-1 0,0 1-1,0 0 1,1 0 0,-1 0 0,0 0 0,0 0 0,1 0 0,-1 0 0,1 0 0,-1 1-1,1-1 1,-1 0 0,1 0 0,0 0 0,-1 0 0,1 1 0,0 0 0,-1 6-320,0 0 0,1 0 0,0 0 0,2 9 0,-1-4-387,2 15-2626,9-5-2759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15.1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 12406,'0'0'2225,"93"-19"-6083</inkml:trace>
  <inkml:trace contextRef="#ctx0" brushRef="#br0" timeOffset="1">314 55 6275,'0'0'0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15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7603,'0'0'4354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15.9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10293,'0'0'3857,"112"32"-3488,-48-32-97,9 0-128,10-2-64,4-9-80,-56 5-2561,-10 1-6323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16.3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87 10117,'0'0'3553,"128"77"-3169,-94-49-256,-4 2-15,-3-1-33,-6 0-80,-10 1-577</inkml:trace>
  <inkml:trace contextRef="#ctx0" brushRef="#br0" timeOffset="1">46 303 9492,'0'0'4466,"-30"-103"-4242,64 69 289,13-4-225,10-3-160,6 0-96,-1 4-32,-43 28-2257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16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0 179 9780,'0'0'617,"8"-17"-212,-4 9-367,8-17-568,2 0-1,0 1 1,1 0-1,25-28 1,-40 51 559,0 1 1,0 0 0,0 0 0,0 0-1,0 0 1,1-1 0,-1 1-1,0 0 1,0 0 0,0 0-1,0 0 1,0 0 0,1 0-1,-1-1 1,0 1 0,0 0 0,0 0-1,0 0 1,1 0 0,-1 0-1,0 0 1,0 0 0,0 0-1,1 0 1,-1 0 0,0 0-1,0 0 1,0 0 0,1 0 0,-1 0-1,0 0 1,0 0 0,0 0-1,1 0 1,-1 0 0,0 0-1,0 0 1,0 0 0,0 0-1,1 0 1,-1 1 0,0-1 0,0 0-1,0 0 1,0 0 0,0 0-1,1 1 1,2 13 631,-4 27-250,1-36-286,-11 198-402,11-191-2588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17.1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9941,'0'0'4962,"117"72"-4818,-81-55-48,0-3-16,-1-2-80,-11 0-336,-9 1-2257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17.4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1 214 9412,'0'0'4963,"55"-113"-4835,-12 74-48,7-1-80,-33 27-2690,-4 4-3024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18.0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24 1921,'-1'-1'11272,"1"0"-11275,0 1 1,-1 0 0,1 0-1,0-1 1,0 1 0,0 0-1,0-1 1,0 1 0,0 0-1,0 0 1,0-1 0,0 1-1,0 0 1,0-1 0,0 1-1,0 0 1,0 0 0,0-1-1,0 1 1,0 0 0,0-1-1,0 1 1,1 0 0,-1 0-1,0-1 1,0 1 0,0 0-1,0 0 1,1 0 0,-1-1-1,0 1 1,4-2 17,0 0 0,0 0 0,1 0 0,-1 1 0,0 0 0,1 0 0,-1 0 0,1 0 0,-1 1 0,1-1 0,-1 1 0,9 1 0,-11-1-44,0 0-1,0 0 1,-1 1 0,1-1-1,0 0 1,0 1 0,-1-1-1,1 1 1,0 0 0,-1-1-1,1 1 1,0 0-1,-1 0 1,1 0 0,-1 0-1,1 0 1,-1 1 0,0-1-1,0 0 1,1 1 0,-1-1-1,0 0 1,0 1 0,0 0-1,0-1 1,-1 1-1,1-1 1,0 1 0,-1 0-1,1 0 1,-1-1 0,0 1-1,1 3 1,-1-2-46,0 1 0,0-1 0,0 0 0,0 1 0,0-1 0,-1 1 0,0-1 0,1 0 0,-1 0 0,0 1 0,-1-1 0,1 0 0,-1 0 0,1 0 0,-1 0 0,0 0 0,-2 2 0,2-1 59,0-1 0,1 0 0,0 1 0,0-1 0,0 1 0,0-1 1,1 1-1,-1-1 0,1 1 0,0 0 0,0-1 0,1 7 0,-1-2-6,1-1-1,1 1 1,-1-1-1,1 0 1,3 8 0,-2-9 59,-1-1 0,0 1 0,0 0 0,0-1 0,-1 1 1,0 0-1,0 0 0,0 0 0,-1 0 0,0 0 0,0 0 1,-1 0-1,1 0 0,-3 8 0,0-6 114,0 0 0,-1 0-1,0 0 1,0 0 0,0-1 0,-1 0-1,0 0 1,-1 0 0,-6 7-1,1-3-78,0 0-1,0-1 1,-1 0-1,0-1 0,0 0 1,-1-1-1,-25 12 0,29-18-1535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09.5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0 2113,'0'0'3778,"-25"92"-2562,21-71 113,4-1-513,0 1-448,0-4-368,0-15-464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25.5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1409,'0'0'464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26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0 13462,'0'0'3266,"2"115"-2962,-2-59-128,0 2-176,0 0 32,0-3 32,0-2-64,0-5-704,0-9-1217,-2-6-2033,-17-15-576,6-18 432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26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0 147 10197,'0'0'8179,"93"-97"-7794,-7 80-241,11 0-144,1 1-721,-66 16-3537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26.9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329 0 720,'0'0'13310,"-9"20"-13085,7-15-216,-10 20 22,1 1 0,1 1 0,1 0 1,-5 32-1,6-11 92,2 2-1,2-1 1,3 0 0,5 67 0,-3-114-125,-1 1 1,1 0 0,-1 0 0,1-1 0,0 1 0,0-1-1,1 1 1,-1-1 0,0 1 0,1-1 0,-1 0-1,1 1 1,0-1 0,0 0 0,0 0 0,0-1 0,0 1-1,0 0 1,1-1 0,-1 1 0,0-1 0,1 1 0,-1-1-1,1 0 1,-1 0 0,1 0 0,0-1 0,0 1 0,-1-1-1,1 1 1,0-1 0,0 0 0,-1 0 0,1 0-1,0 0 1,0-1 0,-1 1 0,1-1 0,0 0 0,-1 0-1,1 0 1,0 0 0,-1 0 0,0 0 0,1-1 0,-1 1-1,0-1 1,1 1 0,1-4 0,3-2 4,-1 0 0,-1-1 0,1 0 1,-1-1-1,-1 1 0,1-1 0,-2 0 0,1 1 0,-1-2 1,0 1-1,1-13 0,2-9-203,-2-1 1,-1-36 0,-2 57-226,-1 0 1,0 0 0,-1 0 0,-1 0-1,0 1 1,0-1 0,-1 0 0,-8-20-1,8 25 13,-1 0-1,0 0 1,0 1-1,0-1 1,0 1-1,-1 0 1,0 0-1,0 0 1,0 1-1,-1 0 1,1 0-1,-1 0 1,0 1-1,0 0 1,-11-4-1,3 2-108,0 1 0,-1 0 0,0 1 0,1 1 0,-25-1 0,22 2 1423,0 1-1,0 1 1,0 1 0,0 0 0,1 1-1,-1 1 1,1 1 0,-19 7-1,32-11-533,1 0 0,-1 1 0,0-1 0,1 1 0,-1 0-1,1-1 1,0 1 0,0 0 0,-1 0 0,1 0-1,-3 5 1,5-6-331,-1 0 0,1 1 0,0-1 0,-1 0 0,1 0 0,0 0 0,0 0 0,0 0 0,0 0 0,0 1 0,0-1 0,1 0 0,-1 0 0,0 0 0,0 0 0,1 0 1,-1 0-1,1 0 0,-1 0 0,1 0 0,-1 0 0,1 0 0,0 0 0,-1 0 0,1 0 0,0 0 0,0 0 0,0-1 0,0 1 0,-1 0 0,1-1 0,0 1 0,0-1 0,2 2 0,14 7 100,0 0 0,0 0 0,1-2-1,0 0 1,1-1 0,-1-1 0,37 5 0,-1-3-943,86 0-1,-115-7-3381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27.4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13430,'0'0'2497,"91"3"-11621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27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8484,'0'0'1072</inkml:trace>
  <inkml:trace contextRef="#ctx0" brushRef="#br0" timeOffset="1">264 2 13270,'0'0'2033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28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13958,'0'0'2562,"71"92"-2274,-32-52-240,5-4 0,0-6-16,-1-6-32,-3-5-96,-6-4-1457</inkml:trace>
  <inkml:trace contextRef="#ctx0" brushRef="#br0" timeOffset="1">110 274 14070,'0'0'2754,"23"-96"-2738,21 50 16,7-6-32,8 3-48,-36 34-2802,-2 6-4625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28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0 129 10613,'0'0'4717,"5"-5"-4749,73-93 667,-67 83-582,0 4-47,-6 14-142,-3 22-8,-2-19 207,0 39-90,0 145-1928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29.3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19 7539,'0'0'4256,"3"-1"-3728,32-14 3656,-32 15-4215,-1-1 0,1 1 0,-1-1 0,0 1 0,1 0 0,-1-1 0,1 1 0,-1 1 0,1-1 0,-1 0 0,1 1 0,-1-1 0,0 1 0,5 1 0,-6 1 24,1 0 0,-1 0-1,0 0 1,0 1 0,0-1 0,-1 0-1,1 0 1,-1 1 0,1-1 0,-1 0-1,0 1 1,-1-1 0,1 0 0,-1 4-1,0 4 0,-1 32-85,1-27-82,0 0 0,1 0 0,3 24 0,-2-36 130,1 0 0,-1 0-1,1 0 1,0 0 0,0 0-1,4 6 1,-4-7 0,0 0-1,0 0 1,-1 0 0,1 0-1,-1 1 1,0-1-1,0 0 1,0 1 0,0-1-1,0 1 1,0 4 0,-1-5 56,0-1 1,0 1-1,-1 0 1,1 0-1,0 0 1,-1 0 0,0-1-1,0 1 1,0 0-1,0-1 1,0 1-1,0-1 1,-1 1 0,1-1-1,-1 1 1,1-1-1,-1 0 1,0 0 0,0 0-1,-3 3 1,-2-1 92,0 0 1,0 0-1,-1-1 1,1 0 0,-14 4-1,-16 6 247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29.7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33 256,'0'0'15815,"93"-29"-29501,-86 25 11461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10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2 2577,'0'0'3778,"0"0"-3765,-1 0 1,1 0-1,0 0 1,0 0-1,0 0 1,0-1-1,-1 1 1,1 0-1,0 0 1,0 0-1,0 0 1,-1 0-1,1 0 0,0 0 1,0 0-1,0 0 1,-1 0-1,1 0 1,0 0-1,0 0 1,0 0-1,-1 0 1,1 0-1,0 0 1,0 0-1,0 0 1,-1 0-1,1 0 1,0 0-1,0 0 0,0 1 1,-1-1-1,1 0 1,0 0-1,0 0 1,0 0-1,0 0 1,0 1-1,-1-1 1,1 0-1,2 18 479,0 1 0,1-1 1,1-1-1,10 30 0,5 20 449,-3 2-92,36 209 689,-47-250-1401,12 43-1,0 2-88,-11-27 8,-2 1 0,-5 86 0,-1-45-19,0-51 4,1 30 112,1-62-144,0-1 0,1 1-1,-1 0 1,1-1 0,0 1 0,1-1 0,-1 1-1,1-1 1,0 0 0,4 7 0,1-5 16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30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 8724,'0'0'5715,"120"-22"-5715,-113 10-2514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30.5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14070,'0'0'1713,"6"140"-1633,-15-62-32,5-4 0,4-2-48,0-7-80,0-6-1681,0-7-2016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30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67 12214,'0'0'4001,"127"-67"-3600,-34 67-305,9 0-96,3 0-657,-73 0-4753</inkml:trace>
  <inkml:trace contextRef="#ctx0" brushRef="#br0" timeOffset="1">743 267 15159,'0'0'1729,"47"-7"-5923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31.3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 4658,'0'0'512,"111"-25"353,-91 23 703,-4 2 177,-5 0-112,-2 0-865,3 0-463,-12 5-305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31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59 11029,'0'0'3135,"-19"10"-2543,6-5-518,6-2-57,1-1 1,-1 1-1,0 1 0,1-1 0,0 1 0,0 0 0,0 1 1,0-1-1,1 1 0,0 0 0,0 1 0,0-1 0,0 1 0,1 0 1,0 0-1,0 0 0,1 1 0,-6 13 0,2 13 136,1 1 0,1 0-1,2 1 1,2 56-1,1-85-138,1 9 20,-1 1 0,2-1 1,0 1-1,1-1 0,0 0 1,1 0-1,1 0 1,0 0-1,15 27 0,-16-35-23,0-1-1,1 1 1,0-1-1,-1 0 1,2-1-1,-1 1 0,1-1 1,0 0-1,0 0 1,0-1-1,1 0 1,0 0-1,-1 0 1,1-1-1,1 0 1,-1 0-1,0-1 0,1 0 1,-1 0-1,1-1 1,14 1-1,-14-2-6,0-1 0,0 0-1,0-1 1,0 0-1,-1 0 1,1-1 0,-1 0-1,1 0 1,-1 0 0,0-1-1,-1 0 1,1-1 0,-1 0-1,1 0 1,-1 0 0,-1 0-1,1-1 1,9-13 0,1-3 72,0 0 0,-1-2 0,-1 0 1,12-31-1,-17 34 19,-2 1 0,-1-1 0,0 0 0,-1 0 0,-2-1 0,2-31 0,-4 42-29,-1-1 0,0 0 0,-1 0 0,0 0 0,-1 0 0,-1 1 1,0-1-1,0 1 0,-1-1 0,0 1 0,-1 0 0,0 1 0,-8-12 0,7 14-19,-1-1 0,0 1-1,0 0 1,-1 1 0,0 0 0,0 0-1,-1 0 1,0 1 0,0 1 0,0-1-1,-1 2 1,0-1 0,0 1 0,0 1 0,0 0-1,0 0 1,-1 1 0,-20-2 0,31 4-59,0 0 0,0 0 1,0 0-1,0 0 0,-1 0 1,1 0-1,0 0 0,0 0 1,0 0-1,0 0 0,-1 0 1,1 0-1,0 0 0,0 0 1,0 0-1,0 0 0,0 0 1,0 1-1,-1-1 0,1 0 1,0 0-1,0 0 0,0 0 1,0 0-1,0 0 0,0 0 1,0 1-1,0-1 0,-1 0 1,1 0-1,0 0 0,0 0 1,0 0-1,0 0 0,0 1 1,0-1-1,0 0 0,0 0 1,0 0-1,0 0 0,0 0 1,0 1-1,0-1 0,0 0 1,0 0-1,0 0 0,0 0 1,0 0-1,0 1 0,0-1 1,0 23-2404,0-1-2294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32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12534,'0'0'4242,"80"38"-4002,-22-21-96,9-5 0,5-5-144,6 1-576,-54-4-2626,-5 3-2608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12774,'0'0'3762,"82"10"-3762,-61-10-2754,-1 0-2992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33.3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 7972,'0'0'3457</inkml:trace>
  <inkml:trace contextRef="#ctx0" brushRef="#br0" timeOffset="1">261 1 5971,'0'0'7283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33.8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11205,'0'0'5411,"85"97"-5299,-54-73 0,-5-5-96,1-6-16,-8-1-657,-6-5-1472</inkml:trace>
  <inkml:trace contextRef="#ctx0" brushRef="#br0" timeOffset="1">10 218 5779,'0'0'11749,"104"-93"-11637,-34 49-112,-3 0-1184,-45 28-4419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34.1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1 234 13286,'0'0'1342,"10"-20"-1398,-4 8 99,13-25-580,1 2-1,43-59 1,-62 94 535,1-3-1,0 0 0,1 0 0,-1 0 0,1 0 0,0 0 0,0 1 0,0-1 0,0 1-1,0 0 1,1 0 0,-1 0 0,1 1 0,5-3 0,-9 5 17,1 0-1,0 0 1,-1 0 0,1 0-1,-1 0 1,1 1 0,-1-1-1,1 0 1,-1 0 0,0 0-1,0 1 1,1-1-1,-1 0 1,0 0 0,0 0-1,0 1 1,-1-1 0,1 0-1,-1 3 1,1 0 86,-9 160 1579,-1 5-2971,10-155-3334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10.7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0 6259,'0'0'5349,"-2"2"-5189,0 0-153,0 0-1,1 1 1,-1-1 0,1 1-1,0-1 1,0 1-1,0-1 1,0 1 0,0 0-1,0-1 1,1 1 0,-1 0-1,1 0 1,0-1-1,0 1 1,0 0 0,0 0-1,0-1 1,2 4 0,-1 7 52,1-1-1,0 1 1,5 14 0,0-5 175,1 0 0,1-1 0,1 0-1,25 39 1,-31-55-205,0 1 0,1 0 0,0-1 0,0 0 0,0 0 1,0 0-1,1-1 0,-1 0 0,1 0 0,0 0 0,1-1 0,-1 0 0,1 0 0,-1 0 0,1-1 0,0 0 0,0-1 0,0 1 1,0-1-1,9 0 0,-12-1-16,0-1-1,-1 1 1,1-1 0,0 0 0,0 0 0,-1-1-1,1 1 1,-1-1 0,1 1 0,-1-1 0,0 0 0,0 0-1,0-1 1,0 1 0,0-1 0,0 1 0,-1-1-1,1 0 1,-1 0 0,0 0 0,4-6 0,2-7 38,1 0 1,-2-1-1,7-21 1,-10 28-31,19-70-621,-14 43-2247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34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13414,'0'0'2033,"57"122"-1040,-21-75-129,4 1-496,-1-5-192,1-11-160,-5-6 0,-7-12-16,-11-6-1280,-11-3-337,-37 6-5410,-8-11 2465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34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86 378 4610,'0'0'11205,"-85"-106"-10564,108 70-289,24-5 0,16-5-272,7 1-48,2 1-32,-2 8-304,-5 12-1073,-48 24-3153</inkml:trace>
  <inkml:trace contextRef="#ctx0" brushRef="#br0" timeOffset="1">532 267 7844,'0'0'4660,"13"15"-4697,38 52-206,-49-63 239,0 0 0,0 1 0,0-1 0,0 1-1,-1 0 1,0-1 0,0 1 0,0 0 0,0 0 0,-1 0-1,0-1 1,0 1 0,0 0 0,-2 6 0,1 8 8,-1 0 3,0 0 0,-2 0 0,0 0 1,-12 33-1,9-34 197,2 0 0,0 0-1,1 1 1,1-1 0,-2 25 0,5-41-190,0-1 0,1 1 0,-1 0 0,0-1 0,0 1 0,1 0 0,-1-1 0,1 1 0,0-1 1,-1 1-1,1-1 0,0 1 0,0-1 0,0 1 0,0-1 0,0 0 0,0 1 0,0-1 0,1 0 0,-1 0 0,0 0 0,1 0 0,-1 0 1,1 0-1,-1 0 0,1-1 0,-1 1 0,1-1 0,-1 1 0,1-1 0,2 1 0,2 0-323,1 0 1,0 0-1,-1-1 0,1 0 0,0 0 1,0 0-1,7-3 0,11-4-5814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35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 8580,'0'0'4479,"19"-3"-4289,57-9-36,-73 11-145,-1 0-1,0 1 1,1-1-1,-1 1 1,0 0-1,1 0 0,-1 0 1,0 0-1,1 0 1,-1 0-1,0 1 0,1-1 1,-1 1-1,0 0 1,1-1-1,-1 1 0,0 0 1,2 2-1,-3-2 4,0 1-1,0-1 1,0 1 0,-1 0-1,1-1 1,-1 1-1,1 0 1,-1 0 0,0-1-1,1 1 1,-1 0 0,0 0-1,0-1 1,0 1-1,-1 3 1,1 6 69,-1 2-48,-1 0-1,0 0 1,-1 0-1,0 0 1,-1-1-1,0 1 1,-1-1-1,0 0 1,-1-1-1,-8 13 1,7-10 2,2-5 123,1-1 1,0 1-1,-5 18 1,9-25-141,-1 0 0,1 0 0,-1 0 0,1 0 0,0 0 1,-1 0-1,1 0 0,0 0 0,1 0 0,-1 0 0,0 0 0,0-1 0,1 1 0,-1 0 0,1 0 1,0 0-1,-1 0 0,1 0 0,0-1 0,0 1 0,0 0 0,0-1 0,1 1 0,-1 0 0,0-1 1,3 2-1,1 0-2,1 0 0,-1-1 0,1 0 0,0 0 0,-1-1 1,1 1-1,0-1 0,0 0 0,0-1 0,9 1 0,5-2-6,0 0-1,23-5 0,-19 2-139,0-2 1,-1-1-1,1-1 0,-1 0 0,25-15 1,24-18-5621,-33 18-2617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37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14807,'0'0'112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37.5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10805,'0'0'1409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37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0 224,'0'0'14585,"-20"16"-14198,8-6-343,2-3-31,1 0 0,0 0 1,1 1-1,-1 0 0,2 0 1,-1 1-1,1 0 0,0 0 0,1 1 1,0 0-1,1 0 0,0 0 1,0 1-1,-3 12 0,3 7 41,0 1 0,2 0 0,1 0 0,4 60 0,-2-87-52,0 1 0,1-1 0,-1 1 0,1-1 1,0 0-1,1 1 0,-1-1 0,1 0 1,-1 0-1,1 0 0,0 0 0,1 0 1,-1-1-1,1 1 0,0 0 0,4 3 1,-3-4-4,0 0 1,0-1 0,0 1 0,0-1 0,0 0-1,1-1 1,-1 1 0,1-1 0,-1 0-1,1 0 1,0 0 0,-1 0 0,1-1 0,0 0-1,5 0 1,-6 0-14,0-1 0,0 1 0,1-1 0,-1 0 0,0 0 0,0 0-1,0-1 1,0 0 0,0 1 0,0-1 0,-1 0 0,1-1 0,-1 1 0,1-1 0,3-3 0,-1 0 31,-1-1 1,0 1-1,0-1 1,0 0-1,-1 0 1,0-1-1,5-10 1,-3 0-579,0 0 1,-1 0 0,-1 0 0,-1 0-1,0-1 1,-1-25 0,-1 35-399,-3-15-1532,2 23 2315,0 0 0,0 0 1,-1 1-1,1-1 0,0 0 0,-1 1 1,1-1-1,0 0 0,-1 1 0,1-1 1,-1 0-1,1 1 0,-1-1 0,0 1 0,1-1 1,-1 1-1,0-1 0,1 1 0,-1 0 1,0-1-1,1 1 0,-1 0 0,0-1 1,0 1-1,1 0 0,-2 0 0,-20-2-2548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38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1 400,'0'0'12630,"142"41"-12182,-70-38-304,-2-1-144,-49-2-2065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38.6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0 640,'0'0'12038,"40"17"-18121,-19-17 1601,0 0 2993,0 4 865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39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52 2465,'0'0'5219,"103"-26"-6340,-75 11-3185,-5 4 2817,-4 11 721</inkml:trace>
  <inkml:trace contextRef="#ctx0" brushRef="#br0" timeOffset="1">215 24 3458,'0'0'896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39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 13798,'0'0'3202,"97"113"-3170,-57-74 16,1-3 16,-6-7-32,-3-5-32,-7-7-752,-10-1-2098,-11-1-831,-4 4 207,-6 0-176,-25-1 2002,-3-4 863</inkml:trace>
  <inkml:trace contextRef="#ctx0" brushRef="#br0" timeOffset="1">71 391 256,'0'0'16584,"17"-102"-16584,36 56 48,4-7-48,6-4-48,0 1-1617,-10 10-3265,-9 15-1185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12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 1729,'0'0'6347,"0"0"-6338,0 0-1,-1 0 1,1 0 0,-1 1 0,1-1 0,0 0-1,-1 0 1,1 1 0,-1-1 0,1 0 0,0 1 0,-1-1-1,1 0 1,0 1 0,0-1 0,-1 0 0,1 1 0,0-1-1,0 1 1,0-1 0,-1 0 0,1 1 0,0-1-1,0 1 1,0 0 0,2 13 128,1 0 0,0 0 0,1-1 0,0 1 0,1-1 0,1 0 0,0 0 0,12 17 0,-2 1-76,82 138 133,9 17 621,-18-26-470,-2-5-104,-80-144-231,-5-9-6,-1 1-1,1-1 1,-1 0 0,1 0-1,-1 0 1,0 1-1,0-1 1,0 1-1,1 3 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40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1 174 192,'0'0'10882,"18"-15"-10770,5-4 10,0-1 38,-1 0 1,26-31-1,-42 44-160,24-22 108,-29 27-129,1 1 0,0 0 0,0-1 0,0 1 0,0 0-1,0 0 1,0 0 0,0 1 0,0-1 0,0 1 0,0-1 0,0 1 0,1-1 0,-1 1 0,4 0 0,-5 1 5,0 0 0,-1-1 0,1 1-1,0 0 1,-1 0 0,1-1 0,0 1 0,-1 0 0,1 0 0,-1 0-1,0 0 1,1 0 0,-1 0 0,0 0 0,1 0 0,-1 0 0,0 0 0,0 0-1,0 0 1,0 0 0,0 0 0,0 0 0,0 0 0,0 0 0,-1 2-1,1 1 21,1 193 734,-2-110-5195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41.6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11557,'0'0'2633,"8"16"-2283,6 9-236,0-1 0,2-1 1,0 0-1,30 30 0,-19-29 18,44 28-1,-16-12-1387,-54-40 1168,0 0 0,-1 1-1,1-1 1,0 1 0,-1-1-1,1 1 1,0-1-1,-1 1 1,1-1 0,-1 1-1,1-1 1,-1 1 0,1 0-1,-1-1 1,0 1-1,1 0 1,-1 0 0,0-1-1,0 1 1,1 0 0,-1 0-1,0-1 1,0 1 0,0 0-1,0 0 1,0-1-1,0 1 1,0 0 0,0 0-1,0 0 1,0-1 0,0 1-1,-1 0 1,1 0-1,0-1 1,0 1 0,-1 0-1,1-1 1,-1 1 0,1 0-1,-1-1 1,1 1-1,-1 0 1,1-1 0,-1 1-1,1-1 1,-1 1 0,1-1-1,-1 1 1,-1-1-1,-2 3-11,0 0 0,0-1 0,-1 0 0,1 0 0,-1 0 0,-7 1 0,-16 2 425,1-2 1,-1 0-1,0-2 1,-49-4-1,75 3-171,1 0 0,0 0 0,-1 0 0,1-1 0,0 1 0,-1 0 0,1 0-1,0-1 1,-1 1 0,1-1 0,0 1 0,0-1 0,0 1 0,-1-1 0,1 0 0,0 0 0,0 1 0,0-1-1,0 0 1,0 0 0,0 0 0,0 0 0,1 0 0,-1 0 0,0-1 0,-1-1 0,2 1-78,0 0 0,0-1 0,0 1 0,0 0 0,0 0 0,1 0 0,-1 0 0,1-1 1,-1 1-1,1 0 0,0 0 0,0 0 0,0 0 0,1-3 0,6-7-75,0 0 0,1 1 0,18-18 0,94-85-233,-54 65-2300,-52 40 263,1 0-1,21-9 1,-20 14-1624,-9 4 1519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42.1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18 240,'0'0'5744,"0"0"-5737,-1 0 0,1 0 1,0 0-1,0 0 0,0-1 0,-1 1 0,1 0 1,0 0-1,0 0 0,0 0 0,-1 0 0,1-1 1,0 1-1,0 0 0,0 0 0,0 0 0,0 0 0,0-1 1,-1 1-1,1 0 0,0 0 0,0 0 0,0-1 1,0 1-1,0 0 0,0 0 0,0-1 0,0 1 1,0 0-1,0 0 0,0 0 0,0-1 0,0 1 0,0 0 1,0-1-1,2 0 103,-1 0 1,1 0-1,-1 0 1,1 0-1,-1 0 0,1 1 1,0-1-1,0 0 1,-1 1-1,1-1 0,0 1 1,0 0-1,0-1 1,0 1-1,2 0 0,37 0 2118,-31 0-1751,-9 0-432,1 0-1,-1 0 0,1 0 1,-1 0-1,1 1 1,-1-1-1,0 0 0,1 1 1,-1-1-1,0 1 1,0 0-1,1-1 0,-1 1 1,0 0-1,0 0 1,0 0-1,0 0 0,0-1 1,0 2-1,0-1 1,2 2-1,-2 0 20,1 0-1,-1 0 1,1 1 0,-1-1 0,0 0-1,0 1 1,-1-1 0,2 7-1,-2 4 68,0 0 0,0 0-1,-5 23 1,-1-13-75,3-12-10,0 1 1,-3 22 0,6-33-42,0 0 0,-1 0 1,1 1-1,0-1 0,1 0 0,-1 0 0,0 1 0,1-1 1,-1 0-1,1 0 0,-1 0 0,1 0 0,0 0 0,0 0 1,0 0-1,0 0 0,1 0 0,-1 0 0,0 0 0,1 0 1,-1-1-1,3 2 0,3 1-2,1 0 0,0-1 0,-1 0 0,1-1 1,0 0-1,1 0 0,-1 0 0,0-1 0,12 0 0,-2-1-488,-1 0-1,1-1 1,27-5 0,-32 3-754,-1-1 0,0 0 0,-1-1 0,1-1 0,-1 0 0,21-14-1,-13-1-894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44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47 96,'0'0'11125,"-4"-8"-10599,2 4-496,1 1-47,0 1 1,0 0-1,0-1 0,0 1 1,0 0-1,1-1 1,-1 1-1,0-5 1,1 6 12,0 1 0,0 0 0,0-1 1,1 1-1,-1-1 0,0 1 0,0 0 1,0-1-1,0 1 0,1 0 0,-1-1 1,0 1-1,0 0 0,0-1 0,1 1 1,-1 0-1,0-1 0,1 1 0,-1 0 1,0 0-1,1-1 0,-1 1 0,0 0 0,1 0 1,0-1-1,19 2 5,-17 0 24,1 0 0,-1 0 0,0 1 1,0 0-1,0-1 0,0 1 0,-1 0 1,1 0-1,-1 1 0,1-1 0,-1 0 1,1 1-1,-1-1 0,0 1 0,0 0 1,-1 0-1,1 0 0,0 0 0,-1 0 0,0 0 1,0 0-1,0 1 0,0-1 0,0 0 1,0 6-1,1 6 31,0 1 1,-2 0 0,1-1-1,-3 19 1,1-27-52,0-1 0,-1 1 0,0-1 0,0 0 0,0 1-1,-1-1 1,0 0 0,0 0 0,-1 0 0,1-1 0,-10 10 0,1 0 505,-2-2-1,-27 23 0,36-29 320,16-1-428,32-3-744,-1-1 1,0-2-1,0-2 1,64-12-1,-58 1-4406,-16-1-4076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47.5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 1 8884,'0'0'368,"-57"143"465,31-42 607,3 14-47,4 9-241,4 3-351,9-3-193,6-7-336,8-17-208,31-14-32,15-18 64,14-17-96,14-18-592,-46-33-2145,0-16-2498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47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13734,'0'0'448,"127"34"-704,-18-21 256,18-2 80,13-5 0,6-2 161,-1-4-49,-7 0 48,-7 0-96,-4-12-64,1-2 16,-11 1-96,-14-6-2993,-88 10-2594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48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2 3698,'4'0'12706,"20"-2"-12895,-19 2 193,-1 0-1,1 1 1,-1-1-1,0 1 1,1 0-1,-1 0 1,0 0-1,1 1 1,-1-1-1,0 1 1,0 0-1,0 0 1,0 1-1,-1-1 1,1 1-1,-1 0 1,1 0-1,-1 0 1,0 0-1,0 1 1,0-1-1,-1 1 1,1-1-1,-1 1 0,0 0 1,0 0-1,0 0 1,0 1-1,-1-1 1,0 0-1,0 1 1,0-1-1,0 0 1,-1 1-1,1 5 1,-1 3-189,0-1 0,0 0 0,-1 0 0,-1 0 0,0 0 1,-1 0-1,0-1 0,-1 1 0,-5 13 0,5-13 55,1 1 1,0 0-1,1 0 0,1 1 1,0-1-1,1 0 0,0 0 1,2 14-1,0 16 190,-2-30 30,0-1 0,-1 0-1,0 0 1,0 1 0,-2-1 0,1 0 0,-2-1 0,0 1 0,0 0 0,-1-1-1,0 0 1,-1 0 0,0-1 0,-1 1 0,-13 15 0,12-16 33,-1 0 0,-1-1 0,-11 9 0,18-15-116,-1 0-1,0-1 1,1 0 0,-1 1-1,0-1 1,0-1 0,0 1-1,-1-1 1,1 1 0,0-1-1,-1-1 1,-7 2 0,10-20-4009,3 1-336,2-1-1812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2:49.1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281 0 6419,'0'0'2705,"61"142"-480,-31-46-576,-9 11-192,-7 9-321,-12 2-255,-2-1-417,-16-8-112,-20-10-160,-9-9-112,-5-8 16,-5-10-48,2-9-32,2-6 32,3-8-48,5-6-1425,31-43-1760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3:26.6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0 9012,'0'0'3164,"-4"17"-3097,-17 125 74,18-113-247,-7 107-1175,10-120-5378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3:29.5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92 8228,'0'0'7051,"0"-2"-6688,5 259-32,-5-256-371,4-11-870,19-50 602,2 2 0,56-94 1,-76 145 340,0 0-1,0 0 1,0 1 0,1 0-1,0 0 1,10-7 0,-13 11-13,-1 0 0,1 1-1,0-1 1,0 0 0,0 1 0,0 0 0,0 0-1,1 0 1,-1 0 0,0 0 0,1 1 0,-1-1 0,0 1-1,1 0 1,-1 0 0,0 0 0,1 1 0,5 1-1,-6-1-12,-1 0 0,0 1 0,1-1 0,-1 1 0,0-1 0,0 1 0,0 0 0,0 0-1,0 0 1,-1 0 0,1 0 0,-1 0 0,1 1 0,-1-1 0,0 1 0,1-1 0,-1 1-1,-1-1 1,2 6 0,11 53 147,-13-60-152,4 73 154,-4-51-357,1 0 1,6 29-1,-6-49-7,0 0-1,0 0 0,0 0 0,0 0 1,1 0-1,-1 0 0,1 0 0,0-1 1,-1 1-1,6 4 0,-6-6-9,-1 0-1,1 0 1,0-1 0,0 1 0,0 0-1,0 0 1,0-1 0,1 1-1,-1-1 1,0 1 0,0-1-1,0 0 1,0 1 0,1-1-1,-1 0 1,0 0 0,0 0 0,1 0-1,-1 0 1,0 0 0,0 0-1,0 0 1,1 0 0,-1-1-1,0 1 1,0 0 0,0-1 0,0 1-1,1-1 1,-1 1 0,0-1-1,1-1 1,11-12-4835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12.6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207 0 4754,'0'0'2657,"9"18"-2299,-1-3-251,4 5 120,-2 0 1,0 0-1,-1 1 0,8 33 0,-12-28 654,-2 0-1,-1 0 0,-2 51 1,0-73-814,-1-1-1,1 1 1,-1-1 0,0 1 0,0-1 0,0 0 0,-1 1 0,1-1-1,-1 0 1,1 0 0,-1 0 0,0 0 0,0 0 0,-1 0 0,1-1-1,0 1 1,-1-1 0,0 1 0,0-1 0,1 0 0,-1 0 0,0 0-1,-1-1 1,1 1 0,0-1 0,0 1 0,-1-1 0,1 0 0,-1 0-1,-5 0 1,-11 2 271,0-1 0,0 0 0,0-2 0,-22-2 0,32 2-299,-1-1 48,0 0-1,0-1 1,0 0-1,-20-7 1,30 9-122,1 0 1,-1-1 0,0 1 0,1-1-1,-1 1 1,0-1 0,1 1 0,-1-1-1,1 1 1,-1-1 0,1 0 0,-1 1-1,1-1 1,0 1 0,-1-1 0,1 0-1,0 0 1,-1 1 0,1-1-1,0 0 1,0 0 0,0 1 0,-1-1-1,1 0 1,0-1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3:29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143 0 4066,'0'0'7016,"10"11"-5386,-10-10-1590,5 4 73,0-1 0,-1 1 1,0 0-1,0 1 0,0-1 1,-1 1-1,0 0 0,0 0 1,0 0-1,-1 0 1,0 0-1,0 1 0,-1-1 1,1 0-1,-1 1 0,0 7 1,-1 24-79,1-4 191,-5 47 1,2-71-437,1 0 0,-2 0 0,1 0 0,-1-1 0,0 1 0,-1-1 0,0 0 0,-1 0 0,-6 10 0,10-17-165,-1 0 0,1 0 0,-1 1 0,0-1 0,0 0 1,0-1-1,0 1 0,0 0 0,0-1 0,0 1 0,-1-1 0,1 1 0,-1-1 0,1 0 0,-1 0 0,1 0 0,-1-1 0,1 1 0,-1 0 0,0-1 0,0 0 0,1 0 0,-1 1 0,0-2 0,1 1 0,-4-1 0,4 1 328,-1-1-1,1 0 1,-1 0 0,1 0-1,0-1 1,0 1-1,-1 0 1,1-1 0,0 0-1,0 1 1,-2-4-1,-39-46 4619,21 14 2536,21 37-7045,1-1-1,0 0 1,0 0 0,0 0 0,0 0 0,0 1-1,0-1 1,0 0 0,0 0 0,0 0 0,0 0 0,0 0-1,1 1 1,-1-1 0,0 0 0,1 0 0,-1 0-1,0 1 1,1-1 0,-1 0 0,1 1 0,-1-1 0,1 0-1,0 1 1,-1-1 0,1 1 0,0-1 0,-1 1-1,1-1 1,0 1 0,-1-1 0,1 1 0,0-1 0,0 1-1,0 0 1,0-1 0,37-10-305,-30 9 445,102-22-77,19-5-491,-47 3-4051,-60 17-2629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3:31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0 251 12326,'0'0'536,"15"-15"-267,144-161-98,-155 172-170,0-1-7,0 0 0,1 0 0,-1 0 0,1 0 0,1 1 0,-1 0 0,1 0 0,-1 0 0,1 1 0,0 0 0,0 0 0,9-3 0,-14 6 6,0 0 1,0 0 0,0 0-1,-1 0 1,1 0-1,0 0 1,0 1 0,0-1-1,-1 0 1,1 0 0,0 1-1,0-1 1,0 0-1,-1 1 1,1-1 0,0 1-1,-1-1 1,1 1 0,0-1-1,-1 1 1,1-1-1,-1 1 1,1 0 0,0-1-1,-1 1 1,0 0 0,1 0-1,-1-1 1,1 1-1,-1 0 1,0 0 0,0-1-1,1 1 1,-1 0 0,0 2-1,3 35 220,-3-29-123,1 80 769,-4 1 0,-16 92 0,7-82-542,2-8-3140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3:36.8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86 5090,'0'0'7748,"-16"0"-6075,-49 0-398,47-4 688,16-5-1451,15-6-581,-13 15 69,10-7-2,0 0 0,0 1-1,0 0 1,1 1 0,0 0-1,0 0 1,0 2-1,1-1 1,-1 1 0,1 1-1,0 0 1,-1 0 0,1 2-1,0-1 1,0 1 0,20 3-1,-31-2 4,0-1 0,0 1 0,0-1 0,0 1-1,0-1 1,0 1 0,0-1 0,-1 1 0,1 0 0,0 0-1,0-1 1,0 1 0,-1 0 0,1 0 0,-1 0 0,1 0-1,0 0 1,-1 0 0,0 0 0,1 0 0,-1 0-1,0 0 1,1 0 0,-1 0 0,0 2 0,2 31 19,-3-26-24,0 3-13,0-1 0,-1 1 1,0-1-1,0 1 0,-1-1 0,-1 0 1,0-1-1,0 1 0,-1 0 0,0-1 1,-1 0-1,0 0 0,0-1 1,-12 12-1,-6 5-42,-1-1 0,-1-1 1,-33 22-1,58-45 60,1 0 0,-1 0 0,1 0 0,0 0 0,-1 1 0,1-1 0,0 0 0,-1 0 0,1 1 0,0-1 0,0 0 0,-1 0 0,1 1 0,0-1 0,0 0 0,-1 1 0,1-1 0,0 0 0,0 1 0,0-1 0,0 0 0,-1 1 0,1-1 0,0 1 0,0-1 0,0 0 0,0 1 0,0-1 0,0 1 1,0-1-1,0 0 0,0 1 0,0-1 0,0 0 0,1 1 0,-1-1 0,0 1 0,0-1 0,0 0 0,0 1 0,0-1 0,1 0 0,-1 1 0,0-1 0,0 0 0,1 1 0,-1-1 0,0 0 0,1 1 0,19 8 1,6-3-75,1-2-1,-1-1 0,1-1 0,-1-1 1,35-3-1,-3 1-2826,-43 1-2759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3:37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 10517,'0'0'2758,"0"15"-2704,0 175 263,7-196-1771,44-69-1321,-38 53 2628,1 1 0,1 0 0,1 2-1,20-21 1,-35 39 220,0 0 0,0 0 0,0 0 0,0 0 0,0 0 0,0 0 0,0 0 0,0 1 0,0-1 0,0 1 0,1-1 0,-1 1 0,0-1 0,0 1 0,1-1 0,-1 1 0,0 0 0,1 0 0,-1 0 0,0 0 0,1 0 0,-1 0 0,2 0 0,-2 1-48,1 0 1,-1 0 0,0-1-1,0 1 1,0 0 0,0 0-1,0 0 1,0 1 0,0-1-1,-1 0 1,1 0 0,0 0-1,0 1 1,-1-1 0,1 0-1,-1 1 1,1 2 0,1 7 37,0 0 1,0 0 0,-1 0-1,-1 13 1,-11 160-1515,11-180-249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3:37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 12406,'0'0'3249,"0"87"-2673,-6-36-464,2-1-47,4-3-33,0-2-32,0-6-113,-4-8-1199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3:38.0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1 253 7443,'0'0'8676,"131"-73"-8596,-53 61-32,1 7-48,-48 5-2929,-9 0-4626</inkml:trace>
  <inkml:trace contextRef="#ctx0" brushRef="#br0" timeOffset="1">606 252 7315,'0'0'8660,"15"-15"-8497,43-48-186,78-81-1050,-131 140 948,17-15-252,-21 18 366,-1 0 0,1 1 0,0-1 0,0 1 0,0-1 0,0 1 0,0-1 0,0 1 0,0-1 0,0 1 0,0 0 0,0 0-1,0-1 1,0 1 0,0 0 0,0 0 0,0 0 0,0 0 0,0 0 0,2 1 0,-3 6 27,-2 46 561,-4-1 0,-12 58 0,7-55-227,3 0-1,-2 65 1,10-43-364,1-73 60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3:57.5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 7876,'0'0'3780,"17"0"-3212,179-8 908,31-1-620,-135 9-727,-53 0-6223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3:58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 7075,'0'0'1046,"19"0"-822,143-1 1510,-58 1-1086,53 0 567,-52 0-10548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3:59.6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7331,'0'0'2276,"17"1"-1921,283 13 2419,-77-3-1020,-127-9-10399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43 1105,'0'0'13085,"-6"23"-12863,-1 2-204,1-7-11,1 1-1,1 0 1,1 0 0,0 0 0,1 32 0,2-40 1,0-1 0,1 1 1,0 0-1,1 0 0,0 0 1,0-1-1,2 1 0,5 14 1,-7-21-19,0 0 1,0-1-1,1 1 1,-1-1-1,1 0 1,0 0-1,0 0 1,0 0 0,0 0-1,0 0 1,1-1-1,-1 0 1,1 0-1,0 0 1,-1 0-1,1 0 1,0-1-1,0 1 1,0-1 0,0 0-1,1 0 1,-1-1-1,0 1 1,0-1-1,5 0 1,-5-1-49,0 1 0,0-1 0,0 0 0,0 0 0,-1 0 0,1-1 0,0 1 0,0-1 0,-1 0 0,1 0 0,-1 0 0,1 0 0,-1-1 0,0 1 0,0-1 0,0 0-1,0 0 1,-1 0 0,1 0 0,-1-1 0,0 1 0,3-5 0,4-10-9,0-1-1,-1 1 1,6-25-1,-9 28 32,71-220-433,-76 234 434,12 81 627,41 758 1412,-53-836-1998,0 0 0,0 0-1,0 0 1,0 0 0,-1 0 0,1 0 0,0 0 0,-1 0 0,0 0 0,1-1 0,-1 1 0,0 0 0,0 0 0,0-1-1,0 1 1,0-1 0,0 1 0,0-1 0,-1 1 0,1-1 0,0 1 0,-1-1 0,0 0 0,1 0 0,-1 0 0,1 0-1,-1 0 1,0 0 0,-2 0 0,0 0-35,1 0 0,0-1 0,-1 0 0,1 1 1,-1-1-1,1-1 0,-1 1 0,1 0 0,-1-1 0,1 0 0,-1 0 0,1 0 0,0 0 0,0 0 0,-6-4 0,3 2 26,2-1-1,-1 0 1,0 0-1,1 0 1,-1-1-1,1 0 0,1 1 1,-1-1-1,0-1 1,1 1-1,0 0 1,1-1-1,-1 0 0,1 0 1,-3-11-1,2 7 25,1-1-1,0 0 1,1 0 0,0 1-1,1-1 1,0 0-1,1 0 1,2-16-1,-1 22-2,-1 1 0,1-1 0,0 1 0,0-1 0,1 1 0,0 0 0,-1-1 0,1 1 0,1 1 0,-1-1 0,8-6 0,48-35 354,-45 35-221,33-23 555,2 1-1,68-32 0,-116 64-641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13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4210,'0'0'2009,"2"15"-1665,-1 2-232,-1-11-68,0 0-1,1 0 0,-1 0 0,1 0 1,1 0-1,-1 0 0,1 0 1,0 0-1,1 0 0,-1-1 0,1 0 1,4 6-1,137 233 1184,-105-178-1092,-22-34-24,1-1-1,2-1 1,2 0 0,32 35 0,-23-35-92,-13-15 3,-1 2 1,-1 0 0,0 1 0,-2 0 0,0 1-1,20 37 1,-23-34-29,2 9-104,2 0 1,2-2 0,35 50 0,-50-77-89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0 250 1745,'0'0'9855,"3"-1"-9714,2-3-81,1 1 1,0-1-1,-1 0 0,0 0 0,0-1 0,0 0 0,0 0 0,5-7 0,34-52 130,-31 43-123,-2 4-24,-2 3-9,0 1 0,1-1-1,13-13 1,-20 24-37,0 0 0,0 0 1,1 0-1,0 1 0,-1-1 0,1 1 1,0 0-1,0 0 0,0 0 0,0 0 0,1 1 1,-1 0-1,0 0 0,1 0 0,-1 0 1,7 0-1,-7 2 53,1-1 0,-1 1 0,0 0 0,1 0 0,-1 0 0,0 0 0,0 1 0,0-1 0,0 1 0,0 0 0,0 1 0,-1-1 0,1 1 0,-1-1 0,4 4 0,6 7 141,-1 1-1,15 21 0,2 1-174,-21-28-41,8 14-1209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0 256,'0'0'7700,"-16"2"-5278,-55 3-250,449-10-1783,-375 5-560,-3 0 80,1 0 0,-1 0 0,0 0 0,0 0 1,1 0-1,-1-1 0,0 1 0,1 0 0,-1 0 1,0 0-1,1 0 0,-1 0 0,0 1 0,1-1 1,-1 0-1,0 0 0,0 0 0,1 0 0,-1 0 1,0 0-1,1 0 0,-1 1 0,0-1 0,0 0 1,1 0-1,-1 0 0,0 0 0,0 1 0,0-1 1,1 0-1,-1 0 0,0 1 0,0-1 0,0 0 1,0 0-1,1 1 0,-1-1 0,0 0 0,0 1 1,0-1-1,0 0 0,0 1 0,0-1 0,0 0 1,0 0-1,0 1 0,0-1 0,0 1 0,0 10-3345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 8372,'0'0'5138,"70"11"-3969,-28-11-753,0 0-128,-4-6-128,-4 1-112,-2 4 0,-3 1 0,1 0-16,-1 0-32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90 8116,'0'0'4701,"-16"18"-4357,4-5-303,5-7-37,0 1-1,1 1 0,-1-1 0,2 1 0,-1 1 1,1-1-1,0 1 0,1 0 0,0 0 1,0 0-1,1 0 0,0 1 0,0-1 1,1 1-1,-1 12 0,2 7-13,0 0-1,2 0 0,1 0 1,1 0-1,9 35 1,-11-58 6,1 1 1,0-1-1,0 0 1,1 1 0,0-1-1,0 0 1,0-1-1,1 1 1,0 0-1,0-1 1,0 0 0,1 0-1,0-1 1,0 1-1,0-1 1,0 0-1,1 0 1,0 0 0,-1-1-1,1 0 1,1 0-1,-1-1 1,0 0-1,0 0 1,1 0 0,0 0-1,-1-1 1,13 0-1,-13-1-2,1 1 1,-1-2-1,0 1 0,0-1 0,0 0 0,0 0 0,0-1 1,-1 0-1,1 0 0,0 0 0,-1-1 0,1 1 0,-1-1 1,8-6-1,-6 3 18,0-1 1,0 0-1,0 0 1,-1 0-1,0-1 1,-1 0-1,1 0 1,5-13 0,0-5 57,-1 0 1,-2-1-1,0 0 1,-2-1-1,5-38 1,-11 60-64,5-28 68,-2 0-1,-2-38 1,-1 63-67,0 1-1,-1 0 1,0 0 0,-1-1 0,0 1-1,0 0 1,0 0 0,-1 1-1,-1-1 1,1 1 0,-1-1-1,0 1 1,-1 0 0,-8-10-1,11 15-135,0 1-1,0-1 0,0 0 0,0 0 0,0 1 0,-1-1 0,1 1 1,-1 0-1,1 0 0,-1 0 0,1 0 0,-1 0 0,0 0 1,0 1-1,1-1 0,-5 1 0,-8 0-3067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9845,'0'0'5330,"101"17"-4994,-52-17-192,4-2-80,2-3-64,-37 3-624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 5234,'0'0'6046,"0"17"-5574,0 58-10,-1-69-436,1-1 1,1 1-1,-1-1 1,1 1-1,0-1 1,0 1-1,0-1 1,1 1-1,0-1 1,0 0-1,0 0 1,1 0-1,0 0 1,4 6-1,-4-8-29,0 0-1,0-1 1,0 1 0,0-1-1,0 0 1,1 0 0,-1 0-1,1 0 1,-1-1-1,1 1 1,0-1 0,-1 0-1,1 0 1,0 0 0,0-1-1,0 1 1,0-1-1,4 0 1,-5 0 11,-1-1 0,1 1 0,-1-1 0,0 1 0,1-1 0,-1 0 0,0 0-1,1 0 1,-1 0 0,0 0 0,0 0 0,0-1 0,0 1 0,0-1 0,0 0 0,0 1 0,-1-1 0,1 0 0,-1 0 0,1 0 0,-1 0-1,0 0 1,1 0 0,-1 0 0,0-1 0,0 1 0,-1 0 0,1-1 0,-1 1 0,1-1 0,0-2 0,1-12 129,0 1-1,0-1 1,-2-26 0,-1 27-122,2 12 16,-2 0 0,1 0-1,0 0 1,-1 0-1,0-1 1,0 1-1,0 0 1,0 0 0,0 0-1,-1 1 1,0-1-1,0 0 1,0 1-1,-3-5 1,2 5 21,1 1 0,-1 0 0,1 0-1,-1 0 1,0 0 0,0 0 0,0 1 0,0-1 0,0 1-1,0 0 1,0 0 0,0 0 0,0 0 0,-1 0-1,1 1 1,0-1 0,-1 1 0,-3 0 0,6 0-104,1 0 0,-1 0-1,1 0 1,-1 0 0,1 0 0,-1 0 0,1 0 0,-1 0 0,1 0 0,-1 0 0,1 1 0,-1-1-1,1 0 1,-1 0 0,1 0 0,0 1 0,-1-1 0,1 0 0,-1 0 0,1 1 0,0-1-1,-1 0 1,1 1 0,0-1 0,-1 1 0,1-1 0,0 0 0,-1 1 0,1-1 0,0 2 0,-2 9-4966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 11029,'0'0'4770,"-17"152"-4610,7-80-96,1-1-16,5-6-48,2-7 0,2-10-368,0-8-944,-4-11-1730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0 451 5122,'0'0'10325,"46"-88"-10277,30 82 64,13 3-112,-2 0-1008,-58 3-4355</inkml:trace>
  <inkml:trace contextRef="#ctx0" brushRef="#br0" timeOffset="1">1067 0 9060,'0'0'2935,"-16"4"-1623,4-2-1075,8-2-190,-1 0 0,0 1 0,1-1-1,-1 1 1,1 0 0,-1 1 0,1-1 0,-1 1 0,1 0 0,0 0 0,0 0 0,0 1 0,0 0 0,0-1-1,1 1 1,-1 0 0,1 1 0,0-1 0,-1 1 0,2-1 0,-1 1 0,-3 5 0,1 5-18,0 0 0,1 0 0,0 0 0,1 1-1,1 0 1,-1 17 0,5 91 82,-2-119-109,0 5 0,1-1 0,0 0 1,0 0-1,1 0 1,0-1-1,0 1 0,1 0 1,0-1-1,0 1 1,8 11-1,-8-15-9,0 0-1,0-1 0,0 1 1,1-1-1,-1 0 1,1 0-1,0 0 0,0 0 1,0-1-1,0 0 1,0 0-1,0 0 0,1 0 1,-1 0-1,1-1 1,-1 0-1,1 0 0,0 0 1,8 0-1,-9-1 8,0 0 0,1 0-1,-1 0 1,0 0 0,0-1-1,0 1 1,1-1 0,-1 0-1,0-1 1,0 1 0,0-1 0,0 0-1,-1 1 1,1-2 0,0 1-1,-1 0 1,5-5 0,-3 1 35,0 1 0,0-2 0,-1 1 0,0 0 0,0-1 0,-1 0-1,0 0 1,0 0 0,2-8 0,1-9 42,-1 0 0,-1 0 0,0 0 0,-3 0 0,0-29 0,-1 49-107,0 0 1,0 0-1,0 0 0,-1 0 1,1 0-1,-1 0 0,0 0 1,0 1-1,-1-1 1,1 0-1,-1 0 0,0 1 1,0-1-1,0 1 0,0 0 1,-1-1-1,1 1 0,-1 0 1,0 1-1,0-1 1,0 0-1,0 1 0,0-1 1,-6-2-1,5 3-628,0 1 1,0 0-1,0 0 1,0 0-1,0 0 0,0 1 1,0-1-1,0 1 1,0 0-1,-4 1 0,-13 2-6937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12598,'0'0'2097,"100"5"-1409,-45-5-384,12 2-224,3 3 64,-2-2-144,-47-1-2769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3025,'0'0'2834,"13"1"-7108,-5-1 5042,-3 0 289,1 0 399,-2-1-303,-2-3-513,1 3-128,1-1-336,0 2-176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13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228 0 6643,'0'0'2369,"10"19"-2099,30 61-57,-36-72 26,-1 0 1,0 1-1,-1-1 1,0 1-1,0-1 1,-1 1-1,0 0 1,0 0-1,-1-1 1,-1 1-1,1 0 0,-3 9 1,2-9 430,0-5-540,0 0-1,0-1 1,0 1-1,0-1 1,-1 1-1,0-1 1,0 0-1,0 0 1,0 1-1,0-1 1,-1-1-1,1 1 1,-1 0-1,0-1 1,0 1-1,0-1 1,0 0 0,0 0-1,0 0 1,-6 2-1,0 0 77,0 0 1,0 0-1,-1-1 1,1 0-1,-1-1 0,-16 2 1,10-2 3,4-1-164,0 1 0,0-1 0,0-1 0,-1 0 0,1-1 0,0 0 0,0-1 0,-14-4 0,25 5-106,0 1-1,-1-1 1,1 0 0,0 0-1,0 0 1,0 0-1,-1 0 1,1-1 0,0 1-1,1 0 1,-1 0 0,0-1-1,0 1 1,0 0 0,1-1-1,-1 1 1,1-1 0,-1 1-1,1-1 1,0 1-1,-1-1 1,1-2 0,0-22-4590,1 13-381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9 153 5539,'1'13'887,"0"13"7240,-9-18-7421,6-10-709,7-7 95,27-33 204,65-65 1,-92 101-317,-2 3-18,-1 1-1,1-1 1,0 0-1,-1 0 0,1 1 1,0 0-1,1 0 1,-1 0-1,0 0 1,1 0-1,-1 0 1,1 1-1,-1 0 1,8-2-1,-10 3 19,-1 1-1,0-1 1,1 1 0,-1 0-1,1-1 1,-1 1 0,0 0-1,1-1 1,-1 1 0,0 0-1,0-1 1,0 1 0,1 0-1,-1-1 1,0 1 0,0 0-1,0 0 1,0-1 0,0 1-1,-1 1 1,2 1-15,1 103 250,2 19-38,-3-108-160,2 0 0,0-1 0,1 1 0,0-1 0,10 21 0,6 0 194,-5-21-1317,2-9-3820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87 10341,'0'0'5826,"57"41"-5457,-31-6-193,1 0-96,1 1 16,-5-3-80,-2 1-16,-8 2-448,-9 3-913,-4-27-2497</inkml:trace>
  <inkml:trace contextRef="#ctx0" brushRef="#br0" timeOffset="1">0 429 11397,'0'0'4754,"2"-89"-4610,44 26-64,11-7-15,7-2-65,6 7-305,2 9-2832,-47 46-673,0 6 113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0 218 10917,'0'0'2596,"16"-22"-2329,10-14-181,77-105 70,-99 135-158,-4 5 1,1 0-1,-1 1 1,1-1-1,-1 0 1,1 0-1,0 1 1,-1-1-1,1 0 1,0 1-1,-1-1 1,1 0-1,0 1 1,0-1-1,0 1 1,0 0-1,-1-1 1,1 1-1,0-1 1,1 1-1,-1 16-56,-4 358-148,3-352-5532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 13174,'0'0'2081,"0"101"-1857,-6-26 48,2 2-112,2 3-112,-2-6-48,3-10-688,-1-12-1201,-4-16-1040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0 139 5811,'0'0'8211,"33"-87"-7810,12 78 79,10 4-304,8-4-96,3-1-80,3-3-832,-47 7-3234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1169,'0'0'13318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 2129,'0'0'2529,"57"-41"-1552,-57 43-977,0 5-2562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1 8228,'0'0'4111,"-18"3"-2793,10-2-1198,3-1-84,-1 0 1,1 1-1,-1 0 1,1 0-1,0 0 0,-1 1 1,1-1-1,0 1 1,0 1-1,0-1 1,1 1-1,-1-1 0,0 2 1,1-1-1,0 0 1,0 1-1,0 0 1,0 0-1,0 0 0,1 0 1,0 0-1,-5 10 1,-3 7-13,2 1 1,0 1 0,2-1-1,0 1 1,2 1 0,0-1-1,2 1 1,0 0 0,2-1-1,0 1 1,4 30 0,-2-51-28,0 0 0,0 0 0,0 0 1,0-1-1,0 1 0,0 0 0,1-1 1,-1 1-1,1-1 0,0 0 0,0 1 0,0-1 1,0 0-1,0 0 0,0 0 0,0 0 0,1-1 1,-1 1-1,1-1 0,-1 1 0,1-1 1,0 0-1,0 0 0,-1 0 0,1 0 0,0-1 1,0 1-1,0-1 0,0 1 0,0-1 0,0 0 1,-1 0-1,1-1 0,0 1 0,0 0 1,0-1-1,0 0 0,0 0 0,-1 0 0,1 0 1,0 0-1,-1 0 0,1-1 0,3-2 0,2-2 43,-1-1 0,-1-1 0,1 1 0,-1-1 0,0 0 0,-1 0 0,0-1 0,6-13 0,-1 1-48,-2 0 0,10-36 1,-15 45-684,-1-1 0,0 0 0,-1 1 0,0-17 0,-1 27 430,0 1 0,0 0-1,0 0 1,0-1 0,0 1 0,-1 0 0,1-1 0,0 1 0,-1 0 0,1 0 0,-1-1 0,1 1 0,-2-2 0,-14 0-4101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9028,'0'0'4290,"102"21"-3538,-37-21-271,3 1-305,-1-1-32,-7 0-144,-12 0-1105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6115,'0'0'8436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0:57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1 144,'0'0'16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22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 7459,'0'0'3778,"127"-2"-4114,-74-5 352,4 0-16,-2 2 16,-1-5 16,-7 5 16,-3 1-48,-8 4-912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1 9188,'0'0'4722,"-53"159"-4610,46-74-32,3-1-32,2-4 0,0-8-48,2-14-1376,0-50-1650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76 7379,'0'0'7524,"76"-60"-7300,0 60-128,13-3-96,8-4-560,-61 2-4915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6643,'0'0'4594,"0"14"-3772,0 245 282,0-258-1154,0-1 0,0 1 0,0 0-1,0-1 1,0 1 0,0-1 0,0 1-1,0 0 1,0-1 0,0 1 0,0-1-1,0 1 1,1 0 0,-1-1 0,0 1-1,0-1 1,1 1 0,-1-1 0,0 1-1,1-1 1,-1 1 0,0-1 0,1 1-1,-1-1 1,1 0 0,-1 1 0,1-1-1,-1 0 1,2 1 0,-1-1-50,0 0 0,0 0 1,0-1-1,-1 1 0,1 0 0,0-1 1,0 1-1,0-1 0,0 1 0,-1-1 1,1 1-1,0-1 0,0 1 0,-1-1 1,1 0-1,-1 1 0,1-1 0,0 0 1,-1 0-1,1 1 0,-1-1 0,1-1 1,8-16-562,0 0 1,-2 0-1,6-19 1,-5 14 628,16-35 0,-23 56 101,0 1 0,0-1 0,0 1-1,0-1 1,0 1 0,1-1 0,-1 1 0,0-1-1,1 1 1,-1 0 0,1 0 0,0 0-1,-1 0 1,1 0 0,0 0 0,-1 1 0,1-1-1,0 0 1,0 1 0,0-1 0,0 1 0,0 0-1,0 0 1,-1 0 0,1 0 0,0 0-1,0 0 1,0 0 0,0 0 0,0 1 0,0-1-1,0 1 1,-1 0 0,1-1 0,0 1-1,0 0 1,-1 0 0,1 0 0,-1 0 0,1 0-1,-1 0 1,1 1 0,-1-1 0,0 1-1,1-1 1,-1 1 0,0-1 0,0 1 0,1 2-1,5 12 326,-1-1 0,6 28-1,9 22-4220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11877,'0'0'1409,"69"89"-1073,-43-53-112,-1 1-64,0-1-112,-1-5 32,-5-7 33,-2-7-113,-3-4-865,-7-2-1232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1 400 6915,'0'0'7251,"83"-111"-7090,-24 57-97,4-10 16,-3 1-80,-6 3-1009,-16 13-2769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9220,'0'0'1150,"2"16"131,11 199 290,-13-212-1617,3 43 238,-3-45-216,0 0-1,0 0 1,1 0-1,-1-1 1,0 1 0,0 0-1,1 0 1,-1 0-1,0 0 1,1 0-1,-1 0 1,1 0-1,-1-1 1,1 1-1,-1 0 1,1 0 0,-1-1-1,1 1 1,0 0-1,0-1 1,-1 1-1,1-1 1,0 1-1,0-1 1,0 1-1,0-1 1,-1 1 0,1-1-1,0 0 1,0 0-1,0 1 1,0-1-1,0 0 1,0 0-1,0 0 1,0 0-1,0 0 1,0 0 0,0 0-1,1-1 1,1-1-140,1-1 0,-1 0 1,1 1-1,-1-2 0,0 1 1,0 0-1,0-1 0,0 1 1,-1-1-1,0 0 1,0 1-1,0-1 0,3-6 1,3-6 79,-1 4 55,15-25-86,-21 36 143,0-1 0,0 1-1,0-1 1,0 1 0,0 0 0,1-1-1,-1 1 1,0 0 0,1 0-1,-1 0 1,1 0 0,-1 0 0,1 0-1,-1 1 1,1-1 0,0 0-1,3 0 1,-4 2 9,0-1 0,-1 1 0,1-1-1,0 1 1,0 0 0,-1 0 0,1-1 0,-1 1 0,1 0-1,0 0 1,-1 0 0,0 0 0,1 0 0,-1-1-1,1 1 1,-1 0 0,0 0 0,0 0 0,0 0 0,1 0-1,-1 0 1,0 1 0,4 29 560,-4-29-510,6 112-906,-6-98-3580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1 4802,'0'0'6160,"-8"21"-5618,-13 53 348,-22 138-1,22-27 192,7 338-1,15-501-1047,1 1 0,1-1 0,1 0 0,1 0-1,1-1 1,18 42 0,-20-54-97,0 0 0,1 0-1,1 0 1,-1-1 0,1 0 0,1 0 0,0 0-1,0-1 1,0 0 0,1 0 0,0-1 0,0 0-1,0 0 1,1-1 0,0 0 0,17 6 0,-25-10-157,1-1 0,-1 1 0,1-1 0,-1 1 0,1-1 0,-1 0 0,1 0 0,0 1 0,-1-1 0,1 0 0,-1 0 0,1-1 1,0 1-1,-1 0 0,3-1 0,14-14-5369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382 421 9444,'0'0'1324,"-25"-1"503,-82-6-394,96 6-1343,0 1 0,1 1 0,-1 0 0,0 0 0,0 1 1,1 0-1,-1 1 0,1 0 0,-1 1 0,1 0 0,1 0 0,-1 1 0,0 1 1,1 0-1,0 0 0,1 0 0,-1 1 0,1 1 0,1-1 0,-1 1 0,1 0 1,-10 17-1,13-19-88,1 0 1,0 1-1,1 0 0,-1-1 1,1 1-1,1 0 1,-1 0-1,1 0 1,1 0-1,-1 0 1,1 12-1,1-18-5,-1 1 1,0 0-1,0 0 0,1-1 1,-1 1-1,1 0 0,-1-1 0,1 1 1,0 0-1,0-1 0,0 1 1,0-1-1,0 1 0,0-1 1,0 0-1,0 1 0,0-1 0,1 0 1,-1 0-1,0 0 0,1 0 1,-1 0-1,1 0 0,-1 0 1,1 0-1,0-1 0,-1 1 1,1-1-1,0 1 0,3 0 0,6 1-94,1-1 0,-1 0 0,20 0-1,-22-1-27,-1-1-69,-1 0 1,1 0-1,-1 0 0,0-1 0,0 0 0,0-1 0,0 0 0,0 0 0,0 0 0,0-1 0,-1 0 0,0 0 0,0 0 0,0-1 0,0 0 0,-1 0 0,0 0 0,0-1 0,0 0 0,7-12 0,2-5-577,-2 1 0,0-2 0,-2 1 0,14-47-1,48-275-881,-66 310 2183,-4-3 8136,-25 121-8441,3 0 0,3 1 0,5 0 0,3 2 0,2 99 0,7-172-205,1 0 1,0 0-1,1-1 1,1 1-1,0 0 1,0-1-1,1 0 1,7 14 0,-8-19-232,1 0 1,0-1 0,0 1 0,1-1 0,0 0 0,0 0 0,1 0 0,-1-1 0,1 0 0,0 0 0,1 0 0,-1-1 0,13 7 0,4-6-4710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0 237 10053,'0'0'1640,"21"4"-1466,68 9-52,-83-13-93,-1 0-1,1-1 1,0 1-1,-1-1 0,1 0 1,-1-1-1,1 1 1,-1-1-1,0 0 0,0 0 1,0-1-1,0 0 1,0 0-1,0 0 0,-1 0 1,1-1-1,4-4 1,-1-1 16,0 0 0,0-1 0,-1 0 0,0 0 0,9-19 0,-12 21-69,0 0 0,-1 0-1,0-1 1,-1 1 0,0-1 0,0 1-1,-1-1 1,0 0 0,0 0 0,-1-10-1,0 17 23,0 1-1,-1 0 1,1 0-1,0 0 0,-1 0 1,1-1-1,0 1 1,-1 0-1,1 0 0,-1 0 1,0 0-1,1 0 1,-1 0-1,0 0 0,0 0 1,0 0-1,0 0 1,1 1-1,-1-1 0,0 0 1,0 0-1,-1 1 0,0-1 1,-2-1 2,0 0 0,0 1 1,0 0-1,0 0 0,0 0 1,0 0-1,-6 1 0,2-1 74,-1 1-1,0 1 0,1 0 1,-1 0-1,0 0 1,-15 6-1,17-4 3,0 1 1,0 0-1,0 1 1,1-1-1,0 1 1,0 1-1,0-1 1,0 1-1,1 0 0,0 0 1,0 1-1,0 0 1,1 0-1,0 0 1,1 0-1,-5 12 1,4-6-23,0-1-1,1 0 1,0 1 0,1 0 0,0-1 0,1 1 0,1 0-1,0 0 1,3 23 0,-2-30-63,1 0-1,-1-1 0,1 1 1,0-1-1,0 1 1,1-1-1,0 0 0,0 0 1,0 0-1,0 0 1,1-1-1,6 7 0,-3-4 80,1-1 0,0 0-1,0 0 1,0-1-1,1 0 1,17 7-1,-9-6-285,0 0 0,0-1 0,20 3-1,-15-5-1872,40 1-1,-38-4-2838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311 24 4450,'0'0'7497,"-11"-4"-6401,-3 0-562,0 0 1,0 1-1,0 1 0,-25-2 0,18 3 1011,18 0-1526,0 1-1,0-1 1,0 1 0,0 0-1,0 0 1,0 0 0,0 1-1,0-1 1,0 1 0,0-1-1,0 1 1,0 0-1,0 0 1,0 0 0,1 1-1,-1-1 1,0 1 0,-2 2-1,-8 7-23,1 0-1,0 1 0,1 1 0,0 0 0,1 0 1,1 1-1,0 0 0,1 1 0,0 0 1,2 0-1,-8 22 0,14-36-1,-1 1 1,1-1-1,-1 0 0,1 1 1,0-1-1,0 1 0,-1-1 1,1 1-1,0-1 0,0 0 1,1 1-1,-1-1 0,0 1 1,0-1-1,1 1 0,-1-1 1,0 0-1,1 1 0,0-1 1,-1 0-1,1 1 0,0-1 1,0 0-1,-1 0 0,1 0 1,0 0-1,0 0 0,0 0 1,2 1-1,1 0-63,0-1-1,0 0 1,1 0 0,-1 0 0,1-1-1,-1 1 1,1-1 0,6-1 0,-3 0-125,1 0 1,-1-1-1,1 0 0,-1 0 1,0-1-1,1 0 1,-1 0-1,-1-1 1,1 0-1,-1-1 1,1 1-1,-1-1 1,12-12-1,-11 10 61,0 1 1,1-1-1,0 2 0,0-1 0,1 1 1,0 0-1,-1 1 0,17-5 1,-26 9 126,1 0 1,0 0-1,0 0 1,-1-1-1,1 1 1,0 0 0,-1 0-1,1 0 1,0 0-1,-1 1 1,1-1-1,0 0 1,0 0 0,-1 0-1,1 0 1,0 1-1,-1-1 1,1 0-1,-1 1 1,1-1 0,0 0-1,-1 1 1,1-1-1,-1 1 1,1-1-1,-1 1 1,1-1 0,-1 1-1,1-1 1,-1 1-1,0 0 1,1 0-1,4 24-5,-4-18 47,8 123 1284,-11 178 1,0-264-1264,-1 0 0,-2-1 0,-3 1 0,-18 64 0,17-96 53,9-11-104,-1-1 0,1 0 0,-1 0-1,1 0 1,0 0 0,-1-1 0,1 1 0,-1 0-1,1 0 1,0 0 0,-1 0 0,1 0 0,-1 0-1,1-1 1,0 1 0,-1 0 0,1 0 0,0-1-1,-1 1 1,1 0 0,0-1 0,-1 1 0,1 0-1,0 0 1,0-1 0,-1 1 0,1-1 0,0 1-1,0 0 1,0-1 0,0 1 0,-1-1 0,1 1-1,0 0 1,0-1 0,0 1 0,0-1 0,0 1-1,0-1 1,-6-19 24,2 0 0,0 0-1,-2-38 1,3-70-711,3 99 302,9-158-4323,1 146 365,2 17-1249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23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1 4930,'0'0'8020,"-34"90"-7540,5-35 112,1 8 225,-1 5-481,8-6-208,12-2-128,9-2-16,0-50-2529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95 720,'0'0'12790,"4"8"-12152,3 11-376,-1 1 0,-1 0 0,5 32 0,-2-8-171,-6-36-74,0 0-1,0 0 1,1 0-1,4 8 1,-7-15-26,0 0 0,1 0 1,-1 0-1,1 0 0,-1 0 1,1 0-1,-1 0 0,1 0 1,-1-1-1,1 1 0,0 0 1,-1 0-1,1 0 0,0 0 1,0-1-1,0 1 0,0 0 1,0-1-1,-1 1 0,1-1 1,0 1-1,0-1 0,0 0 1,1 1-1,-1-1 0,0 0 1,0 0-1,0 1 0,0-1 1,0 0-1,0 0 0,0 0 1,0 0-1,0-1 0,0 1 1,1 0-1,-1 0 0,0-1 1,0 1-1,0 0 0,0-1 1,0 1-1,1-2 0,1-2-16,0-1 0,0 0 0,0 0 0,-1 0 0,1 0-1,-1 0 1,-1-1 0,1 1 0,-1-1 0,0 1 0,1-12 0,2 0 126,2-12 19,-2 7-73,1 0 1,1 1-1,0 0 1,20-40 0,-23 57-22,0 0 0,0 0 1,0 0-1,0 1 1,1 0-1,-1 0 1,1 0-1,0 0 1,0 0-1,0 1 0,1 0 1,-1-1-1,0 2 1,1-1-1,0 0 1,-1 1-1,10-2 1,7 1-579,-1 0 1,40 1 0,-36 2-1614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0 222 9348,'0'0'2647,"20"-4"-2276,65-20-81,-77 21-254,-1-1-1,0 0 0,0 0 1,-1 0-1,1-1 0,-1 0 1,0 0-1,-1-1 0,1 0 0,-1 0 1,0 0-1,0-1 0,-1 1 1,7-14-1,-9 17-20,1-3 22,0 0 0,0 0 0,0-1 0,-1 1 0,0 0 0,1-9 0,-2 14-24,-1-1-1,0 1 0,0 0 1,1-1-1,-1 1 0,0 0 0,0-1 1,0 1-1,0-1 0,-1 1 1,1 0-1,0-1 0,0 1 0,-1 0 1,1-1-1,-1 1 0,1 0 0,-1 0 1,0 0-1,1-1 0,-1 1 1,0 0-1,0 0 0,0 0 0,0 0 1,0 0-1,0 0 0,0 1 0,0-1 1,0 0-1,0 0 0,-1 1 1,1-1-1,0 1 0,-2-1 0,-5-1 70,1 0-1,-1 1 0,0 0 1,1 0-1,-1 1 0,0 0 0,0 0 1,0 1-1,1 0 0,-1 1 1,0-1-1,-7 4 0,11-3-29,-1 0 0,1 0 0,0 0-1,0 1 1,0 0 0,0 0 0,1 0 0,-1 0 0,1 0-1,0 1 1,0-1 0,0 1 0,0 0 0,0 0-1,1 0 1,0 0 0,0 1 0,0-1 0,0 0 0,-1 10-1,0-4-32,1-1-1,1 1 1,0 0-1,0 0 1,1 0-1,0 0 1,1 0-1,0 0 1,0-1-1,5 19 1,-3-22-18,-1 0 1,1 0 0,0 0 0,0-1-1,1 1 1,0-1 0,0 1 0,0-1-1,1-1 1,-1 1 0,1-1 0,0 1-1,0-1 1,1-1 0,-1 1 0,1-1-1,7 3 1,3 0-363,0-1 0,-1-1 1,2-1-1,-1 0 0,0-2 0,1 1 0,20-2 0,-13-2-4433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0 153 13670,'0'0'2705,"18"7"-2707,57 20 4,-71-25 5,1-1-1,0 1 0,0-1 1,0 0-1,-1-1 0,1 1 1,0-1-1,0 0 0,0 0 1,0-1-1,0 1 0,0-1 1,0 0-1,0 0 0,-1-1 1,1 0-1,-1 0 0,1 0 1,-1 0-1,1 0 0,-1-1 1,0 0-1,0 0 0,0 0 1,4-5-1,-4 2-60,1 0 1,-1 0-1,0 0 0,-1 0 1,1-1-1,-1 0 0,-1 0 1,1 0-1,-1 0 0,0 0 1,-1 0-1,0 0 1,0-1-1,0-9 0,-1 15 30,0 0 0,0 1 0,-1-1 0,1 0 0,0 0-1,0 0 1,-1 1 0,1-1 0,-1 0 0,0 1 0,0-1 0,1 0 0,-1 1-1,0-1 1,0 1 0,0-1 0,-1 1 0,1 0 0,0-1 0,0 1-1,-1 0 1,1 0 0,-2-1 0,-1 0 18,1 1 0,-1-1 0,0 1 1,1 0-1,-1 0 0,0 0 0,0 1 0,1-1 0,-1 1 0,-6 0 1,1 1 29,1 0 0,0 0 1,0 0-1,-1 1 0,1 0 1,0 1-1,1 0 0,-1 0 1,-12 8-1,14-7 25,1 1 0,0-1 0,0 1 0,0 1 0,0-1 0,1 0 0,0 1 0,0 0 0,1 0 0,0 0 0,0 1 0,0-1 0,-3 13 0,3-5 17,1-1 1,0 1-1,1 0 0,1 0 0,0-1 1,2 17-1,-1-24-54,0 0 1,1 0 0,-1 1-1,1-1 1,0-1-1,1 1 1,-1 0-1,1 0 1,0-1 0,1 0-1,-1 0 1,1 0-1,0 0 1,1 0-1,-1-1 1,1 1 0,-1-1-1,1-1 1,1 1-1,-1-1 1,0 1-1,1-1 1,10 3 0,-5-2-301,0 0 0,0-1 0,1 0 0,-1-1 0,1-1 0,-1 1 0,1-2 0,-1 0 0,1 0 0,0-1 0,18-4 0,-27 4-238,-1 1-1,1-1 1,-1 0-1,1 0 1,-1-1-1,0 1 1,1-1-1,-1 1 1,0-1-1,4-3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0 720,'0'0'1772,"-2"0"-1943,-41 2 16685,32-2-14940,3 0-4548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0 357 14647,'0'0'1608,"18"-12"-1970,-9 5 343,4-1-113,-1-1 0,0 0 0,0 0-1,-1-2 1,0 1 0,-1-2 0,0 1-1,11-18 1,22-51-1517,-31 53 1527,2 1-1,1 1 0,33-43 0,-48 68 162,0 0 0,0-1 0,0 1 0,0 0 0,1 0 0,-1 0 0,0 0 0,0-1 0,0 1 0,0 0 0,0 0 0,1 0 0,-1 0 0,0 0 0,0 0 0,0-1 0,0 1 0,1 0 0,-1 0 0,0 0 0,0 0 0,0 0 0,1 0 0,-1 0 0,0 0 0,0 0 0,0 0 0,1 0 0,-1 0 0,0 0 0,0 0 0,0 0 0,1 0-1,-1 0 1,0 0 0,0 0 0,0 0 0,1 0 0,-1 0 0,0 1 0,0-1 0,0 0 0,0 0 0,1 0 0,-1 0 0,0 0 0,0 0 0,0 1 0,0-1 0,1 0 0,3 16 566,-3 29-602,-1-39 235,-9 266 685,1-10-1945,8-247-2123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 6067,'0'0'48,"116"-26"16,-72 26 208,-2 0 112,-1 0 288,-3 9-223,-2 1-209,-5-2-96,-5 1-16,-3-2-96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7187,'0'0'4802,"122"51"-3905,-73-49-481,4-2-176,6 0-32,2 0-208,-42 0-1472,-4-2-3667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13702,'0'0'2321,"13"51"-7699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6147,'0'0'6803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0 455 14038,'0'0'278,"21"3"-473,2 2 24,41 1 1,-60-6 161,0 0 1,0-1 0,0 0 0,0 0 0,0 0 0,0 0 0,0 0-1,0-1 1,0 0 0,-1 0 0,1 0 0,-1 0 0,1 0-1,-1-1 1,0 0 0,0 1 0,0-1 0,0 0 0,-1-1-1,1 1 1,1-4 0,4-2-58,2-3-228,-1-1-1,0-1 0,-1 1 1,0-1-1,-2-1 1,1 1-1,-2-1 0,1 0 1,2-20-1,-2 0-224,-1 0 0,-1-71 0,-4 103 594,1-1 1,-2 1-1,1 0 0,0 0 1,-1 0-1,1 0 0,-1-1 1,0 1-1,0 0 0,0 0 1,0 0-1,-1 1 1,1-1-1,-1 0 0,0 0 1,0 1-1,0-1 0,-4-3 1,3 4 199,-1-1 0,1 1 0,-1 1 0,0-1 0,0 0 0,0 1 0,0 0 0,0 0 0,0 0 0,0 0 0,0 1 0,0-1 0,-8 1 0,9 0-209,0 1 0,1-1-1,-1 1 1,0-1 0,0 1 0,1 0-1,-1 0 1,1 0 0,-1 0-1,1 1 1,-1-1 0,1 1 0,0-1-1,0 1 1,0 0 0,0 0-1,0 0 1,0 0 0,0 0 0,0 0-1,1 1 1,-3 3 0,-2 6-11,0 1 0,0 0 0,-4 19 0,3-12 46,-16 50 422,-22 115 0,37-138-318,2 0 0,3 1-1,3 74 1,0-116-214,0 1 1,1-1-1,0 0 0,0 0 1,0 0-1,1 1 1,0-1-1,0-1 0,1 1 1,-1 0-1,1 0 0,1-1 1,-1 0-1,1 0 0,0 0 1,0 0-1,0 0 1,1-1-1,-1 0 0,1 0 1,0 0-1,0 0 0,1-1 1,-1 0-1,1 0 1,0 0-1,0-1 0,-1 0 1,2 0-1,-1 0 0,0-1 1,0 0-1,10 0 0,-8 0-230,-4 0-3,0 0 1,0-1-1,-1 1 0,1-1 0,0 0 0,0 0 0,0-1 1,0 1-1,0-1 0,0 0 0,0 0 0,-1 0 0,1 0 0,0-1 1,-1 1-1,1-1 0,-1 0 0,5-3 0,13-22-4973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35.0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193 339 544,'-158'-174'352,"124"57"-79,34 88-273,0 11-305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5 6019,'0'0'6635,"11"2"-3962,-17-5-1681,6 3-973,0 0 0,0-1 0,0 1 0,-1 0 0,1 0 0,0 0 0,0-1 0,-1 1 0,1 0 0,0 0 0,0 0 0,-1 0 0,1-1 0,0 1 0,0 0 0,-1 0 0,1 0 0,0 0 0,-1 0 1,1 0-1,0 0 0,-1 0 0,1 0 0,0 0 0,-1 0 0,1 0 0,0 0 0,0 0 0,-1 0 0,1 0 0,0 0 0,-1 0 0,1 1 0,0-1 0,0 0 0,-1 0 0,1 0 0,0 0 0,0 1 0,-1-1 1,1 0-1,0 0 0,0 1 0,0-1 0,-1 0 0,1 0 0,0 1 0,0-1 0,0 0 0,0 0 0,0 1 0,-1-1 0,1 0 0,0 1 0,0-1 0,0 0 0,0 1 0,0-1 0,0 0 0,0 1 0,0-1 1,0 0-1,0 0 0,0 1 0,1-1 0,-1 1 0,-4 24 52,-3 33 196,-1 61 0,8-119-368,0 1-1,0 0 1,0-1 0,0 1-1,0 0 1,1-1-1,-1 1 1,0-1 0,0 1-1,1-1 1,-1 1-1,0 0 1,1-1-1,-1 1 1,0-1 0,1 1-1,-1-1 1,1 0-1,-1 1 1,1-1-1,-1 1 1,1-1 0,-1 0-1,1 1 1,0-1-1,-1 0 1,1 0-1,-1 1 1,1-1 0,0 0-1,-1 0 1,1 0-1,-1 0 1,1 0 0,0 0-1,-1 0 1,1 0-1,0 0 1,-1 0-1,1 0 1,0 0 0,-1-1-1,1 1 1,-1 0-1,1 0 1,-1-1-1,1 1 1,0 0 0,-1-1-1,1 1 1,-1 0-1,1-1 1,-1 1-1,0-1 1,1 1 0,-1-1-1,1 1 1,-1-1-1,0 1 1,1-2 0,5-16-3941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14215,'0'0'1840,"45"10"-7666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69 10005,'0'0'4116,"0"3"-4092,-9 46 5606,-6 72-5655,15-120 105,-2 72-40,2-72-114,0-4-262,2-10 247,0 1 0,2-1 0,-1 1 0,2 0 0,-1 0 0,2 1 0,-1-1 0,13-17 1,-5 7 74,-2 1 33,-2 3-8,1 0 0,1 0 0,26-31 0,-34 45-15,1 0 0,-1 1 0,1 0 0,0-1 1,0 1-1,0 1 0,0-1 0,0 1 0,1-1 0,-1 1 1,1 1-1,0-1 0,0 0 0,-1 1 0,1 0 1,0 0-1,0 1 0,0 0 0,0-1 0,0 1 0,9 2 1,-11-1-2,-1 0 1,0 0 0,1 0 0,-1 0 0,0 0 0,0 1 0,0-1 0,0 1 0,0 0-1,0 0 1,-1-1 0,1 1 0,0 0 0,-1 0 0,0 1 0,1-1 0,-1 0 0,0 0 0,0 1-1,0-1 1,0 0 0,-1 1 0,1 3 0,3 9 25,-1 1 0,2 23-1,-5-34-2,3 45-7,-2-22 18,7 37-1,-7-58-564,1 0 0,0 0 0,0 0 0,0-1 0,7 13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1 305 10101,'0'0'1838,"19"0"-803,13 1-610,-8 0-76,0-1 0,35-4 1,-50 3-319,0 0 1,0 0-1,0-1 1,0-1-1,-1 1 1,1-2-1,-1 1 0,1-1 1,-1 0-1,0-1 1,-1 0-1,1 0 1,-1-1-1,0 0 1,0 0-1,-1 0 1,1-1-1,-1 0 1,-1 0-1,0-1 1,0 0-1,0 0 1,-1 0-1,0 0 1,-1-1-1,0 1 1,0-1-1,0 0 1,1-12-1,-3 13 10,-1 0 1,1 0-1,-1 0 0,0 0 0,-1-1 1,0 1-1,0 0 0,-4-10 1,4 15-33,0 1 1,0-1-1,-1 1 1,1 0 0,-1 0-1,1 0 1,-1 0 0,0 0-1,0 0 1,0 0 0,0 0-1,0 1 1,-1-1-1,1 1 1,0-1 0,-1 1-1,1 0 1,-1 0 0,1 0-1,-1 0 1,1 1 0,-1-1-1,0 1 1,1-1-1,-1 1 1,0 0 0,0 0-1,-2 1 1,3-2 13,-1 1 0,1 0 0,0 0 0,0 1 0,-1-1 1,1 0-1,0 1 0,0-1 0,-1 1 0,1 0 0,0 0 0,0 0 0,0 0 0,0 0 0,0 0 1,0 1-1,0-1 0,1 0 0,-1 1 0,-3 3 0,2 1 14,0-1 0,0 1 0,1 0 0,0 0 0,0 1 0,-2 9 0,-1 8-26,0 0-1,2 0 0,1 1 1,1-1-1,1 0 0,1 1 1,5 29-1,-3-46-106,-1 1 0,1 0 0,0-1 0,1 0-1,0 1 1,1-2 0,6 11 0,-9-15-241,1 1 1,-1-1-1,1 0 0,-1 0 1,1 0-1,0-1 0,0 1 1,0-1-1,0 1 1,1-1-1,-1 0 0,1 0 1,-1-1-1,1 1 0,0-1 1,-1 1-1,1-1 0,0-1 1,4 2-1,9-2-4004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199 95 4354,'0'0'4255,"-3"-15"-2240,-10-46-404,13 59-1550,-1 1 0,0 0 0,0 0 0,1 0 0,-1 0 0,0 0 0,0 0-1,0 0 1,0 0 0,-1 0 0,1 0 0,0 0 0,0 1 0,0-1 0,-1 0 0,1 1 0,0-1 0,-1 1 0,1-1 0,0 1 0,-1 0 0,1 0 0,-1 0 0,1 0 0,0 0 0,-1 0-1,1 0 1,-1 0 0,-1 0 0,-1 1-12,0 0 0,0 0 0,0 0 0,0 0-1,0 1 1,0-1 0,1 1 0,-5 2 0,0 3 24,1 0 1,-1 0-1,1 0 0,1 1 1,-1 0-1,1 1 1,1-1-1,0 1 1,0 0-1,0 1 1,-4 15-1,3-7 42,0 0-1,1 1 1,1 0-1,1 0 1,-1 26-1,4-45-116,0 8 27,0-1 0,0 1-1,0 0 1,1-1 0,0 1-1,4 13 1,-4-19-58,0-1 0,0 1 1,0-1-1,0 1 0,0-1 0,0 1 0,0-1 0,0 0 0,1 0 1,-1 1-1,1-1 0,-1 0 0,1 0 0,-1 0 0,1-1 0,0 1 1,-1 0-1,1 0 0,0-1 0,-1 1 0,1-1 0,0 0 0,0 0 1,0 1-1,-1-1 0,1 0 0,0 0 0,0-1 0,0 1 1,0 0-1,-1 0 0,1-1 0,0 0 0,2 0 0,1-1-142,-1 1-1,0-1 1,0 0-1,-1 0 1,1 0-1,0 0 1,-1-1-1,1 1 1,-1-1-1,0 0 1,0 0 0,5-7-1,29-47-1347,-28 41 1069,82-158-1000,-92 176 1656,1 0 0,-1 1 0,1-1 0,0 0 0,0 0 0,0 0 0,0 0 0,0 0 0,0 1 0,1 2 0,1 10 44,-2 159 1160,0-169-1392,0 0 1,0 0-1,1 0 0,-1 0 0,1 0 0,0 0 1,1-1-1,-1 1 0,5 8 0,-5-11-31,0-1 1,0 1-1,1-1 0,-1 1 0,0-1 0,1 0 0,-1 1 0,1-1 1,-1 0-1,1 0 0,-1 0 0,1 0 0,0 0 0,0 0 0,-1-1 0,1 1 1,0-1-1,0 1 0,0-1 0,0 1 0,0-1 0,0 0 0,-1 0 1,1 0-1,0 0 0,0 0 0,0-1 0,3 0 0,-2 0 12,-1 0-1,1 0 0,0-1 1,0 1-1,-1-1 1,1 0-1,-1 0 0,1 0 1,-1 0-1,0 0 1,0-1-1,0 1 1,0-1-1,0 1 0,2-5 1,26-51 148,-21 39-82,8-20-23,-11 24-1,1 0 0,1 0 1,11-17-1,-17 72 1366,-2 82-907,0-122-499,0 0 0,0 0 1,0 1-1,0-1 0,0 0 0,0 1 0,0-1 0,0 0 0,0 0 0,0 1 0,0-1 0,0 0 0,0 0 1,0 1-1,0-1 0,0 0 0,0 0 0,0 1 0,0-1 0,1 0 0,-1 0 0,0 1 0,0-1 1,0 0-1,0 0 0,1 1 0,-1-1 0,0 0 0,0 0 0,0 0 0,1 0 0,-1 1 0,0-1 1,0 0-1,1 0 0,-1 0 0,0 0 0,0 0 0,1 0 0,-1 0 0,0 0 0,1 0 0,-1 0 0,0 0 1,0 0-1,1 0 0,-1 0 0,0 0 0,1 0 0,11-12-217,22-48 266,-20 34 60,1 1 0,29-37 0,-38 54-64,0 1-1,1 1 1,0-1-1,1 1 1,-1 0-1,1 0 1,0 1-1,1 0 1,-1 1 0,1 0-1,0 0 1,10-2-1,1 2-313,-1 1 0,1 0 0,35 2 0,-41 1-3690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 0 10453,'0'0'3153,"103"140"-1264,-85-29-784,-4 21-305,-9 12 208,-5 4-303,0-3-449,-9-10-128,-18-5-64,-5-10 48,-6-4-96,-13-2 48,-8-6-64,32-87-800,-7-4-4099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0 256,'0'0'16023,"4"38"-15446,-4 15-305,0 20-176,0 11-80,0 1-16,5-4-176,1-11-1649,-6-14-2801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0 203 5346,'0'0'11622,"25"-95"-11190,32 67-192,23-2-128,22-3-112,-56 23-784,-2 3-4867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0 10309,'0'0'6285,"-9"5"-6130,5-3-154,1 0 0,-1 1 0,1-1 1,-1 1-1,1 0 0,0-1 0,0 1 0,0 1 0,0-1 1,1 0-1,0 1 0,-1-1 0,1 1 0,0 0 0,1 0 1,-1 0-1,1 0 0,-1 0 0,1 0 0,1 0 0,-1 0 1,0 6-1,-3 54-3,4 83 1,0-140-9,1 1 1,0 0-1,0-1 0,0 1 1,1 0-1,0-1 0,1 0 1,0 1-1,0-1 1,0 0-1,1-1 0,0 1 1,0-1-1,1 1 0,-1-1 1,1-1-1,1 1 0,-1-1 1,1 1-1,0-2 0,0 1 1,1-1-1,-1 0 1,1 0-1,0 0 0,0-1 1,0-1-1,1 1 0,-1-1 1,1 0-1,-1 0 0,1-1 1,-1 0-1,1-1 0,0 0 1,0 0-1,-1 0 0,14-3 1,-17 2 3,0 0 0,0-1 1,0 1-1,0-1 0,0 1 1,-1-1-1,1 0 0,-1-1 1,1 1-1,-1-1 0,0 1 1,0-1-1,4-5 0,-1 1 13,-1 0-1,-1 0 1,1 0 0,-1-1-1,0 1 1,3-11-1,-1-1 18,-1-1 0,0 0 0,-2 0-1,3-35 1,-5 38-199,0 1 0,-2-1-1,0 0 1,0 0 0,-7-24 0,7 37-104,0 0 0,0 0 0,-1 0 0,0 0 0,0 0 0,0 0 0,0 1 0,-1-1 0,1 1 0,-1 0 0,0 0 0,0 0 0,0 0 0,0 0 0,-1 1 0,1-1 0,-1 1 0,1 0 0,-1 0 0,0 0 0,0 0 0,0 1 0,0 0 0,0 0 0,0 0 0,0 0 0,-6 0 0,3 0-485,0 1 0,0 0-1,0 0 1,0 1 0,-8 1-1,-41 17-2268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9909,'0'0'3713,"135"32"-2848,-75-20-401,9-1-416,3-3 64,-4-1-112,-7 1-16,-50-6-3842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48.3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69 4194,'0'0'8887,"-8"8"-7361,14-22-4737,3-18 2791,-9 30 498,1 0 0,-1 0 0,0 0 0,0 1 1,0-1-1,0 0 0,0 0 0,-1 0 0,1 0 1,0 1-1,-2-4 0,2 4-15,-1 1 0,0-1 0,1 1 0,-1 0 0,1-1 0,-1 1 0,0-1 0,0 1 0,1 0 0,-1 0 0,0-1 0,1 1 0,-1 0 0,0 0 0,0 0 0,0 0 0,1 0 0,-1 0 0,0 0 0,0 0 0,1 0 0,-1 0 0,0 0 0,0 0 0,1 1 0,-1-1 0,0 0 0,0 1 0,0-1 0,0 1-54,-1 1 0,1-1 0,0 0 0,0 0 0,0 1 1,0-1-1,0 0 0,0 1 0,0-1 0,0 1 0,0-1 1,1 1-1,-1 0 0,1-1 0,-1 1 0,1 0 0,0-1 1,-1 3-1,1-2-21,-1 1 0,1-1 0,-1 1 1,1-1-1,0 1 0,0 0 0,0-1 1,1 1-1,-1-1 0,0 1 0,1-1 1,1 3-1,-1-4-63,0 0-1,0-1 1,0 1 0,1-1-1,-1 0 1,0 1 0,0-1-1,1 0 1,-1 0 0,0 0-1,1 0 1,-1 0 0,0 0-1,0 0 1,1 0 0,-1 0 0,0-1-1,1 1 1,-1 0 0,0-1-1,0 1 1,0-1 0,1 0-1,-1 1 1,0-1 0,0 0-1,0 0 1,0 1 0,1-3-1,-1 2 99,-1 0 0,1 0 0,-1 1-1,1-1 1,-1 0 0,0 0 0,0 0-1,1 0 1,-1 0 0,0 0-1,0 1 1,0-1 0,0 0 0,0 0-1,0 0 1,0 0 0,-1 0 0,1 0-1,0 0 1,0 0 0,-1 1 0,1-1-1,0 0 1,-1 0 0,1 0 0,-1 1-1,1-1 1,-1 0 0,0 1 0,1-1-1,-1 0 1,1 1 0,-1-1 0,0 0-1,0 1 1,1 0 0,-1-1 0,0 1-1,0-1 1,0 1 0,0 0 0,1-1-1,-1 1 1,0 0 0,0 0 0,0 0-1,0 0 1,0 0 0,0 0 0,0 0-1,0 0 1,1 0 0,-1 0-1,-1 1 1,-1-1 23,0 1-1,0-1 0,1 1 1,-1 0-1,1 0 0,-1 0 1,1 0-1,-1 1 1,1-1-1,0 1 0,-1-1 1,1 1-1,0 0 0,0 0 1,0 0-1,0 0 1,-2 3-1,3-3-45,0-1 0,1 1 0,-1 0 0,0-1 0,1 1 0,0 0 0,-1-1 0,1 1 0,0 0 0,-1 0 0,1-1 0,0 1 1,1 3-1,-1-4-15,0 0 1,1 0 0,-1-1 0,0 1-1,1 0 1,-1 0 0,1-1-1,-1 1 1,1 0 0,0-1 0,-1 1-1,1 0 1,-1-1 0,1 1 0,0-1-1,0 1 1,-1-1 0,1 1 0,1 0-1,3 0-111,-1 0-1,0 0 0,0-1 0,1 1 0,-1-1 0,0 0 1,0 0-1,1-1 0,4 0 0,-9 1 135,-1 0 0,1 0 0,-1-1 0,1 1 0,-1 0 0,1 0 0,-1-1 0,1 1 0,-1 0 0,1-1 0,-1 1 0,1 0 0,0-1 0,-1 1 0,1-1 0,0 1 0,-1-1 0,1 1 0,0 0 0,0-1 0,-1 1 0,1-1 0,0 0 0,0 1 0,0-1 0,0 1 0,0-1 0,-1 1 0,1-1 0,0 1 0,0-1 0,0 1 0,1-1 0,-1 1 0,0-1 0,0 0 0,0 1 0,0-1 0,0 1 0,1-1 0,-1 1 0,0-1 0,0 1 0,1-1 0,-1 1 0,0 0 0,1-1 0,-1 1 0,1-1 0,-1 1 0,0 0 0,1-1 0,-1 1 0,1 0 0,-1 0 0,1-1 0,-1 1 0,1 0 0,-1 0 0,1 0 0,-1-1 0,1 1 0,-3 0 83,-21-1 706,23 1-791,-1 0-1,0 0 1,1 0 0,-1 0 0,1 0-1,-1 0 1,0 0 0,1 0 0,-1 0 0,1 0-1,-1 0 1,0 1 0,1-1 0,-1 0-1,1 0 1,-1 1 0,1-1 0,-1 0-1,1 1 1,-1-1 0,1 0 0,-1 1-1,1-1 1,-1 1 0,1-1 0,-1 1 0,3 0-70,0 0 1,-1 0 0,1 0-1,0-1 1,0 1 0,0-1-1,0 1 1,0-1 0,-1 0-1,1 1 1,0-1-1,0 0 1,0 0 0,0 0-1,0-1 1,3 0 0,0 1-378,-5 0 458,0 0 1,1 0 0,-1 0 0,0 0 0,0 0 0,1 0-1,-1 0 1,0 0 0,1 0 0,-1 0 0,0 0 0,0-1-1,1 1 1,-1 0 0,0 0 0,0 0 0,0 0 0,1-1-1,-1 1 1,0 0 0,0 0 0,0 0 0,0-1 0,1 1-1,-1 0 1,0 0 0,0-1 0,0 1 0,0 0 0,0 0-1,0-1 1,0 1 0,0 0 0,0 0 0,0-1 0,0 1-1,0 0 1,0-1 0,0 1 0,0 0 0,0 0 0,0-1-1,0 1 1,0 0 0,0 0 0,0-1 0,0 1 0,0 0-1,0 0 1,-1-1 0,1 1 0,0 0 0,0 0-1,0-1 1,-1 1 0,1 0 0,-24-3 1174,16 4-839,8-1-412,0-1-53,1 1 286,-1 0-1,1 0 1,0 0 0,-1 0-1,1 0 1,-1 0 0,1 0-1,0 0 1,-1 0 0,1 0-1,-1 1 1,1-1 0,-1 0-1,1 0 1,0 0-1,-1 1 1,1-1 0,-1 0-1,1 1 1,-1-1 0,0 0-1,2 1 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8596,'0'0'5691,"2"7"-5091,1 54-344,-3-48-231,0 0 0,0 0 0,1 0 0,1 0 1,1 0-1,4 15 0,-7-26-80,1-1 0,-1 0 0,1 0 0,-1 0 0,1 0 0,0 0 0,-1 1 0,1-1 0,0 0 0,0-1 0,0 1 0,0 0 0,0 0 0,0 0 0,0 0 0,0-1 0,0 1 0,0 0 0,0-1 0,0 1 0,1-1 0,-1 1 0,0-1 0,0 0 0,1 0 0,-1 1 0,0-1 0,0 0 0,1 0 0,-1 0 0,0 0 0,1-1 0,0 1 0,1-1-87,-1 0 0,0 1 0,1-1 0,-1-1 0,0 1 0,0 0 1,0 0-1,0-1 0,0 0 0,0 1 0,0-1 0,-1 0 0,1 0 0,0 1 0,1-5 0,27-56-350,-23 45 544,1-1 0,19-28 0,-27 45-34,0 1 0,0 0 0,0 0 0,0 0 0,0-1 0,0 1 0,0 0 0,0 0 0,0-1 0,0 1 0,0 0 0,0 0 0,0 0 0,0-1 0,0 1 0,1 0 0,-1 0 0,0 0 0,0-1 0,0 1 0,0 0 0,1 0-1,-1 0 1,0 0 0,0 0 0,0-1 0,0 1 0,1 0 0,-1 0 0,0 0 0,0 0 0,0 0 0,1 0 0,-1 0 0,0 0 0,0 0 0,1 0 0,-1 0 0,0 0 0,0 0 0,0 0 0,1 0 0,-1 0 0,0 0 0,0 0 0,1 0 0,-1 0 0,0 0 0,0 0 0,0 0 0,1 0-1,-1 1 1,0-1 0,0 0 0,0 0 0,0 0 0,1 0 0,-1 1 0,0-1 0,0 0 0,0 0 0,0 0 0,0 0 0,1 1 0,-1-1 0,0 0 0,0 0 0,0 1 0,2 18 565,-2-14-704,8 260-812,-8-255-3459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1 7700,'0'0'5794,"32"80"-5314,-30-25-272,2 0-111,-4-4-97,0-5-64,0-7-2786</inkml:trace>
  <inkml:trace contextRef="#ctx0" brushRef="#br0" timeOffset="1">1 249 4546,'0'0'10453,"87"-96"-10341,-43 84-80,5 3-32,-32 9-3330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0 196 12726,'0'0'1566,"11"-10"-1646,-5 6 77,7-8 25,0-1 0,0 0 0,-2 0 0,13-19 0,-9 10-9,-9 10-18,1 1 0,1 0-1,0 0 1,1 1-1,10-11 1,-19 21-3,0 0 1,0 0-1,0 0 0,1 0 0,-1 0 1,0 0-1,0 0 0,0 0 1,0 0-1,0-1 0,1 1 1,-1 0-1,0 0 0,0 0 1,0 0-1,0 0 0,1 0 0,-1 0 1,0 0-1,0 0 0,0 0 1,0 0-1,1 0 0,-1 1 1,0-1-1,0 0 0,0 0 1,0 0-1,0 0 0,1 0 1,-1 0-1,0 0 0,0 0 0,0 0 1,0 0-1,0 1 0,0-1 1,1 0-1,-1 0 0,0 0 1,0 0-1,0 0 0,0 1 1,0-1-1,0 0 0,0 0 0,0 0 1,0 0-1,0 1 0,0-1 1,3 16-70,-2 28 309,-1-36-195,0 58 118,0 72 538,0-47-5065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65 12534,'0'0'2417,"125"70"-2129,-94-44-48,-5-6-80,-3-3-96,-6-3 64,-5-2-128,-9 0-416,-3 5-1217</inkml:trace>
  <inkml:trace contextRef="#ctx0" brushRef="#br0" timeOffset="1">82 275 8996,'0'0'5715,"36"-87"-5491,5 34-128,9-5-96,-1 2-144,-34 35-2818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1 176 7619,'0'0'6289,"7"-4"-6217,5-5-22,-1 0 1,-1-1-1,0 0 1,0-1-1,-1 0 1,15-22-1,-9 12-24,25-27 0,-26 38-130,-8 14-139,-3 21-4,-3-19 340,0 51-113,0 46 305,0-34-3992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 4978,'0'0'3906,"17"-3"-3327,54-8-96,-70 11-454,1 0-1,-1 0 1,1-1 0,-1 1-1,0 0 1,1 0 0,-1 1-1,1-1 1,-1 0 0,1 0 0,-1 1-1,0-1 1,1 0 0,-1 1-1,0 0 1,1-1 0,-1 1-1,0 0 1,0-1 0,0 1 0,1 0-1,-1 0 1,0 0 0,0 0-1,0 0 1,-1 0 0,1 1-1,0-1 1,0 0 0,0 0-1,-1 1 1,2 1 0,-1 2 64,0 0 0,-1 1 0,1-1 0,-1 0 0,0 0-1,-1 9 1,0-3 81,1 7-81,-1-1 0,-2 1-1,1-1 1,-2 0-1,0 0 1,-1 0-1,-1 0 1,-1-1 0,-11 22-1,13-28-75,2-5-18,0 0 0,1 0 1,0 0-1,0 1 0,0-1 1,1 1-1,0-1 0,-2 11 1,3-16-11,1 1 0,-1-1 0,0 1 0,0-1 0,0 0 0,0 1 0,1-1 0,-1 0 0,0 1 0,0-1 0,1 1 0,-1-1 0,0 0 0,1 0 0,-1 1 0,0-1 0,1 0 0,-1 0 0,1 1 0,-1-1 0,0 0 0,1 0 0,-1 0 0,1 0 0,-1 1 0,1-1 0,-1 0 0,0 0 0,1 0 1,-1 0-1,1 0 0,0 0 0,21 0-55,-13-1 48,-1 1 48,1-1 0,0 0 0,-1 0 0,1-1 0,-1-1 0,0 1 0,1-1 0,-1 0 0,-1-1 0,9-5 0,-2 0-608,0 0 1,-1-1-1,0-1 0,17-18 1,-9 7-8049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13046,'0'0'3698,"1"104"-3538,-4-22-96,1 10-48,2-8 16,0-12-32,0-14-112,0-12-977,0-14-912,0-10-1424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89 6659,'0'0'7844,"103"-87"-7476,-33 86-304,13 1-64,9 0-785,-60 0-3136,-4 5-2786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1 8884,'0'0'1649,"-9"19"-1134,3-5-361,-2 2 68,1 0-1,1 1 1,0 0-1,1 0 1,1 0-1,-3 31 1,3-2 419,3 0 0,6 71 0,-4-110-623,1 0 0,-1 0 0,1 0 0,1 0 0,-1-1 0,1 1 0,0-1 0,1 0 0,6 10 0,-8-13-8,0-1 1,0 0 0,0 1 0,0-1-1,1 0 1,-1-1 0,0 1 0,1 0-1,0-1 1,-1 1 0,1-1 0,0 0-1,-1 0 1,1 0 0,0 0 0,0 0-1,0-1 1,0 1 0,0-1 0,0 0-1,0 0 1,0 0 0,0 0-1,0 0 1,4-1 0,-4 0 20,-1-1 0,1 1 0,0 0 0,-1-1 0,1 0 0,-1 1 0,0-1-1,1 0 1,-1 0 0,0 0 0,0-1 0,0 1 0,-1 0 0,1-1 0,0 1 0,-1-1 0,2-4 0,19-53 559,-19 52-502,4-18-54,-1 0 0,-1 0 0,-1-1 0,-2 1 0,0-1 0,-2 1 0,-5-53 0,4 74-344,0 0 0,-1 0 0,1 0-1,-1 1 1,0-1 0,0 0-1,-1 1 1,1 0 0,-1-1 0,0 1-1,0 0 1,0 0 0,-1 1 0,1-1-1,-1 1 1,-5-5 0,7 7-72,1 1 0,-1-1 1,1 0-1,-1 1 0,0-1 0,1 1 1,-1-1-1,0 1 0,0 0 1,1 0-1,-4 0 0</inkml:trace>
  <inkml:trace contextRef="#ctx0" brushRef="#br0" timeOffset="1">1 225 8804,'0'0'3474,"129"70"-2674,-76-65-160,0-3-464,-2-2-48,-3 0-128,-39 0-1760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6019,'0'0'8908,"1"8"-8545,4 229 165,-6-152-469,1-85-94,0 1 0,0-1 1,0 1-1,0-1 0,0 1 1,0-1-1,0 1 0,0 0 1,0-1-1,0 1 0,0-1 1,0 1-1,1-1 0,-1 1 1,0-1-1,0 1 1,0-1-1,1 1 0,-1-1 1,0 1-1,1-1 0,-1 0 1,0 1-1,1-1 0,-1 1 1,1-1-1,-1 0 0,1 1 1,0-1-71,0 0 0,0-1 0,0 1-1,-1 0 1,1-1 0,0 1 0,0-1 0,-1 1 0,1-1 0,0 1 0,-1-1 0,1 1 0,-1-1 0,1 0 0,-1 1 0,1-1 0,-1 0 0,1 0 0,-1 1 0,1-1-1,-1-1 1,10-17-637,13-38 0,-19 43 707,1 0-1,1 0 0,0 1 1,1-1-1,0 2 1,1-1-1,14-17 1,-21 29 52,1 0 1,-1-1 0,0 1-1,0 0 1,1 0 0,-1 0 0,1 0-1,-1 0 1,1 0 0,-1 0-1,1 1 1,-1-1 0,1 1 0,0-1-1,-1 1 1,1-1 0,0 1-1,0 0 1,-1 0 0,1 0 0,0 0-1,0 0 1,-1 0 0,1 0-1,2 1 1,-2 0 2,0 0 0,0 0 0,-1 0 0,1 1 0,0-1 0,-1 0 0,1 1 0,-1-1 0,0 1 0,1-1 0,-1 1 0,0 0 0,0-1 0,0 1 0,0 0 0,0 0 0,0 0 0,-1 0 0,1 0 0,0 2 0,6 23-305,-1 1-1,-2 0 1,2 45-1,-6-60-4145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49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415 2 256,'0'0'126,"-18"0"-94,-4 0-25,-11-1 13,-45 4 1,59 1 49,-1 1 1,1 1-1,0 1 1,0 0-1,0 2 1,-24 14-1,4-3 2601,1-2 3305,10-4-771,33-14-5026,300-15 406,7 1-5,-266 12-400,59-11 0,-61 6 58,61 0-1,161 8 96,280-3 279,-129-11-447,-35 24-29,-263-1-32,141 30 0,-227-32-260,-7-2-520,0-1 1,53 4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0 12470,'0'0'3521,"15"108"-3361,-19-57-96,0-6 0,-1-9-64,-1-9-336,-2-10-1120,-3-5-1826</inkml:trace>
  <inkml:trace contextRef="#ctx0" brushRef="#br0" timeOffset="1">0 135 8564,'0'0'5330,"126"-27"-5122,-77 27-112,2 5-96,4 2-3217,-38-7-1297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 10613,'0'0'1387,"19"-5"-1003,62-12 22,-79 17-391,0 0-1,-1 0 1,1 0 0,0 0 0,0 0-1,0 0 1,-1 1 0,1-1-1,0 0 1,-1 1 0,1-1 0,0 1-1,-1 0 1,1 0 0,0-1 0,-1 1-1,1 0 1,-1 0 0,0 1 0,1-1-1,-1 0 1,0 0 0,0 1-1,0-1 1,0 0 0,0 1 0,0-1-1,0 1 1,0 0 0,0-1 0,-1 1-1,1-1 1,-1 1 0,1 0 0,-1 0-1,0-1 1,1 4 0,0 1 25,5 25-15,-2-1-1,-1 1 1,-2 0-1,-3 42 1,1-10-575,-7 43 318,8-106 209,1 0 0,-1 1 0,0-1 0,1 0 0,-1 0-1,1 0 1,-1 0 0,0 0 0,1 0 0,-1 0 0,1 0 0,-1 0 0,0 0-1,1 0 1,-1 0 0,1 0 0,-1 0 0,0 0 0,1 0 0,-1 0 0,0-1-1,1 1 1,-1 0 0,0 0 0,1 0 0,-1-1 0,0 1 0,1 0 0,-1 0 0,0-1-1,1 1 1,-1-1 0,4-3-578,1 0 0,-1-1-1,0 0 1,-1 0 0,0 0-1,1 0 1,2-8 0,4-10-6557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 12518,'0'0'208,"23"97"304,-1-46 96,7 0-320,3 2-224,0-6 81,-5-12-145,-12-9-817,-11-7-2848</inkml:trace>
  <inkml:trace contextRef="#ctx0" brushRef="#br0" timeOffset="1">1 294 9524,'0'0'4258,"53"-102"-3697,-2 66-241,16-2-96,7 4-176,4 9-48,-6 8-961,-53 17-2992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11909,'0'0'694,"14"10"-598,44 33 104,-56-42-179,0 1-1,-1 0 0,1 0 0,0 0 1,-1 0-1,1 0 0,-1 0 1,0 0-1,1 1 0,-1-1 1,0 0-1,-1 1 0,1-1 0,0 1 1,-1-1-1,1 1 0,-1-1 1,0 1-1,0 0 0,0-1 1,0 1-1,0 2 0,-1 7 65,0 88 249,4 61-105,-3-159-229,0 0 0,0 0 0,1 0-1,-1 0 1,1 0 0,0 1 0,0-2-1,-1 1 1,1 0 0,1 0 0,-1 0-1,0 0 1,0-1 0,1 1-1,-1 0 1,1-1 0,-1 1 0,1-1-1,-1 0 1,1 0 0,0 1 0,0-1-1,0 0 1,0 0 0,0-1 0,0 1-1,0 0 1,0-1 0,0 1 0,0-1-1,0 0 1,0 1 0,3-1-1,0 0-65,0 0 0,0-1-1,0 1 1,0-1-1,0 0 1,0-1-1,0 1 1,0-1 0,-1 0-1,1 0 1,-1 0-1,1 0 1,7-7-1,-4 2-503,0-1 0,0 0 0,9-14-1,5-17-3660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11765,'0'0'1089,"14"14"-1196,-3-5 121,-6-6 0,0 1 0,-1-1 0,0 1 0,0 0 0,0 0 0,0 0 0,0 1 0,-1 0 0,0-1 0,0 1 0,0 0 0,-1 0 0,1 1 0,-1-1 0,0 0 0,-1 1 0,0 0 0,1-1 0,-1 12 0,-2 0 43,-1 1 0,0-1 0,-2 0 1,0-1-1,-10 28 0,-1 2-3,14-45-60,1 1 0,-1-1 1,1 1-1,-1-1 0,1 1 0,-1 0 0,1-1 0,0 1 0,0 0 1,0 0-1,0-1 0,0 1 0,0 0 0,1-1 0,-1 1 0,0 0 1,1-1-1,-1 1 0,1-1 0,0 1 0,-1-1 0,1 1 1,0-1-1,0 1 0,0-1 0,0 1 0,3 1 0,-1-1-10,1 0 0,0-1 1,0 1-1,0-1 0,0 0 0,0 0 0,0 0 0,0 0 0,1-1 0,3 1 0,61-1-2945,-48-3-1991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3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12390,'0'0'2481</inkml:trace>
  <inkml:trace contextRef="#ctx0" brushRef="#br0" timeOffset="1">333 113 3233,'0'0'1489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 9893,'0'0'3449,"18"1"-3374,9 2-77,-12-1-85,0-1 1,0 0-1,0-2 1,21-2-1,-28 2-924,0-1 0,0 0 1,0-1-1,0 0 0,14-7 0,28-10-2215,-46 19 3621,1 1-1,-1-1 1,1 1 0,-1 0-1,1 0 1,5 0 0,-9 1-207,0 0-1,0-1 1,0 1 0,0 0 0,0 0 0,-1 0 0,1 0 0,0 0 0,0 0 0,-1 0 0,1 0 0,-1 0 0,1 0 0,-1 0 0,1 0 0,-1 0 0,1 0-1,-1 1 1,0 1 0,7 27 684,-7-26-681,3 12-1982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286 294 9556,'-20'0'2428,"11"0"-2208,-13 0 305,0 1 0,0 0-1,-27 7 1,42-7-416,-1 1 0,1 0 0,-1 1 0,1-1 0,0 1 0,0 1 0,0 0 0,1 0 0,-1 0 0,1 0 0,0 1 0,0 0 0,1 1 0,-1-1 0,-6 10 0,8-9-84,0 1 0,1 0-1,-1 0 1,1 1-1,1-1 1,-1 1 0,1-1-1,1 1 1,-1 0-1,1 0 1,1 0 0,-1 0-1,1 0 1,1-1-1,-1 1 1,1 0 0,1 0-1,3 12 1,-3-13-33,1 0 1,0-1 0,0 1-1,0-1 1,1 1-1,0-1 1,0-1 0,0 1-1,1 0 1,-1-1-1,2 0 1,-1 0 0,0-1-1,1 1 1,0-1-1,0 0 1,0-1 0,1 1-1,-1-1 1,10 3-1,-10-4-132,0-1 0,0 1-1,0-1 1,0 0-1,0-1 1,0 1 0,0-1-1,0 0 1,0-1-1,0 0 1,0 1-1,0-2 1,-1 1 0,1-1-1,0 0 1,-1 0-1,10-5 1,-7 1-69,1 0 0,-1-1 0,0 0 0,-1-1 0,0 1 0,0-1 0,0-1-1,-1 1 1,7-14 0,8-19-591,-1-2 0,-2 0 0,-1-2 0,-3 0 0,-2 0 0,-2-1 0,6-60 0,-3-22-3501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1 4866,'0'0'11846,"-57"49"-11718,46 51 80,-1 16 96,3 0 0,9-7-64,0-6-144,4-9-80,20-9-32,7-5-176,-1-16-1953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1 192 1537,'0'0'11770,"19"-3"-11564,64-10-78,-75 12-92,0 0 1,0-1-1,0 0 0,0 0 1,0-1-1,0 0 0,-1 0 1,1-1-1,-1 0 0,0 0 1,0-1-1,12-10 0,-15 11-27,0-1-1,-1 0 1,0 0-1,0 0 1,0 0-1,0 0 0,-1 0 1,0-1-1,0 1 1,0-1-1,-1 0 1,0 0-1,0 1 1,0-1-1,-1 0 1,0-7-1,0 12-6,0 0 1,0 0-1,0 0 0,0 0 0,0 0 0,0-1 0,-1 1 1,1 0-1,0 0 0,-1 0 0,1 0 0,-1 0 1,1 0-1,-1 0 0,1 1 0,-1-1 0,0 0 0,1 0 1,-1 0-1,0 1 0,0-1 0,0 0 0,0 1 1,-1-2-1,-1 1 50,1 0 0,0 0 0,-1 1 1,1-1-1,-1 1 0,1 0 0,-1-1 1,1 1-1,-1 0 0,-4 1 0,2-1 64,0 1-1,-1 0 0,1 1 0,0-1 1,0 1-1,0 0 0,0 0 0,0 1 1,1-1-1,-8 6 0,6-2-71,1 0-1,0 0 1,0 1 0,0-1-1,1 1 1,0 0 0,1 1-1,-1-1 1,1 0 0,1 1-1,-3 10 1,1 0-13,1-1-1,1 1 1,1-1 0,1 22 0,1-30 4,0 0-1,0-1 1,1 1 0,0 0 0,1-1 0,0 0-1,0 1 1,1-1 0,0 0 0,0-1 0,0 1-1,1-1 1,1 0 0,9 11 0,-9-13-169,-1 0 1,2 1-1,-1-2 1,0 1-1,1-1 1,0 0 0,9 4-1,-10-6-484,0 0-1,0 0 0,0-1 1,1 1-1,-1-1 1,1-1-1,-1 1 1,0-1-1,10-1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53.0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9877,'0'0'3201,"30"0"-6018,-22 0 512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7 10005,'0'0'5405,"-2"-2"-4904,0 1-424,-9-3 284,10 5-357,0-1 0,1 1 0,-1-1 0,1 0 0,-1 1 0,1-1 0,-1 1 1,1 0-1,-1-1 0,1 1 0,-1-1 0,1 1 0,0-1 0,-1 1 0,1 0 1,0-1-1,0 1 0,-1 0 0,1 0 0,0-1 0,0 1 0,0 0 0,0 1 1,-7 48 13,0 82 1,3-33 5,0-36-4,3-15-4,-3-1-1,-2 0 1,-21 85 0,26-128-57,-1 1 1,-1-1 0,1 1-1,-1-1 1,1 0 0,-1 0 0,-6 6-1,9-9 30,-1 0-1,0-1 1,1 1-1,-1 0 0,0 0 1,0-1-1,0 1 1,0 0-1,1-1 1,-1 1-1,0-1 0,0 1 1,0-1-1,0 1 1,0-1-1,0 0 1,0 1-1,-1-1 0,1 0 1,0 0-1,0 0 1,0 0-1,0 0 1,0 0-1,0 0 0,0 0 1,0-1-1,0 1 1,0 0-1,0-1 1,0 1-1,0-1 0,0 1 1,0-1-1,0 1 1,0-1-1,0 1 1,0-1-1,0 0 0,1 0 1,-2-1-1,-1-2-20,0 0 0,1-1-1,0 1 1,0-1 0,0 0-1,0 0 1,1 1 0,0-1 0,0 0-1,-1-10 1,-1-58-171,3 60 193,1 2 13,0-1-1,0 1 1,1 0 0,1 0-1,0 0 1,0 0 0,1 0-1,0 1 1,1-1 0,0 1-1,1 0 1,0 0 0,0 1-1,16-17 1,37-48-1254,124-121 0,-183 195 1269,1-1 1,-1 1-1,0 0 1,0 0-1,0 0 1,0 0-1,1 0 1,-1 0-1,0 0 1,0-1-1,0 1 1,1 0-1,-1 0 1,0 0 0,0 0-1,0 0 1,1 0-1,-1 0 1,0 0-1,0 0 1,0 0-1,1 0 1,-1 0-1,0 0 1,0 0-1,0 0 1,1 1-1,-1-1 1,0 0 0,0 0-1,0 0 1,1 0-1,-1 0 1,0 0-1,0 0 1,0 1-1,0-1 1,1 0-1,-1 0 1,0 0-1,0 0 1,0 1-1,0-1 1,0 0 0,0 0-1,0 0 1,0 0-1,1 1 1,-1-1-1,0 0 1,0 1-1,4 19 375,-1 37-108,-2-44-19,0 12-86,4 60 52,-4-75-222,1-1 0,-1 1 1,2-1-1,-1 0 0,2 0 0,5 13 0,-9-22-34,0 0 0,0 0-1,0 1 1,0-1 0,0 0 0,1 0 0,-1 1-1,0-1 1,0 0 0,0 0 0,0 0 0,0 1-1,1-1 1,-1 0 0,0 0 0,0 0 0,1 1 0,-1-1-1,0 0 1,0 0 0,0 0 0,1 0 0,-1 0-1,0 0 1,0 0 0,1 1 0,-1-1 0,0 0-1,1 0 1,-1 0 0,0 0 0,0 0 0,1 0-1,-1 0 1,0 0 0,0 0 0,1-1 0,-1 1 0,0 0-1,1 0 1,-1 0 0,0 0 0,0 0 0,0 0-1,1 0 1,-1-1 0,0 1 0,0 0 0,1 0-1,-1 0 1,0-1 0,0 1 0,0 0 0,0 0-1,1 0 1,-1-1 0,0 1 0,0 0 0,0 0-1,0-1 1,0 1 0,0 0 0,0-1 0,0 1 0,0 0-1,0 0 1,0-1 0,0 1 0,0-1 0,7-23-311,-7 22 370,11-72-74,-9 55 174,0-1 0,2 0 0,0 1 0,1-1 0,13-31 0,-16 48-101,0 1 0,0-1 0,0 1 0,1 0 0,-1 0 0,0 0 0,1 0 0,0 0 0,-1 0 0,1 1 0,0-1 0,0 1 0,0 0 0,0 0 0,0 0 0,0 0 0,0 0 0,0 1 0,0-1 0,0 1 0,6 0 0,-3 0-234,0 0 0,0 0 1,0 0-1,-1 1 0,1 0 1,0 0-1,-1 1 0,1 0 1,-1 0-1,8 3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1 211 8244,'0'0'3239,"21"-1"-2938,71-6 17,-83 5-281,-1 0 1,0 0 0,0-1-1,0 0 1,0-1 0,0 0 0,-1 0-1,1 0 1,-1-1 0,0 0 0,-1-1-1,1 0 1,-1 0 0,0 0-1,-1 0 1,6-9 0,-9 14-34,1-3 19,0 0 0,-1 0-1,1 0 1,-1 0 0,1-1-1,-1 1 1,0-1 0,-1 1-1,1-1 1,-1 0 0,0 1-1,0-1 1,-1 0 0,1 0-1,-1 0 1,0 0 0,0 0-1,-1 1 1,-1-7 0,2 9 8,-1 1 1,0 0-1,0-1 0,0 1 1,0 0-1,0 0 1,0 0-1,0-1 1,0 1-1,-1 0 0,1 1 1,0-1-1,-1 0 1,1 0-1,-1 0 1,1 1-1,0-1 1,-1 1-1,1-1 0,-1 1 1,0 0-1,1 0 1,-1-1-1,1 1 1,-4 0-1,1 0 73,1 0 0,-1 0 0,1 0 0,-1 0 0,0 1 0,1-1 0,-1 1 0,1 0 0,-1 0 0,1 0 0,-4 2 0,3 1-87,0-1 0,0 1 0,1 0 0,-1 0 0,1 0 0,0 1 0,0-1 0,0 1 0,1-1 0,0 1 0,0 0 1,0 0-1,0 0 0,1 0 0,-1 0 0,1 7 0,-3 12 40,2 1 0,1 28 0,1-43-30,0-4-23,0 0 1,1 0-1,-1 0 0,1-1 1,0 1-1,1 0 0,-1 0 1,1 0-1,0-1 1,1 1-1,-1-1 0,1 0 1,0 0-1,1 0 0,-1 0 1,1 0-1,0 0 0,0-1 1,0 0-1,1 0 1,-1 0-1,1-1 0,0 1 1,0-1-1,1 0 0,-1-1 1,0 1-1,1-1 0,0 0 1,-1 0-1,1-1 1,11 2-1,0-1-546,0-1 1,0-1-1,27-3 1,-42 3 157,0 0 1,0-1 0,0 1 0,0-1 0,0 1-1,0-1 1,0 0 0,-1 0 0,1 0 0,3-2-1,12-13-6491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8836,'0'0'6499,"55"0"-6195,-32 0-208,-3 0 80,-4 0-176,-7 0-176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8660,'57'61'6323,"-2"18"-6195,-17-71-64,5-8-64,7 0-544,-1-13-1969,-2-15-1233,-31 15-1841,-9 1 2802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1 192 1777,'0'0'11432,"16"-2"-10952,-1 1-372,1 0-1,22 2 1,-36 0-93,0-1 0,0 1 1,0 0-1,-1 0 0,1 0 1,-1 0-1,1 0 0,0 0 1,-1 0-1,0 1 0,1-1 1,-1 0-1,0 1 0,0-1 1,1 1-1,-1 0 0,0-1 1,-1 1-1,1 0 0,0-1 1,0 1-1,-1 0 0,1 0 0,-1 0 1,0 0-1,1-1 0,-1 1 1,0 0-1,0 0 0,0 0 1,0 0-1,-1 2 0,1 3 67,2 25 51,-3 0 0,0 0 0,-2 0-1,-2-1 1,-12 48 0,14-69-138,1 0-1,0 0 0,1 0 1,-1 0-1,2 0 0,0 1 1,1 11-1,-1-22 4,0 1-1,1 0 1,-1-1-1,0 1 1,1 0 0,-1-1-1,1 1 1,-1-1 0,0 1-1,1 0 1,-1-1-1,1 1 1,0-1 0,-1 1-1,1-1 1,-1 0-1,1 1 1,0-1 0,-1 0-1,1 1 1,0-1-1,-1 0 1,1 0 0,0 0-1,0 1 1,-1-1 0,2 0-1,26 0-275,-18 0 65,-1-1-121,0 0 0,0 0 0,0-1-1,0 0 1,0 0 0,-1-1-1,1 0 1,-1-1 0,15-8-1,-13 6-1295,-1 0 0,-1-1 0,1 1 0,12-15 0,-5 2-1606</inkml:trace>
  <inkml:trace contextRef="#ctx0" brushRef="#br0" timeOffset="1">544 0 10117,'0'0'2273,"96"62"-641,-73-1-431,0 13-449,-15 10 225,-8 4-481,-10 10-64,-32 1-256,-15-2 16,-19-1-144,-7-4-48,-10-1-304,0-7-2129,0-2-8100,61-69 7876,-1-4 288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0 12774,'0'0'784,"-63"174"-656,31-32 208,2 19 449,5 8-353,8-2-80,13-3-224,4-8-64,21-13-64,19-11-336,-19-108-4642,-4-7-1761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149 163 7459,'0'0'2943,"-9"-15"-1849,-32-45 146,39 57-1116,1 1-1,-1 0 1,1 0-1,-1 0 1,0 0-1,0 1 1,0-1-1,0 0 1,0 1-1,0 0 1,0-1-1,0 1 1,-1 0-1,1 0 1,-1 0-1,1 0 0,-1 1 1,1-1-1,-5 0 1,6 1-93,-1 0 0,1 1 0,-1-1-1,1 0 1,0 1 0,-1-1 0,1 1 0,0-1 0,0 1 0,-1 0 0,1-1 0,0 1 0,0 0 0,0 0 0,0 0-1,0 0 1,0 0 0,0 0 0,0 0 0,0 0 0,0 1 0,1-1 0,-1 0 0,0 0 0,1 1 0,-1-1-1,1 2 1,-7 21 35,2 1 0,0-1 0,-1 50 0,6 82-33,1-133-28,0-6-2,0 0 0,2 0 0,0 0 0,1-1 0,1 0 0,0 1 0,1-1 0,1-1 0,10 19 0,-12-27-3,0 0 1,0 0 0,0 0 0,0-1 0,1 0 0,0 0 0,1 0 0,-1-1 0,9 5-1,-10-7 1,0-1 0,0 1 0,0-1 0,1 0-1,-1-1 1,1 1 0,0-1 0,-1 0 0,1 0-1,0-1 1,-1 0 0,1 0 0,0 0 0,8-2 0,-10 1-1,-1 0 1,1 0 0,-1 0 0,1-1-1,-1 1 1,0-1 0,0 0 0,1 0 0,-1 0-1,0 0 1,-1-1 0,1 1 0,0-1 0,-1 0-1,1 0 1,-1 0 0,0 0 0,2-4-1,4-7 38,-1-1 0,10-30-1,-13 31-2,13-38-11,-3-2 0,-3 1 0,-1-1 0,-3-1 0,-1-90 0,-5 137-26,-2 0 0,1 0 0,-1 0 1,0 0-1,0 0 0,-1 0 0,-1 0 0,1 1 0,-4-8 0,4 12-9,0 0 1,0 0 0,0 0-1,0 0 1,0 1-1,-1-1 1,1 1 0,-1-1-1,0 1 1,0 0-1,0 0 1,0 0 0,0 1-1,0-1 1,0 1-1,-1 0 1,1 0 0,0 0-1,-1 0 1,1 0-1,-1 1 1,-5-1 0,7 1-137,0 0 0,-1-1 1,1 1-1,0 0 1,-1 1-1,1-1 1,0 0-1,-1 1 0,1-1 1,0 1-1,0 0 1,0-1-1,-1 1 1,1 0-1,0 0 0,0 1 1,0-1-1,-3 3 1,2 0-675,0 0 1,1 0 0,-1 0 0,1 0-1,0 1 1,0-1 0,0 1-1,-1 6 1,-6 14-5484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10197,'0'0'4722,"98"5"-4034,-43-5-480,6 0-80,4 0-32,-3 5-96,-45-1-480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 12726,'0'0'1761,"76"-33"-4867</inkml:trace>
  <inkml:trace contextRef="#ctx0" brushRef="#br0" timeOffset="1">209 2 6403,'0'0'2961,"72"2"-12277</inkml:trace>
  <inkml:trace contextRef="#ctx0" brushRef="#br0" timeOffset="2">406 38 6387,'0'0'2945,"120"5"-5618,-90-5 256,-3 0 192,-4 0 2225,-6 0 16,-4 0 1777,-7 0-32,1 0-689,3 5-15,-10-2-817,6 1-240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8516,'0'0'5618,"56"29"-5361,-14-5 95,0 2-144,0-2-64,-2-5-112,0-2 80,-4-5-64,-6-4-16,-3 2-32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53.4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 4866,'121'0'544</inkml:trace>
  <inkml:trace contextRef="#ctx0" brushRef="#br0" timeOffset="1">244 1 4578,'0'0'848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0 238 11525,'0'0'3746,"95"-111"-3506,-23 65-160,10-2-80,-48 31-32,-7 1-4498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1 232 7107,'0'0'3858,"12"-15"-3677,-8 11-154,21-27 188,36-56 0,-50 67-201,36-51 97,-47 70-105,0 1 0,0 0 0,0 0 1,0 0-1,0 0 0,0 0 0,0 0 0,0-1 0,0 1 0,0 0 0,0 0 0,1 0 1,-1 0-1,0 0 0,0 0 0,0 0 0,0-1 0,0 1 0,0 0 0,0 0 1,1 0-1,-1 0 0,0 0 0,0 0 0,0 0 0,0 0 0,0 0 0,1 0 1,-1 0-1,0 0 0,0 0 0,0 0 0,0 0 0,0 0 0,1 0 0,-1 0 1,0 0-1,0 0 0,0 0 0,0 0 0,0 0 0,1 0 0,-1 0 0,0 0 0,0 1 1,0-1-1,0 0 0,0 0 0,0 0 0,0 0 0,3 11 237,-2 22 102,-1-25-258,-4 264-1213,4-257-3020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11429,'0'0'4306,"101"103"-4114,-69-79-48,1-2-80,-5-7 16,-3-1-64,-4-2-16,-10-3-1472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0 226 10677,'0'0'4754,"42"-101"-4418,2 62-240,1 1 0,-3 9-96,-4 10-1328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 8980,'0'0'1892,"16"-4"-1388,54-8-69,-68 12-421,0 0 1,0 0-1,0 0 1,0 1-1,0-1 1,1 0-1,-1 1 1,0 0-1,0-1 1,-1 1-1,1 0 1,0 0-1,0 0 1,0 0-1,-1 1 0,1-1 1,0 0-1,-1 1 1,1-1-1,-1 1 1,0 0-1,1-1 1,-1 1-1,0 0 1,0 0-1,0 0 1,1 3-1,1 3 23,-1 0-1,0-1 1,-1 1 0,0 0-1,1 9 1,-2-16-33,1 23 46,-1 0-1,-1 0 0,-1 0 0,-1 0 0,-1 0 1,-1 0-1,-1-1 0,-12 30 0,11-34-43,1-5 25,1 1-1,0 0 1,1-1 0,0 1-1,-2 30 1,7-44-29,0 0 0,-1-1 0,1 1 0,0 0 1,0 0-1,0-1 0,0 1 0,0 0 0,0-1 1,0 1-1,0-1 0,0 1 0,0-1 0,0 0 1,0 1-1,0-1 0,0 0 0,0 0 0,1 0 1,-1 0-1,0 0 0,0 0 0,0 0 0,0 0 1,0 0-1,2-1 0,36-3-13,-31 2-22,0 0 0,-1-1 0,1 0 0,-1 0 1,1 0-1,-1-1 0,0 0 0,-1-1 0,12-9 0,11-18-3795,-16 13-3551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0 9092,'0'0'6835,"2"15"-6621,10 105 74,13 109-184,-19-159-3778,-6-70 3532,0 1-1,0-1 0,-1 0 0,1 1 1,0-1-1,-2 2-713,2-2 713,-1 0 0,1 0 1,-1 1-1,1-1 0,0 0 1,-1 0-1,1 0 0,-1 0 0,1 0 1,-1 0-1,1 0 0,0 1 1,-1-1-1,1-1 0,-1 1 1,1 0-1,-1 0 0,1 0 0,0 0 1,-1 0-1,1 0 0,-1 0 1,1-1-1,0 1 0,-1 0 1,1 0-1,-1 0 0,1-1 0,-1 1 1,-20-11-1978,6-1 1452,1 0-1,1 0 0,-21-25 1,-33-52 5146,49 66-2333,17 21-1841,-1 0-1,1 0 1,0 0 0,-1 0 0,1-1 0,0 1 0,0 0-1,0 0 1,1-1 0,-2-3 0,2 5-226,0 0 0,0 1 0,0-1 0,0 0 0,1 0-1,-1 1 1,0-1 0,0 0 0,0 0 0,1 1 0,-1-1 0,0 0 0,1 1 0,-1-1 0,0 0 0,1 1-1,-1-1 1,1 1 0,-1-1 0,1 1 0,0-1 0,0 0 0,4-2 15,1 1 0,-1 0 0,0 1 0,1-1-1,-1 1 1,1 0 0,8 0 0,-8 0-122,331-13-918,-304 14-187,-9 0-3452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11653,'0'0'2081,"46"12"-7139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8612,'121'37'2657</inkml:trace>
  <inkml:trace contextRef="#ctx0" brushRef="#br0" timeOffset="1">335 64 9652,'0'0'1281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190 243 6259,'0'0'798,"-18"9"10,-60 32 75,73-37-757,-1 0-1,1 1 1,0-1 0,0 1 0,0 0-1,1 0 1,-1 1 0,1-1 0,1 1-1,-1 0 1,1 0 0,0 0-1,0 1 1,1-1 0,-3 11 0,0-2 63,-1 4 25,1 1 0,1 0-1,1-1 1,1 1 0,0 0 0,2 22 0,0-37-165,0-1 1,1 1 0,-1 0 0,1-1 0,0 1-1,1-1 1,-1 1 0,1-1 0,-1 0-1,1 1 1,1-1 0,-1 0 0,0 0-1,1-1 1,0 1 0,0 0 0,0-1 0,1 0-1,-1 0 1,1 0 0,-1 0 0,1 0-1,0-1 1,0 1 0,0-1 0,6 2-1,3 1 33,1-1 0,0 0 0,0 0 0,1-2 0,-1 0-1,0 0 1,20-2 0,-23-1-54,-1 0 0,0-1 1,1-1-1,-1 0 0,0 0 1,0-1-1,0 0 0,-1 0 0,1-2 1,-1 1-1,0-1 0,-1 0 1,1-1-1,-1 1 0,-1-2 0,12-12 1,2-4 72,-2-1 0,0-1 0,-2 0 1,20-40-1,-28 47-73,-1 0-1,0 0 0,-2-1 1,0 0-1,-1-1 1,-1 1-1,1-27 1,-4 38 27,-1-1 0,0 0 0,0 1 0,-1-1 0,-1 1 0,1-1 0,-1 1 0,-1-1 1,0 1-1,0 0 0,-1 0 0,0 0 0,-1 1 0,0 0 0,0 0 0,0 0 0,-11-11 0,8 11 70,0 1 0,0 1 0,-1 0 0,0 0 0,0 0 0,0 1 0,-1 1 0,1-1 0,-19-4 0,8 5 5,1 0 1,0 1-1,-1 1 1,-25 1-1,44 1-145,0 0 0,0 0 0,0 0 0,-1 1 0,1-1 0,0 0 0,0 1 0,0-1-1,-1 1 1,1-1 0,0 1 0,0-1 0,0 1 0,0 0 0,0 0 0,0-1 0,0 1-1,0 0 1,1 0 0,-1 0 0,0 0 0,0 0 0,1 0 0,-1 0 0,1 0 0,-1 1-1,1-1 1,-1 0 0,1 0 0,0 0 0,-1 0 0,1 1 0,0 0 0,-1 6-320,0 0 0,1 0 0,0 0 0,2 9 0,-1-4-387,2 15-2626,9-5-2759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 12406,'0'0'2225,"93"-19"-6083</inkml:trace>
  <inkml:trace contextRef="#ctx0" brushRef="#br0" timeOffset="1">314 55 6275,'0'0'0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53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2673,'115'0'2946,"-80"0"-2834,-26 0-112,-7 0-753</inkml:trace>
  <inkml:trace contextRef="#ctx0" brushRef="#br0" timeOffset="1">264 1 512,'0'0'6995,"25"0"-6818,-17 0-97,3 0 0,4 2-80,0-1-112,1 3-817,-1-3-496,-2 1-239,0 0 623,-3-2 465</inkml:trace>
  <inkml:trace contextRef="#ctx0" brushRef="#br0" timeOffset="2">460 13 160,'0'0'4098,"55"0"-4930,-44 0-593,1 0 288,-3 0 273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7603,'0'0'4354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10293,'0'0'3857,"112"32"-3488,-48-32-97,9 0-128,10-2-64,4-9-80,-56 5-2561,-10 1-6323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87 10117,'0'0'3553,"128"77"-3169,-94-49-256,-4 2-15,-3-1-33,-6 0-80,-10 1-577</inkml:trace>
  <inkml:trace contextRef="#ctx0" brushRef="#br0" timeOffset="1">46 303 9492,'0'0'4466,"-30"-103"-4242,64 69 289,13-4-225,10-3-160,6 0-96,-1 4-32,-43 28-2257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0 179 9780,'0'0'617,"8"-17"-212,-4 9-367,8-17-568,2 0-1,0 1 1,1 0-1,25-28 1,-40 51 559,0 1 1,0 0 0,0 0 0,0 0-1,0 0 1,1-1 0,-1 1-1,0 0 1,0 0 0,0 0-1,0 0 1,0 0 0,1 0-1,-1-1 1,0 1 0,0 0 0,0 0-1,0 0 1,1 0 0,-1 0-1,0 0 1,0 0 0,0 0-1,1 0 1,-1 0 0,0 0-1,0 0 1,0 0 0,1 0 0,-1 0-1,0 0 1,0 0 0,0 0-1,1 0 1,-1 0 0,0 0-1,0 0 1,0 0 0,0 0-1,1 0 1,-1 1 0,0-1 0,0 0-1,0 0 1,0 0 0,0 0-1,1 1 1,2 13 631,-4 27-250,1-36-286,-11 198-402,11-191-2588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9941,'0'0'4962,"117"72"-4818,-81-55-48,0-3-16,-1-2-80,-11 0-336,-9 1-2257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1 214 9412,'0'0'4963,"55"-113"-4835,-12 74-48,7-1-80,-33 27-2690,-4 4-3024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24 1921,'-1'-1'11272,"1"0"-11275,0 1 1,-1 0 0,1 0-1,0-1 1,0 1 0,0 0-1,0-1 1,0 1 0,0 0-1,0 0 1,0-1 0,0 1-1,0 0 1,0-1 0,0 1-1,0 0 1,0 0 0,0-1-1,0 1 1,0 0 0,0-1-1,0 1 1,1 0 0,-1 0-1,0-1 1,0 1 0,0 0-1,0 0 1,1 0 0,-1-1-1,0 1 1,4-2 17,0 0 0,0 0 0,1 0 0,-1 1 0,0 0 0,1 0 0,-1 0 0,1 0 0,-1 1 0,1-1 0,-1 1 0,9 1 0,-11-1-44,0 0-1,0 0 1,-1 1 0,1-1-1,0 0 1,0 1 0,-1-1-1,1 1 1,0 0 0,-1-1-1,1 1 1,0 0-1,-1 0 1,1 0 0,-1 0-1,1 0 1,-1 1 0,0-1-1,0 0 1,1 1 0,-1-1-1,0 0 1,0 1 0,0 0-1,0-1 1,-1 1-1,1-1 1,0 1 0,-1 0-1,1 0 1,-1-1 0,0 1-1,1 3 1,-1-2-46,0 1 0,0-1 0,0 0 0,0 1 0,0-1 0,-1 1 0,0-1 0,1 0 0,-1 0 0,0 1 0,-1-1 0,1 0 0,-1 0 0,1 0 0,-1 0 0,0 0 0,-2 2 0,2-1 59,0-1 0,1 0 0,0 1 0,0-1 0,0 1 0,0-1 1,1 1-1,-1-1 0,1 1 0,0 0 0,0-1 0,1 7 0,-1-2-6,1-1-1,1 1 1,-1-1-1,1 0 1,3 8 0,-2-9 59,-1-1 0,0 1 0,0 0 0,0-1 0,-1 1 1,0 0-1,0 0 0,0 0 0,-1 0 0,0 0 0,0 0 1,-1 0-1,1 0 0,-3 8 0,0-6 114,0 0 0,-1 0-1,0 0 1,0 0 0,0-1 0,-1 0-1,0 0 1,-1 0 0,-6 7-1,1-3-78,0 0-1,0-1 1,-1 0-1,0-1 0,0 0 1,-1-1-1,-25 12 0,29-18-1535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1409,'0'0'464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0 13462,'0'0'3266,"2"115"-2962,-2-59-128,0 2-176,0 0 32,0-3 32,0-2-64,0-5-704,0-9-1217,-2-6-2033,-17-15-576,6-18 432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0 147 10197,'0'0'8179,"93"-97"-7794,-7 80-241,11 0-144,1 1-721,-66 16-3537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54.2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1233,'0'0'1344</inkml:trace>
  <inkml:trace contextRef="#ctx0" brushRef="#br0" timeOffset="1">139 0 1153,'2'0'1408,"2"0"-95,-1 0-241,3 0-463,-2 0-145,2 0-432,1 0 144,1 0 656,-1 0-288,-1 0-431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329 0 720,'0'0'13310,"-9"20"-13085,7-15-216,-10 20 22,1 1 0,1 1 0,1 0 1,-5 32-1,6-11 92,2 2-1,2-1 1,3 0 0,5 67 0,-3-114-125,-1 1 1,1 0 0,-1 0 0,1-1 0,0 1 0,0-1-1,1 1 1,-1-1 0,0 1 0,1-1 0,-1 0-1,1 1 1,0-1 0,0 0 0,0 0 0,0-1 0,0 1-1,0 0 1,1-1 0,-1 1 0,0-1 0,1 1 0,-1-1-1,1 0 1,-1 0 0,1 0 0,0-1 0,0 1 0,-1-1-1,1 1 1,0-1 0,0 0 0,-1 0 0,1 0-1,0 0 1,0-1 0,-1 1 0,1-1 0,0 0 0,-1 0-1,1 0 1,0 0 0,-1 0 0,0 0 0,1-1 0,-1 1-1,0-1 1,1 1 0,1-4 0,3-2 4,-1 0 0,-1-1 0,1 0 1,-1-1-1,-1 1 0,1-1 0,-2 0 0,1 1 0,-1-2 1,0 1-1,1-13 0,2-9-203,-2-1 1,-1-36 0,-2 57-226,-1 0 1,0 0 0,-1 0 0,-1 0-1,0 1 1,0-1 0,-1 0 0,-8-20-1,8 25 13,-1 0-1,0 0 1,0 1-1,0-1 1,0 1-1,-1 0 1,0 0-1,0 0 1,0 1-1,-1 0 1,1 0-1,-1 0 1,0 1-1,0 0 1,-11-4-1,3 2-108,0 1 0,-1 0 0,0 1 0,1 1 0,-25-1 0,22 2 1423,0 1-1,0 1 1,0 1 0,0 0 0,1 1-1,-1 1 1,1 1 0,-19 7-1,32-11-533,1 0 0,-1 1 0,0-1 0,1 1 0,-1 0-1,1-1 1,0 1 0,0 0 0,-1 0 0,1 0-1,-3 5 1,5-6-331,-1 0 0,1 1 0,0-1 0,-1 0 0,1 0 0,0 0 0,0 0 0,0 0 0,0 0 0,0 1 0,0-1 0,1 0 0,-1 0 0,0 0 0,0 0 0,1 0 1,-1 0-1,1 0 0,-1 0 0,1 0 0,-1 0 0,1 0 0,0 0 0,-1 0 0,1 0 0,0 0 0,0 0 0,0-1 0,0 1 0,-1 0 0,1-1 0,0 1 0,0-1 0,2 2 0,14 7 100,0 0 0,0 0 0,1-2-1,0 0 1,1-1 0,-1-1 0,37 5 0,-1-3-943,86 0-1,-115-7-3381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13430,'0'0'2497,"91"3"-11621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8484,'0'0'1072</inkml:trace>
  <inkml:trace contextRef="#ctx0" brushRef="#br0" timeOffset="1">264 2 13270,'0'0'2033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13958,'0'0'2562,"71"92"-2274,-32-52-240,5-4 0,0-6-16,-1-6-32,-3-5-96,-6-4-1457</inkml:trace>
  <inkml:trace contextRef="#ctx0" brushRef="#br0" timeOffset="1">110 274 14070,'0'0'2754,"23"-96"-2738,21 50 16,7-6-32,8 3-48,-36 34-2802,-2 6-4625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0 129 10613,'0'0'4717,"5"-5"-4749,73-93 667,-67 83-582,0 4-47,-6 14-142,-3 22-8,-2-19 207,0 39-90,0 145-1928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19 7539,'0'0'4256,"3"-1"-3728,32-14 3656,-32 15-4215,-1-1 0,1 1 0,-1-1 0,0 1 0,1 0 0,-1-1 0,1 1 0,-1 1 0,1-1 0,-1 0 0,1 1 0,-1-1 0,0 1 0,5 1 0,-6 1 24,1 0 0,-1 0-1,0 0 1,0 1 0,0-1 0,-1 0-1,1 0 1,-1 1 0,1-1 0,-1 0-1,0 1 1,-1-1 0,1 0 0,-1 4-1,0 4 0,-1 32-85,1-27-82,0 0 0,1 0 0,3 24 0,-2-36 130,1 0 0,-1 0-1,1 0 1,0 0 0,0 0-1,4 6 1,-4-7 0,0 0-1,0 0 1,-1 0 0,1 0-1,-1 1 1,0-1-1,0 0 1,0 1 0,0-1-1,0 1 1,0 4 0,-1-5 56,0-1 1,0 1-1,-1 0 1,1 0-1,0 0 1,-1 0 0,0-1-1,0 1 1,0 0-1,0-1 1,0 1-1,0-1 1,-1 1 0,1-1-1,-1 1 1,1-1-1,-1 0 1,0 0 0,0 0-1,-3 3 1,-2-1 92,0 0 1,0 0-1,-1-1 1,1 0 0,-14 4-1,-16 6 247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33 256,'0'0'15815,"93"-29"-29501,-86 25 11461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 8724,'0'0'5715,"120"-22"-5715,-113 10-2514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14070,'0'0'1713,"6"140"-1633,-15-62-32,5-4 0,4-2-48,0-7-80,0-6-1681,0-7-2016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67 12214,'0'0'4001,"127"-67"-3600,-34 67-305,9 0-96,3 0-657,-73 0-4753</inkml:trace>
  <inkml:trace contextRef="#ctx0" brushRef="#br0" timeOffset="1">743 267 15159,'0'0'1729,"47"-7"-5923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54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5667,'0'0'7523,"0"9"-7523,0 14-240,1 7-1425,11-1-1168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 4658,'0'0'512,"111"-25"353,-91 23 703,-4 2 177,-5 0-112,-2 0-865,3 0-463,-12 5-305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59 11029,'0'0'3135,"-19"10"-2543,6-5-518,6-2-57,1-1 1,-1 1-1,0 1 0,1-1 0,0 1 0,0 0 0,0 1 1,0-1-1,1 1 0,0 0 0,0 1 0,0-1 0,0 1 0,1 0 1,0 0-1,0 0 0,1 1 0,-6 13 0,2 13 136,1 1 0,1 0-1,2 1 1,2 56-1,1-85-138,1 9 20,-1 1 0,2-1 1,0 1-1,1-1 0,0 0 1,1 0-1,1 0 1,0 0-1,15 27 0,-16-35-23,0-1-1,1 1 1,0-1-1,-1 0 1,2-1-1,-1 1 0,1-1 1,0 0-1,0 0 1,0-1-1,1 0 1,0 0-1,-1 0 1,1-1-1,1 0 1,-1 0-1,0-1 0,1 0 1,-1 0-1,1-1 1,14 1-1,-14-2-6,0-1 0,0 0-1,0-1 1,0 0-1,-1 0 1,1-1 0,-1 0-1,1 0 1,-1 0 0,0-1-1,-1 0 1,1-1 0,-1 0-1,1 0 1,-1 0 0,-1 0-1,1-1 1,9-13 0,1-3 72,0 0 0,-1-2 0,-1 0 1,12-31-1,-17 34 19,-2 1 0,-1-1 0,0 0 0,-1 0 0,-2-1 0,2-31 0,-4 42-29,-1-1 0,0 0 0,-1 0 0,0 0 0,-1 0 0,-1 1 1,0-1-1,0 1 0,-1-1 0,0 1 0,-1 0 0,0 1 0,-8-12 0,7 14-19,-1-1 0,0 1-1,0 0 1,-1 1 0,0 0 0,0 0-1,-1 0 1,0 1 0,0 1 0,0-1-1,-1 2 1,0-1 0,0 1 0,0 1 0,0 0-1,0 0 1,-1 1 0,-20-2 0,31 4-59,0 0 0,0 0 1,0 0-1,0 0 0,-1 0 1,1 0-1,0 0 0,0 0 1,0 0-1,0 0 0,-1 0 1,1 0-1,0 0 0,0 0 1,0 0-1,0 0 0,0 0 1,0 1-1,-1-1 0,1 0 1,0 0-1,0 0 0,0 0 1,0 0-1,0 0 0,0 0 1,0 1-1,0-1 0,-1 0 1,1 0-1,0 0 0,0 0 1,0 0-1,0 0 0,0 1 1,0-1-1,0 0 0,0 0 1,0 0-1,0 0 0,0 0 1,0 1-1,0-1 0,0 0 1,0 0-1,0 0 0,0 0 1,0 0-1,0 1 0,0-1 1,0 23-2404,0-1-2294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12534,'0'0'4242,"80"38"-4002,-22-21-96,9-5 0,5-5-144,6 1-576,-54-4-2626,-5 3-2608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12774,'0'0'3762,"82"10"-3762,-61-10-2754,-1 0-2992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 7972,'0'0'3457</inkml:trace>
  <inkml:trace contextRef="#ctx0" brushRef="#br0" timeOffset="1">261 1 5971,'0'0'7283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11205,'0'0'5411,"85"97"-5299,-54-73 0,-5-5-96,1-6-16,-8-1-657,-6-5-1472</inkml:trace>
  <inkml:trace contextRef="#ctx0" brushRef="#br0" timeOffset="1">10 218 5779,'0'0'11749,"104"-93"-11637,-34 49-112,-3 0-1184,-45 28-4419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1 234 13286,'0'0'1342,"10"-20"-1398,-4 8 99,13-25-580,1 2-1,43-59 1,-62 94 535,1-3-1,0 0 0,1 0 0,-1 0 0,1 0 0,0 0 0,0 1 0,0-1 0,0 1-1,0 0 1,1 0 0,-1 0 0,1 1 0,5-3 0,-9 5 17,1 0-1,0 0 1,-1 0 0,1 0-1,-1 0 1,1 1 0,-1-1-1,1 0 1,-1 0 0,0 0-1,0 1 1,1-1-1,-1 0 1,0 0 0,0 0-1,0 1 1,-1-1 0,1 0-1,-1 3 1,1 0 86,-9 160 1579,-1 5-2971,10-155-3334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13414,'0'0'2033,"57"122"-1040,-21-75-129,4 1-496,-1-5-192,1-11-160,-5-6 0,-7-12-16,-11-6-1280,-11-3-337,-37 6-5410,-8-11 2465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86 378 4610,'0'0'11205,"-85"-106"-10564,108 70-289,24-5 0,16-5-272,7 1-48,2 1-32,-2 8-304,-5 12-1073,-48 24-3153</inkml:trace>
  <inkml:trace contextRef="#ctx0" brushRef="#br0" timeOffset="1">532 267 7844,'0'0'4660,"13"15"-4697,38 52-206,-49-63 239,0 0 0,0 1 0,0-1 0,0 1-1,-1 0 1,0-1 0,0 1 0,0 0 0,0 0 0,-1 0-1,0-1 1,0 1 0,0 0 0,-2 6 0,1 8 8,-1 0 3,0 0 0,-2 0 0,0 0 1,-12 33-1,9-34 197,2 0 0,0 0-1,1 1 1,1-1 0,-2 25 0,5-41-190,0-1 0,1 1 0,-1 0 0,0-1 0,0 1 0,1 0 0,-1-1 0,1 1 0,0-1 1,-1 1-1,1-1 0,0 1 0,0-1 0,0 1 0,0-1 0,0 0 0,0 1 0,0-1 0,1 0 0,-1 0 0,0 0 0,1 0 0,-1 0 1,1 0-1,-1 0 0,1-1 0,-1 1 0,1-1 0,-1 1 0,1-1 0,2 1 0,2 0-323,1 0 1,0 0-1,-1-1 0,1 0 0,0 0 1,0 0-1,7-3 0,11-4-5814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 8580,'0'0'4479,"19"-3"-4289,57-9-36,-73 11-145,-1 0-1,0 1 1,1-1-1,-1 1 1,0 0-1,1 0 0,-1 0 1,0 0-1,1 0 1,-1 0-1,0 1 0,1-1 1,-1 1-1,0 0 1,1-1-1,-1 1 0,0 0 1,2 2-1,-3-2 4,0 1-1,0-1 1,0 1 0,-1 0-1,1-1 1,-1 1-1,1 0 1,-1 0 0,0-1-1,1 1 1,-1 0 0,0 0-1,0-1 1,0 1-1,-1 3 1,1 6 69,-1 2-48,-1 0-1,0 0 1,-1 0-1,0 0 1,-1-1-1,0 1 1,-1-1-1,0 0 1,-1-1-1,-8 13 1,7-10 2,2-5 123,1-1 1,0 1-1,-5 18 1,9-25-141,-1 0 0,1 0 0,-1 0 0,1 0 0,0 0 1,-1 0-1,1 0 0,0 0 0,1 0 0,-1 0 0,0 0 0,0-1 0,1 1 0,-1 0 0,1 0 1,0 0-1,-1 0 0,1 0 0,0-1 0,0 1 0,0 0 0,0-1 0,1 1 0,-1 0 0,0-1 1,3 2-1,1 0-2,1 0 0,-1-1 0,1 0 0,0 0 0,-1-1 1,1 1-1,0-1 0,0 0 0,0-1 0,9 1 0,5-2-6,0 0-1,23-5 0,-19 2-139,0-2 1,-1-1-1,1-1 0,-1 0 0,25-15 1,24-18-5621,-33 18-2617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0:58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0 256,'0'0'451,"-7"0"-411,-31 0-13,38 10-438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55.1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1793,'0'0'2241,"0"79"-2801,0-67 480,0 0 64,0-1 0,0 3 0,0-12-305</inkml:trace>
  <inkml:trace contextRef="#ctx0" brushRef="#br0" timeOffset="1">0 244 992,'0'0'1121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14807,'0'0'112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10805,'0'0'1409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0 224,'0'0'14585,"-20"16"-14198,8-6-343,2-3-31,1 0 0,0 0 1,1 1-1,-1 0 0,2 0 1,-1 1-1,1 0 0,0 0 0,1 1 1,0 0-1,1 0 0,0 0 1,0 1-1,-3 12 0,3 7 41,0 1 0,2 0 0,1 0 0,4 60 0,-2-87-52,0 1 0,1-1 0,-1 1 0,1-1 1,0 0-1,1 1 0,-1-1 0,1 0 1,-1 0-1,1 0 0,0 0 0,1 0 1,-1-1-1,1 1 0,0 0 0,4 3 1,-3-4-4,0 0 1,0-1 0,0 1 0,0-1 0,0 0-1,1-1 1,-1 1 0,1-1 0,-1 0-1,1 0 1,0 0 0,-1 0 0,1-1 0,0 0-1,5 0 1,-6 0-14,0-1 0,0 1 0,1-1 0,-1 0 0,0 0 0,0 0-1,0-1 1,0 0 0,0 1 0,0-1 0,-1 0 0,1-1 0,-1 1 0,1-1 0,3-3 0,-1 0 31,-1-1 1,0 1-1,0-1 1,0 0-1,-1 0 1,0-1-1,5-10 1,-3 0-579,0 0 1,-1 0 0,-1 0 0,-1 0-1,0-1 1,-1-25 0,-1 35-399,-3-15-1532,2 23 2315,0 0 0,0 0 1,-1 1-1,1-1 0,0 0 0,-1 1 1,1-1-1,0 0 0,-1 1 0,1-1 1,-1 0-1,1 1 0,-1-1 0,0 1 0,1-1 1,-1 1-1,0-1 0,1 1 0,-1 0 1,0-1-1,1 1 0,-1 0 0,0-1 1,0 1-1,1 0 0,-2 0 0,-20-2-2548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1 400,'0'0'12630,"142"41"-12182,-70-38-304,-2-1-144,-49-2-2065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0 640,'0'0'12038,"40"17"-18121,-19-17 1601,0 0 2993,0 4 865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52 2465,'0'0'5219,"103"-26"-6340,-75 11-3185,-5 4 2817,-4 11 721</inkml:trace>
  <inkml:trace contextRef="#ctx0" brushRef="#br0" timeOffset="1">215 24 3458,'0'0'896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 13798,'0'0'3202,"97"113"-3170,-57-74 16,1-3 16,-6-7-32,-3-5-32,-7-7-752,-10-1-2098,-11-1-831,-4 4 207,-6 0-176,-25-1 2002,-3-4 863</inkml:trace>
  <inkml:trace contextRef="#ctx0" brushRef="#br0" timeOffset="1">71 391 256,'0'0'16584,"17"-102"-16584,36 56 48,4-7-48,6-4-48,0 1-1617,-10 10-3265,-9 15-1185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1 174 192,'0'0'10882,"18"-15"-10770,5-4 10,0-1 38,-1 0 1,26-31-1,-42 44-160,24-22 108,-29 27-129,1 1 0,0 0 0,0-1 0,0 1 0,0 0-1,0 0 1,0 0 0,0 1 0,0-1 0,0 1 0,0-1 0,0 1 0,1-1 0,-1 1 0,4 0 0,-5 1 5,0 0 0,-1-1 0,1 1-1,0 0 1,-1 0 0,1-1 0,0 1 0,-1 0 0,1 0 0,-1 0-1,0 0 1,1 0 0,-1 0 0,0 0 0,1 0 0,-1 0 0,0 0 0,0 0-1,0 0 1,0 0 0,0 0 0,0 0 0,0 0 0,0 0 0,-1 2-1,1 1 21,1 193 734,-2-110-5195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11557,'0'0'2633,"8"16"-2283,6 9-236,0-1 0,2-1 1,0 0-1,30 30 0,-19-29 18,44 28-1,-16-12-1387,-54-40 1168,0 0 0,-1 1-1,1-1 1,0 1 0,-1-1-1,1 1 1,0-1-1,-1 1 1,1-1 0,-1 1-1,1-1 1,-1 1 0,1 0-1,-1-1 1,0 1-1,1 0 1,-1 0 0,0-1-1,0 1 1,1 0 0,-1 0-1,0-1 1,0 1 0,0 0-1,0 0 1,0-1-1,0 1 1,0 0 0,0 0-1,0 0 1,0-1 0,0 1-1,-1 0 1,1 0-1,0-1 1,0 1 0,-1 0-1,1-1 1,-1 1 0,1 0-1,-1-1 1,1 1-1,-1 0 1,1-1 0,-1 1-1,1-1 1,-1 1 0,1-1-1,-1 1 1,-1-1-1,-2 3-11,0 0 0,0-1 0,-1 0 0,1 0 0,-1 0 0,-7 1 0,-16 2 425,1-2 1,-1 0-1,0-2 1,-49-4-1,75 3-171,1 0 0,0 0 0,-1 0 0,1-1 0,0 1 0,-1 0 0,1 0-1,0-1 1,-1 1 0,1-1 0,0 1 0,0-1 0,0 1 0,-1-1 0,1 0 0,0 0 0,0 1 0,0-1-1,0 0 1,0 0 0,0 0 0,0 0 0,1 0 0,-1 0 0,0-1 0,-1-1 0,2 1-78,0 0 0,0-1 0,0 1 0,0 0 0,0 0 0,1 0 0,-1 0 0,1-1 1,-1 1-1,1 0 0,0 0 0,0 0 0,0 0 0,1-3 0,6-7-75,0 0 0,1 1 0,18-18 0,94-85-233,-54 65-2300,-52 40 263,1 0-1,21-9 1,-20 14-1624,-9 4 1519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18 240,'0'0'5744,"0"0"-5737,-1 0 0,1 0 1,0 0-1,0 0 0,0-1 0,-1 1 0,1 0 1,0 0-1,0 0 0,0 0 0,-1 0 0,1-1 1,0 1-1,0 0 0,0 0 0,0 0 0,0 0 0,0-1 1,-1 1-1,1 0 0,0 0 0,0 0 0,0-1 1,0 1-1,0 0 0,0 0 0,0-1 0,0 1 1,0 0-1,0 0 0,0 0 0,0-1 0,0 1 0,0 0 1,0-1-1,2 0 103,-1 0 1,1 0-1,-1 0 1,1 0-1,-1 0 0,1 1 1,0-1-1,0 0 1,-1 1-1,1-1 0,0 1 1,0 0-1,0-1 1,0 1-1,2 0 0,37 0 2118,-31 0-1751,-9 0-432,1 0-1,-1 0 0,1 0 1,-1 0-1,1 1 1,-1-1-1,0 0 0,1 1 1,-1-1-1,0 1 1,0 0-1,1-1 0,-1 1 1,0 0-1,0 0 1,0 0-1,0 0 0,0-1 1,0 2-1,0-1 1,2 2-1,-2 0 20,1 0-1,-1 0 1,1 1 0,-1-1 0,0 0-1,0 1 1,-1-1 0,2 7-1,-2 4 68,0 0 0,0 0-1,-5 23 1,-1-13-75,3-12-10,0 1 1,-3 22 0,6-33-42,0 0 0,-1 0 1,1 1-1,0-1 0,1 0 0,-1 0 0,0 1 0,1-1 1,-1 0-1,1 0 0,-1 0 0,1 0 0,0 0 0,0 0 1,0 0-1,0 0 0,1 0 0,-1 0 0,0 0 0,1 0 1,-1-1-1,3 2 0,3 1-2,1 0 0,0-1 0,-1 0 0,1-1 1,0 0-1,1 0 0,-1 0 0,0-1 0,12 0 0,-2-1-488,-1 0-1,1-1 1,27-5 0,-32 3-754,-1-1 0,0 0 0,-1-1 0,1-1 0,-1 0 0,21-14-1,-13-1-894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55.5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0 1361,'0'0'4226,"-15"88"-4146,15-76-80,0-9-945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47 96,'0'0'11125,"-4"-8"-10599,2 4-496,1 1-47,0 1 1,0 0-1,0-1 0,0 1 1,0 0-1,1-1 1,-1 1-1,0-5 1,1 6 12,0 1 0,0 0 0,0-1 1,1 1-1,-1-1 0,0 1 0,0 0 1,0-1-1,0 1 0,1 0 0,-1-1 1,0 1-1,0 0 0,0-1 0,1 1 1,-1 0-1,0-1 0,1 1 0,-1 0 1,0 0-1,1-1 0,-1 1 0,0 0 0,1 0 1,0-1-1,19 2 5,-17 0 24,1 0 0,-1 0 0,0 1 1,0 0-1,0-1 0,0 1 0,-1 0 1,1 0-1,-1 1 0,1-1 0,-1 0 1,1 1-1,-1-1 0,0 1 0,0 0 1,-1 0-1,1 0 0,0 0 0,-1 0 0,0 0 1,0 0-1,0 1 0,0-1 0,0 0 1,0 6-1,1 6 31,0 1 1,-2 0 0,1-1-1,-3 19 1,1-27-52,0-1 0,-1 1 0,0-1 0,0 0 0,0 1-1,-1-1 1,0 0 0,0 0 0,-1 0 0,1-1 0,-10 10 0,1 0 505,-2-2-1,-27 23 0,36-29 320,16-1-428,32-3-744,-1-1 1,0-2-1,0-2 1,64-12-1,-58 1-4406,-16-1-4076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 1 8884,'0'0'368,"-57"143"465,31-42 607,3 14-47,4 9-241,4 3-351,9-3-193,6-7-336,8-17-208,31-14-32,15-18 64,14-17-96,14-18-592,-46-33-2145,0-16-2498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13734,'0'0'448,"127"34"-704,-18-21 256,18-2 80,13-5 0,6-2 161,-1-4-49,-7 0 48,-7 0-96,-4-12-64,1-2 16,-11 1-96,-14-6-2993,-88 10-2594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2 3698,'4'0'12706,"20"-2"-12895,-19 2 193,-1 0-1,1 1 1,-1-1-1,0 1 1,1 0-1,-1 0 1,0 0-1,1 1 1,-1-1-1,0 1 1,0 0-1,0 0 1,0 1-1,-1-1 1,1 1-1,-1 0 1,1 0-1,-1 0 1,0 0-1,0 1 1,0-1-1,-1 1 1,1-1-1,-1 1 0,0 0 1,0 0-1,0 0 1,0 1-1,-1-1 1,0 0-1,0 1 1,0-1-1,0 0 1,-1 1-1,1 5 1,-1 3-189,0-1 0,0 0 0,-1 0 0,-1 0 0,0 0 1,-1 0-1,0-1 0,-1 1 0,-5 13 0,5-13 55,1 1 1,0 0-1,1 0 0,1 1 1,0-1-1,1 0 0,0 0 1,2 14-1,0 16 190,-2-30 30,0-1 0,-1 0-1,0 0 1,0 1 0,-2-1 0,1 0 0,-2-1 0,0 1 0,0 0 0,-1-1-1,0 0 1,-1 0 0,0-1 0,-1 1 0,-13 15 0,12-16 33,-1 0 0,-1-1 0,-11 9 0,18-15-116,-1 0-1,0-1 1,1 0 0,-1 1-1,0-1 1,0-1 0,0 1-1,-1-1 1,1 1 0,0-1-1,-1-1 1,-7 2 0,10-20-4009,3 1-336,2-1-1812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281 0 6419,'0'0'2705,"61"142"-480,-31-46-576,-9 11-192,-7 9-321,-12 2-255,-2-1-417,-16-8-112,-20-10-160,-9-9-112,-5-8 16,-5-10-48,2-9-32,2-6 32,3-8-48,5-6-1425,31-43-1760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0 9012,'0'0'3164,"-4"17"-3097,-17 125 74,18-113-247,-7 107-1175,10-120-5378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92 8228,'0'0'7051,"0"-2"-6688,5 259-32,-5-256-371,4-11-870,19-50 602,2 2 0,56-94 1,-76 145 340,0 0-1,0 0 1,0 1 0,1 0-1,0 0 1,10-7 0,-13 11-13,-1 0 0,1 1-1,0-1 1,0 0 0,0 1 0,0 0 0,0 0-1,1 0 1,-1 0 0,0 0 0,1 1 0,-1-1 0,0 1-1,1 0 1,-1 0 0,0 0 0,1 1 0,5 1-1,-6-1-12,-1 0 0,0 1 0,1-1 0,-1 1 0,0-1 0,0 1 0,0 0 0,0 0-1,0 0 1,-1 0 0,1 0 0,-1 0 0,1 1 0,-1-1 0,0 1 0,1-1 0,-1 1-1,-1-1 1,2 6 0,11 53 147,-13-60-152,4 73 154,-4-51-357,1 0 1,6 29-1,-6-49-7,0 0-1,0 0 0,0 0 0,0 0 1,1 0-1,-1 0 0,1 0 0,0-1 1,-1 1-1,6 4 0,-6-6-9,-1 0-1,1 0 1,0-1 0,0 1 0,0 0-1,0 0 1,0-1 0,1 1-1,-1-1 1,0 1 0,0-1-1,0 0 1,0 1 0,1-1-1,-1 0 1,0 0 0,0 0 0,1 0-1,-1 0 1,0 0 0,0 0-1,0 0 1,1 0 0,-1-1-1,0 1 1,0 0 0,0-1 0,0 1-1,1-1 1,-1 1 0,0-1-1,1-1 1,11-12-4835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143 0 4066,'0'0'7016,"10"11"-5386,-10-10-1590,5 4 73,0-1 0,-1 1 1,0 0-1,0 1 0,0-1 1,-1 1-1,0 0 0,0 0 1,0 0-1,-1 0 1,0 0-1,0 1 0,-1-1 1,1 0-1,-1 1 0,0 7 1,-1 24-79,1-4 191,-5 47 1,2-71-437,1 0 0,-2 0 0,1 0 0,-1-1 0,0 1 0,-1-1 0,0 0 0,-1 0 0,-6 10 0,10-17-165,-1 0 0,1 0 0,-1 1 0,0-1 0,0 0 1,0-1-1,0 1 0,0 0 0,0-1 0,0 1 0,-1-1 0,1 1 0,-1-1 0,1 0 0,-1 0 0,1 0 0,-1-1 0,1 1 0,-1 0 0,0-1 0,0 0 0,1 0 0,-1 1 0,0-2 0,1 1 0,-4-1 0,4 1 328,-1-1-1,1 0 1,-1 0 0,1 0-1,0-1 1,0 1-1,-1 0 1,1-1 0,0 0-1,0 1 1,-2-4-1,-39-46 4619,21 14 2536,21 37-7045,1-1-1,0 0 1,0 0 0,0 0 0,0 0 0,0 1-1,0-1 1,0 0 0,0 0 0,0 0 0,0 0 0,0 0-1,1 1 1,-1-1 0,0 0 0,1 0 0,-1 0-1,0 1 1,1-1 0,-1 0 0,1 1 0,-1-1 0,1 0-1,0 1 1,-1-1 0,1 1 0,0-1 0,-1 1-1,1-1 1,0 1 0,-1-1 0,1 1 0,0-1 0,0 1-1,0 0 1,0-1 0,37-10-305,-30 9 445,102-22-77,19-5-491,-47 3-4051,-60 17-2629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0 251 12326,'0'0'536,"15"-15"-267,144-161-98,-155 172-170,0-1-7,0 0 0,1 0 0,-1 0 0,1 0 0,1 1 0,-1 0 0,1 0 0,-1 0 0,1 1 0,0 0 0,0 0 0,9-3 0,-14 6 6,0 0 1,0 0 0,0 0-1,-1 0 1,1 0-1,0 0 1,0 1 0,0-1-1,-1 0 1,1 0 0,0 1-1,0-1 1,0 0-1,-1 1 1,1-1 0,0 1-1,-1-1 1,1 1 0,0-1-1,-1 1 1,1-1-1,-1 1 1,1 0 0,0-1-1,-1 1 1,0 0 0,1 0-1,-1-1 1,1 1-1,-1 0 1,0 0 0,0-1-1,1 1 1,-1 0 0,0 2-1,3 35 220,-3-29-123,1 80 769,-4 1 0,-16 92 0,7-82-542,2-8-3140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86 5090,'0'0'7748,"-16"0"-6075,-49 0-398,47-4 688,16-5-1451,15-6-581,-13 15 69,10-7-2,0 0 0,0 1-1,0 0 1,1 1 0,0 0-1,0 0 1,0 2-1,1-1 1,-1 1 0,1 1-1,0 0 1,-1 0 0,1 2-1,0-1 1,0 1 0,20 3-1,-31-2 4,0-1 0,0 1 0,0-1 0,0 1-1,0-1 1,0 1 0,0-1 0,-1 1 0,1 0 0,0 0-1,0-1 1,0 1 0,-1 0 0,1 0 0,-1 0 0,1 0-1,0 0 1,-1 0 0,0 0 0,1 0 0,-1 0-1,0 0 1,1 0 0,-1 0 0,0 2 0,2 31 19,-3-26-24,0 3-13,0-1 0,-1 1 1,0-1-1,0 1 0,-1-1 0,-1 0 1,0-1-1,0 1 0,-1 0 0,0-1 1,-1 0-1,0 0 0,0-1 1,-12 12-1,-6 5-42,-1-1 0,-1-1 1,-33 22-1,58-45 60,1 0 0,-1 0 0,1 0 0,0 0 0,-1 1 0,1-1 0,0 0 0,-1 0 0,1 1 0,0-1 0,0 0 0,-1 0 0,1 1 0,0-1 0,0 0 0,-1 1 0,1-1 0,0 0 0,0 1 0,0-1 0,0 0 0,-1 1 0,1-1 0,0 1 0,0-1 0,0 0 0,0 1 0,0-1 0,0 1 1,0-1-1,0 0 0,0 1 0,0-1 0,0 0 0,1 1 0,-1-1 0,0 1 0,0-1 0,0 0 0,0 1 0,0-1 0,1 0 0,-1 1 0,0-1 0,0 0 0,1 1 0,-1-1 0,0 0 0,1 1 0,19 8 1,6-3-75,1-2-1,-1-1 0,1-1 0,-1-1 1,35-3-1,-3 1-2826,-43 1-2759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56.8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4402,'0'0'5120,"17"16"-4784,152 116 2092,-110-79-1346,-44-38-994,2 0 0,0-1 0,0-1 1,21 12-1,-26-17-55,-1-1 1,-1 2-1,19 17 1,12 10 35,91 75 24,-76-59-52,-45-41-31,0 0 0,0 0 0,1-1 0,20 12 0,-8-7-4,33 30 1,2 0 31,-51-39-34,-1 0 1,-1 1-1,1 0 1,-1 0 0,0 1-1,-1 0 1,7 10-1,-5-6 5,0-1 0,16 17 1,11 19 118,-4-5-522,-5-20-2739,-23-22 2645,-1 1 0,1 0 0,-1-1 1,1 1-1,-1-1 0,1 0 0,0 0 1,-1 1-1,1-1 0,-1 0 0,3-1 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 10517,'0'0'2758,"0"15"-2704,0 175 263,7-196-1771,44-69-1321,-38 53 2628,1 1 0,1 0 0,1 2-1,20-21 1,-35 39 220,0 0 0,0 0 0,0 0 0,0 0 0,0 0 0,0 0 0,0 0 0,0 1 0,0-1 0,0 1 0,1-1 0,-1 1 0,0-1 0,0 1 0,1-1 0,-1 1 0,0 0 0,1 0 0,-1 0 0,0 0 0,1 0 0,-1 0 0,2 0 0,-2 1-48,1 0 1,-1 0 0,0-1-1,0 1 1,0 0 0,0 0-1,0 0 1,0 1 0,0-1-1,-1 0 1,1 0 0,0 0-1,0 1 1,-1-1 0,1 0-1,-1 1 1,1 2 0,1 7 37,0 0 1,0 0 0,-1 0-1,-1 13 1,-11 160-1515,11-180-249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 12406,'0'0'3249,"0"87"-2673,-6-36-464,2-1-47,4-3-33,0-2-32,0-6-113,-4-8-1199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1 253 7443,'0'0'8676,"131"-73"-8596,-53 61-32,1 7-48,-48 5-2929,-9 0-4626</inkml:trace>
  <inkml:trace contextRef="#ctx0" brushRef="#br0" timeOffset="1">606 252 7315,'0'0'8660,"15"-15"-8497,43-48-186,78-81-1050,-131 140 948,17-15-252,-21 18 366,-1 0 0,1 1 0,0-1 0,0 1 0,0-1 0,0 1 0,0-1 0,0 1 0,0-1 0,0 1 0,0 0 0,0 0-1,0-1 1,0 1 0,0 0 0,0 0 0,0 0 0,0 0 0,0 0 0,2 1 0,-3 6 27,-2 46 561,-4-1 0,-12 58 0,7-55-227,3 0-1,-2 65 1,10-43-364,1-73 60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 7876,'0'0'3780,"17"0"-3212,179-8 908,31-1-620,-135 9-727,-53 0-6223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 7075,'0'0'1046,"19"0"-822,143-1 1510,-58 1-1086,53 0 567,-52 0-10548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16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7331,'0'0'2276,"17"1"-1921,283 13 2419,-77-3-1020,-127-9-10399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34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 5699,'0'0'6411,"-8"1"-5374,20 3-802,-1-1-1,1 0 1,0 0-1,0-2 1,14 1-1,6 2 350,265 23 1445,-131-14-1113,-52-9 1717,-107 5-4645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35.4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8628,'0'0'2054,"17"2"-485,285 28 2550,-199-19-3169,136 23 597,-222-29-1346,-14-3-304,0-1 1,0 0 0,1 0 0,-1-1 0,0 1 0,1 0 0,3-1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39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 4178,'0'0'5549,"-9"0"-4415,-32 0 5634,548 0-4591,-488 1-2166,0 1-1,27 6 1,24 3 16,-8-1 46,-47-6 158,1-2 0,28 3 0,-44 0 234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43.9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5843,'4'-1'9938,"-4"1"-9897,0 0 0,0 0 0,0 0 0,0 0 0,0-1 0,0 1 0,0 0 0,0 0 0,0 0 0,0 0 0,0 0 0,0 0 0,0 0 0,0 0 0,0-1 0,0 1 0,0 0 0,0 0 0,0 0 0,0 0 0,28 18 198,29 24 0,-33-23-166,1-1 0,32 17 0,-43-30-101,4 2-321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57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276 1 8292,'0'0'2609,"9"14"-2193,-2-3-382,45 76 379,-46-75-339,0 0 0,-1 1-1,0 0 1,-1 0 0,0 0 0,2 18-1,-4-10 78,0 0 1,-1 1-1,-2-1 0,-5 41 0,5-55-41,-1-1 0,0 1-1,0 0 1,-1-1 0,0 1 0,0-1-1,0 0 1,-1 0 0,0 0 0,0-1 0,-1 1-1,1-1 1,-1 0 0,0 0 0,-1 0-1,1-1 1,-1 0 0,-11 6 0,2-2 196,-1-1 0,-1-1 1,1-1-1,-1 0 1,0-1-1,-29 4 1,-104-2-465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44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25 323 7043,'0'0'7908,"-24"-9"-7828,60-28 448,9-9-288,3-11-128,1 1-96,-3 0-16,-5 6-800,-31 38-2706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46.4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 5010,'0'0'9968,"-1"-1"-9656,-1 6-323,0 16 58,0 1-1,2 23 1,1-30-28,-1 0 0,-1 0 0,0 0 1,-1 0-1,0-1 0,-1 1 0,-8 21 0,11-36-39,0 0-1,0 0 0,0 0 0,0 0 0,0-1 0,0 1 1,0 0-1,0 0 0,0 0 0,0 0 0,0 0 1,0 0-1,0 0 0,0 0 0,0 0 0,-1 0 0,1 0 1,0 0-1,0 0 0,0 0 0,0 0 0,0 0 0,0 0 1,0 0-1,0 0 0,0 0 0,0 0 0,0 0 0,0 0 1,-1 0-1,1 0 0,0 0 0,0 0 0,0 0 0,0 0 1,0 0-1,0 0 0,0 0 0,0 0 0,0 0 0,0 0 1,0 0-1,0 0 0,0 0 0,0 0 0,-1 0 1,1 0-1,0 0 0,0 0 0,0 0 0,0 0 0,0 0 1,0 1-1,0-1 0,0 0 0,-2-13-537,1-17 100,2 20 404,-1 0-1,2 0 1,-1 1-1,1-1 1,1 0-1,5-13 1,-6 18 29,0 0 0,0 0 0,1 1 0,-1-1 0,1 1-1,0 0 1,0-1 0,1 1 0,-1 1 0,1-1 0,0 1 0,0-1 0,0 1 0,6-3-1,-8 5 25,-1 0-1,1 0 0,0 0 0,-1 0 1,1 1-1,0-1 0,0 1 1,0 0-1,0-1 0,-1 1 0,1 0 1,0 0-1,0 0 0,0 0 0,0 0 1,0 1-1,0-1 0,-1 1 0,1-1 1,0 1-1,0-1 0,-1 1 0,1 0 1,0 0-1,-1 0 0,1 0 1,-1 0-1,1 0 0,-1 1 0,0-1 1,1 0-1,-1 1 0,0-1 0,0 1 1,0-1-1,0 1 0,0-1 0,0 1 1,0 0-1,-1 0 0,1-1 0,0 3 1,3 19 71,-2 0 0,0 0 1,-1 1-1,-3 27 0,1 1-5813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46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7443,'0'0'3794,"13"120"-3346,-13-83-336,0-1-32,0-3-80,0-2-1456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4:47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1 221 9684,'0'0'5155,"70"-34"-4819,-26 30-208,-3 1-48,3-4-80,-2-3-480,-2-1-1713,-29 6-1985</inkml:trace>
  <inkml:trace contextRef="#ctx0" brushRef="#br0" timeOffset="1">432 116 8932,'0'0'3887,"12"-5"-3743,-5 2-111,1 0-6,0 0 1,0-1-1,-1 0 1,0 0-1,0-1 1,0 0-1,0 0 1,10-11-1,-8 6-1,-6 6-37,0 0 0,0 0 0,0 0-1,0 1 1,1 0 0,0 0 0,-1 0-1,1 0 1,0 0 0,0 1-1,1-1 1,-1 1 0,1 0 0,-1 1-1,1-1 1,6-1 0,-10 4 1,0-1 0,-1 1 0,1-1 0,0 1 1,0-1-1,-1 1 0,1 0 0,0-1 0,-1 1 0,1 0 0,-1 0 0,1-1 1,-1 1-1,1 0 0,-1 0 0,0 0 0,1 0 0,-1 0 0,0-1 0,0 1 0,1 0 1,-1 0-1,0 0 0,0 0 0,0 1 0,3 30 199,-3-28-174,0 216 812,-3-202-1793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04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1 206 9492,'0'0'6406,"7"3"-6233,120 41 117,-46-17-321,-79-27-182,-1 1-1,1-1 0,-1 1 1,1-1-1,-1 1 1,0 0-1,1 0 1,-1 0-1,0 0 0,0 0 1,1 0-1,-1 0 1,0 0-1,0 0 1,0 1-1,-1-1 0,1 0 1,0 1-1,0-1 1,-1 0-1,1 1 1,-1-1-1,1 1 0,-1-1 1,1 1-1,-1-1 1,0 1-1,0 0 1,0-1-1,0 1 1,0-1-1,0 1 0,0-1 1,-1 1-1,1-1 1,0 1-1,-1-1 1,1 1-1,-1-1 0,0 1 1,1-1-1,-1 0 1,0 1-1,0-1 1,0 0-1,0 0 0,0 1 1,0-1-1,0 0 1,-1 0-1,1 0 1,0 0-1,-1-1 0,1 1 1,0 0-1,-1-1 1,-1 2-1,-5 1-36,0 0-1,-1 0 1,1-1-1,0 0 1,-13 1-1,3-2 1962,0 0 0,-1-1 0,-23-3 0,40 3-1566,1-1 0,-1 1 0,1 0 0,0-1 0,-1 1 0,1-1 0,0 0 0,-1 1 0,1-1 0,0 0 0,0 0 0,0 0-1,-1 0 1,1 0 0,0 0 0,0 0 0,0 0 0,1 0 0,-1 0 0,0-1 0,0 1 0,1 0 0,-1-1 0,1 1 0,-1 0 0,1-1 0,-1 1 0,1-1 0,0 1 0,0 0-1,-1-1 1,1 1 0,1-3 0,-1-1-68,0 1 0,0-1 1,1 1-1,0 0 0,0-1 0,0 1 0,1 0 0,-1 0 0,1-1 0,4-5 0,7-7-14,1 1-1,0 0 0,2 1 0,32-26 1,-20 19-49,78-60 119,-89 70-664,0 2 1,0 0 0,1 0 0,25-8-1,-26 15-3855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04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4386,'0'0'7259,"0"21"-6770,0 165-23,0-180-327,4 31-580,-4-37 414,0 0 0,0 1 0,0-1 1,0 0-1,0 1 0,1-1 0,-1 0 1,0 1-1,0-1 0,0 0 0,1 1 1,-1-1-1,0 0 0,0 0 0,1 1 0,-1-1 1,0 0-1,1 0 0,-1 0 0,0 1 1,1-1-1,-1 0 0,0 0 0,1 0 1,-1 0-1,0 0 0,1 0 0,-1 0 0,1 0 1,0 0-51,1 0 1,-1-1-1,0 0 1,1 1-1,-1-1 1,0 0-1,0 1 1,0-1-1,0 0 1,0 0-1,0 0 0,0 0 1,1-1-1,5-7 31,0 0 0,-1 0 0,0-1 0,6-13 0,-6 12 31,-1 1 0,1 0 1,1 0-1,11-13 0,-17 21 12,0 1-1,1-1 1,-1 1-1,0 0 0,1 0 1,-1 0-1,1 0 1,0 0-1,-1 0 1,1 0-1,0 1 0,0-1 1,-1 0-1,1 1 1,0-1-1,0 1 0,0 0 1,0 0-1,-1 0 1,1 0-1,0 0 1,0 0-1,0 0 0,0 1 1,0-1-1,-1 1 1,4 0-1,-3 0 1,0 0-1,1 1 1,-1-1-1,0 1 1,0-1-1,0 1 1,0 0-1,0 0 1,0 0-1,-1 0 1,1 0-1,-1 0 1,1 1-1,-1-1 1,0 0 0,0 1-1,2 4 1,11 67 604,-5-19-3676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05.1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0 6307,'0'0'6371,"9"101"-6275,-11-51 48,-5-1-144,3-3 48,2-6-48,2-8-1713,0-10-880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05.5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8084,'0'0'5042,"130"7"-4962,-85 1-80,1-1-208,-8-7-2225,-2 0-1313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05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15 6083,'0'0'3529,"-2"-10"505,8 8-4025,-1 1-1,1 0 1,0 1 0,-1-1-1,1 1 1,0 0-1,10 2 1,4-1-35,-17-1 19,0 0 0,-1 0 0,1 0 0,-1 1 0,1-1 0,0 1 1,-1 0-1,0-1 0,1 1 0,-1 0 0,1 1 0,-1-1 0,0 0 0,0 1 0,0-1 0,0 1 1,0-1-1,0 1 0,3 3 0,-3-1 11,1 0 1,-1 0 0,0 0-1,0 0 1,0 0 0,-1 1-1,0-1 1,0 0 0,0 1-1,1 7 1,-1-3 33,-1 0 0,0 1 0,-1-1 0,0 0 0,0 0 0,-1 0-1,0 0 1,0 0 0,-1-1 0,0 1 0,-5 9 0,-17 17 39,20-30-74,0 1 0,1-1 0,0 1 1,0 0-1,0 0 0,1 0 0,0 1 0,0-1 0,1 1 0,-1 0 0,2-1 0,-1 1 0,1 0 0,-1 9 0,2-15-20,1 0 0,0 1 0,-1-1 0,1 0 1,0 0-1,0 0 0,0 0 0,0 0 0,0 0 0,0 0 1,0 0-1,0 0 0,0 0 0,0 0 0,1 0 0,-1-1 1,0 1-1,0-1 0,1 1 0,-1-1 0,1 1 0,-1-1 0,0 0 1,1 0-1,-1 1 0,1-1 0,-1 0 0,0 0 0,3-1 1,1 2-148,0-1 1,0 0 0,1-1-1,-1 1 1,0-1 0,0 0 0,8-3-1,-7 1-162,-1 0-1,0 0 1,0-1-1,0 0 1,0 0-1,-1 0 1,1 0-1,-1-1 1,0 1-1,5-10 1,5-18-4297,-9 12 1541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07.1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0 239 9060,'0'0'2404,"26"-9"-1270,387-93 2265,74 15-1526,4 49-1273,-420 37-583,-14 0-12,65 6-1,-115-5-15,0 1-1,-1 0 1,1 1-1,0 0 1,-1 0-1,1 0 1,-1 1-1,9 4 0,-13-6-95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58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 1137,'0'0'8737,"-6"-1"-8564,15 5-105,0 0 0,-1 1 0,0 0 0,1 0 0,-2 1 0,1 0 1,8 9-1,17 13 284,-24-22-252,64 47 445,131 121 0,-59-16-324,31 50-77,-118-134-146,-37-44-11,2-1-1,1-2 1,35 33-1,-53-56-18,-1 1-1,1 1 1,-1-1 0,0 1-1,0 0 1,-1 0 0,1 0-1,-1 0 1,-1 1 0,1 0-1,-1 0 1,-1 0 0,1 0-1,-1 0 1,2 14-1,19 61-4550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07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8756,'0'0'5853,"22"2"-5276,291 36 1776,365 74-1027,-664-110-1708,3 0 109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08.5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 7603,'0'0'5720,"4"0"-5383,549-6 3267,320 4-2051,-835 2-1513,1 3 0,73 13 0,-100-9-833,-12-7 753,1 0 0,-1 1 0,0-1 0,0 0 1,0 0-1,0 0 0,1 1 0,-1-1 0,0 0 0,0 0 1,0 0-1,0 1 0,0-1 0,0 0 0,0 0 1,0 1-1,0-1 0,0 0 0,0 0 0,0 1 1,0-1-1,0 0 0,0 0 0,0 1 0,0-1 0,0 0 1,0 0-1,0 1 0,0-1 0,0 0 0,0 0 1,0 1-1,0-1 0,-1 0 0,1 0 0,0 0 0,0 1 1,0-1-1,0 0 0,-1 0 0,1 0 0,0 0 1,0 1-1,0-1 0,-1 0 0,1 0 0,0 0 1,0 0-1,-1 0 0,1 0 0,0 0 0,0 0 0,-1 0 1,1 0-1,0 0 0,-26 4-4688,-10-4-3961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09.6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0 5426,'0'0'7118,"-6"0"-6878,4 0-153,4 0 51,101 1 1788,156 19 0,0 30-1479,108 14-270,110-47 647,-442-17 332,-30 0-559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11.2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21 512,'0'0'10090,"20"6"-9866,-16-5-179,34 10 760,1-1 0,59 6 0,270-8 2815,-272-8-2739,-82 0-677,0-1 0,1 0 0,-1-1-1,0 0 1,0-1 0,20-7 0,-33 10-359,0-1 0,0 0 0,0 0 0,0 1-1,0-1 1,0 0 0,0 0 0,0 0 0,0 0 0,-1 0 0,1 0 0,0 0-1,-1 0 1,1 0 0,-1-1 0,1 1 0,-1 0 0,1 0 0,-1 0-1,0-1 1,0 0 0,2-29-9605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18.2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86 1249,'0'0'13003,"13"0"-13091,438 16 1110,-236-1-497,-117-10-173,1392 44 1364,805-59-1489,-1072-31-169,1370-74-31,-1360 110 53,-480 42-62,-159-5 4,1077-9 50,-1266-22-37,196 15 746,-449-4-661,289 61 1,-381-55-112,-44-12-201,1-1 0,0 0 1,1-2-1,34 4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19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8868,'0'0'2873,"1"21"-2899,1 408 76,-2-414-55,0 1 0,2 0 0,0-1 0,0 0-1,2 1 1,7 21 0,-8-29-34,1 0-1,0-1 1,0 0 0,1 0-1,0 0 1,0 0 0,1-1-1,-1 0 1,1 0 0,1-1-1,-1 1 1,1-1 0,11 6-1,-3-3 76,0-1-1,0 0 1,1-1-1,0-1 0,0-1 1,23 4-1,-29-6-249,0-1 0,0 0 0,0-1 0,-1 0 0,1 0 0,0-1 0,0-1 0,0 1 0,-1-2-1,1 1 1,13-6 0,-21 7-44,-1 0 0,1 0 0,0-1 1,-1 1-1,1 0 0,0 0 0,-1-1 0,0 1 0,1-1 0,-1 1 0,0-1 0,2-2 0,9-20-4238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19.4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67 385 3394,'0'0'6723,"-6"123"-6371,6-63 80,0-7-368,10-7-64,-1-43-1281,3-3-2384</inkml:trace>
  <inkml:trace contextRef="#ctx0" brushRef="#br0" timeOffset="1">95 182 6275,'-36'-120'2289,"8"81"-112,11 20-880,5 16-577,10 3-720,2 10-1505,0 12-4370,0 4 2722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19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8756,'0'0'2703,"5"16"-2634,69 254 134,-74-269-222,1 0 1,-1 0-1,0 0 1,0 0 0,1 0-1,-1 0 1,1-1-1,-1 1 1,1 0 0,-1 0-1,1 0 1,-1 0-1,1 0 1,0-1 0,0 1-1,-1 0 1,1-1-1,0 1 1,0 0 0,1 0-1,-1-1-27,-1 0 0,1 0 0,-1-1 0,1 1-1,0 0 1,-1 0 0,1 0 0,-1-1 0,1 1 0,0 0 0,-1-1-1,1 1 1,-1-1 0,0 1 0,1 0 0,-1-1 0,1 1 0,-1-1-1,1 1 1,-1-1 0,0 0 0,0 1 0,1-2 0,16-43-1080,-15 40 1473,2-7-142,0 0 1,1 0 0,0 1 0,1-1-1,0 1 1,14-18 0,-18 26-147,1 0-1,0 0 1,-1 0 0,1 1 0,0-1 0,0 1-1,1 0 1,-1-1 0,0 2 0,1-1 0,-1 0 0,1 1-1,0-1 1,-1 1 0,1 0 0,0 0 0,0 1-1,0-1 1,0 1 0,-1 0 0,1 0 0,0 0-1,0 0 1,0 1 0,0 0 0,6 1 0,-8 0-31,1-1 0,0 1 0,0 0 0,-1 0 0,1 0 0,-1 0 0,0 0 0,0 1 0,0-1 1,0 0-1,0 1 0,0 0 0,-1-1 0,1 1 0,-1 0 0,0 0 0,1 0 0,0 5 0,15 64 117,-15-59-199,0-3-189,3 21-97,-4-5-2905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21.2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1 284 10517,'0'0'4623,"11"8"-4567,-3-2-61,1-1-1,0 0 1,0 0-1,0-1 1,0 0-1,1-1 1,18 4-1,-25-6-39,0 0 0,1-1 0,0 1 0,-1-1 0,1 0 1,-1 0-1,1 0 0,-1-1 0,1 1 0,-1-1 0,1 0 0,-1 0 0,1 0 0,-1 0 0,0-1 0,0 1 0,1-1 0,-1 0 0,0 0 0,-1 0 0,1 0 0,0 0 0,0-1 0,-1 1 0,0-1 0,1 0 0,-1 0 0,0 0 0,0 0 0,2-5 0,2-9-7,-1 0-1,-1 0 0,0 0 1,-1 0-1,-1-1 1,-1 0-1,0 1 0,-1-1 1,-1 0-1,-5-22 0,6 37 71,-1-1-1,1 1 1,-1 0-1,0-1 1,-1 1 0,1 0-1,0 0 1,-1 0-1,0 0 1,0 0-1,0 0 1,0 0-1,0 1 1,0-1-1,-1 1 1,1-1-1,-1 1 1,0 0-1,0 0 1,1 0-1,-1 1 1,0-1 0,-1 1-1,1-1 1,0 1-1,0 0 1,-1 0-1,1 0 1,-6 0-1,4 1 34,0 0 1,1 0-1,-1 0 0,0 1 0,0-1 0,1 1 1,-1 0-1,1 1 0,-1-1 0,1 1 0,-1 0 0,1 0 1,0 0-1,0 0 0,0 1 0,0 0 0,0 0 1,1 0-1,-1 0 0,-4 6 0,3-2 16,0 1 1,0 0-1,0 0 0,1 0 1,1 0-1,-1 1 0,1 0 0,1 0 1,-3 11-1,2 1-9,2 0-1,0 41 1,2-54-58,0 1 0,0-1 0,1 0 1,0 1-1,0-1 0,1 0 0,0 0 0,0-1 0,1 1 1,0-1-1,1 1 0,-1-1 0,1 0 0,1-1 0,-1 0 1,1 1-1,0-2 0,1 1 0,-1-1 0,1 0 0,0 0 1,1-1-1,-1 0 0,1 0 0,14 5 0,-9-5-210,-1 0 0,1-1 0,0 0 0,0-1-1,0 0 1,0-1 0,16-1 0,-18-1-358,1 0 1,-1-1-1,1 0 1,-1 0-1,0-1 1,1-1-1,-2 0 1,13-6-1,-5-1-365,0 0-1,-1-1 0,0-1 0,-1 0 0,0-1 0,21-26 0,-24 24 1201,0-1 0,-1 0 0,15-32 0,-25 46 141,0 0-1,0 0 0,-1 0 1,0 0-1,1 0 0,-1 0 1,0-1-1,-1 1 0,1 0 1,-1-1-1,1 1 0,-1-1 1,0 1-1,0-1 1,-1-5-1,-2 8-103,0-1-1,-1 1 1,1 0-1,0 1 1,0-1 0,0 1-1,-1-1 1,1 1 0,0 0-1,-4 1 1,0-2 200,-7 0-87,-1 0 95,1 0 0,-1 1 1,-26 2-1,38-1-470,0-1 0,-1 1 0,1 0 0,0 0 0,0 0-1,0 0 1,0 1 0,0-1 0,0 1 0,0-1 0,1 1-1,-1 0 1,0 0 0,1 1 0,0-1 0,-1 0 0,1 1-1,0-1 1,0 1 0,1 0 0,-1 0 0,-2 4 0,-3 18-39,1 0 1,1 0 0,1 0 0,1 0 0,1 1-1,3 37 1,-1-60-79,0 0 0,1 1 0,0-1 0,0 0 0,0 1-1,0-1 1,0 0 0,0 0 0,1 0 0,0 0 0,-1 0 0,1 0 0,0 0 0,1-1-1,-1 1 1,0-1 0,1 1 0,-1-1 0,1 0 0,0 0 0,0 0 0,0 0-1,0-1 1,0 1 0,0-1 0,0 0 0,0 0 0,1 0 0,4 1 0,-3-1-223,0 0 0,0 0 1,1 0-1,-1-1 0,0 0 1,0 0-1,1 0 0,-1 0 1,0-1-1,0 0 1,0 0-1,0-1 0,0 1 1,0-1-1,0 0 0,0 0 1,-1-1-1,1 1 0,4-5 1,-3 2 163,-1-1 0,1 0 0,-1-1 0,-1 1 0,1-1 0,-1 0 0,0 0 0,-1 0 0,1 0 0,-1-1 0,2-12 0,-2 8 859,0-1 1,-2 1-1,1-25 2346,-2 40-2567,1 9-414,0 0 1,0 0-1,1 0 0,1 0 1,0 0-1,0-1 0,8 16 1,-8-19-105,1 0 0,0-1 0,1 1 1,-1-1-1,2 0 0,-1 0 0,1-1 1,0 0-1,0 0 0,0 0 0,11 7 1,-14-12-144,-1 1-1,1 0 1,0-1 0,-1 0 0,1 0 0,0 1 0,0-2 0,0 1 0,0 0 0,0-1 0,0 1 0,0-1 0,0 0 0,0 0 0,0 0-1,0 0 1,1 0 0,-1-1 0,0 0 0,5-1 0,-4 0-85,0-1-1,0 1 1,0-1 0,0 0-1,-1 0 1,1 0 0,-1 0-1,0-1 1,1 1 0,-2-1-1,1 0 1,3-6-1,0-1 261,0-1-1,-1-1 0,0 1 1,-1-1-1,-1 1 0,0-1 0,0 0 1,1-26 98,-4 24 5895,2-3-3708,-2 17-2265,-1 0 0,1 0-1,1 0 1,-1 0 0,0 0 0,0 1 0,0-1-1,0 0 1,1 0 0,-1 0 0,0 0-1,1 0 1,-1 0 0,1 1 0,-1-1 0,1 0-1,-1 0 1,1 1 0,-1-1 0,1 0 0,0 1-1,0-1 1,-1 0 0,1 1 0,0-1-1,0 1 1,1-1 0,-2 1-11,10 16 18,9 74 244,-14-61-257,1-1 0,14 40-1,-20-67-44,0-1 0,0 1 0,0 0 0,1-1 0,-1 1-1,0-1 1,0 1 0,0-1 0,0 1 0,1 0 0,-1-1 0,0 1 0,1-1-1,-1 1 1,0-1 0,1 1 0,-1-1 0,1 1 0,-1-1 0,0 0-1,1 1 1,-1-1 0,1 0 0,-1 1 0,1-1 0,0 0 0,-1 1-1,1-1 1,-1 0 0,1 0 0,-1 0 0,1 0 0,0 0 0,-1 1 0,1-1-1,-1 0 1,1 0 0,0 0 0,-1-1 0,1 1 0,-1 0 0,1 0-1,0 0 1,-1 0 0,1 0 0,-1-1 0,1 1 0,-1 0 0,1-1 0,-1 1-1,1 0 1,-1-1 0,1 1 0,-1-1 0,1 1 0,-1 0 0,1-1-1,-1 1 1,0-1 0,1 1 0,-1-1 0,0 0 0,24-42-72,-21 35 77,11-20 11,-3 3 16,2-1 0,1 1 0,23-31 0,-32 49-15,1 1-1,0-1 1,0 1 0,1 1-1,-1-1 1,1 1 0,1 0 0,-1 0-1,0 1 1,1 0 0,0 1 0,0-1-1,0 1 1,1 1 0,12-3 0,20 1-3598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22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8964,'0'0'5861,"10"14"-5012,-7-9-779,5 6 24,-1 0 0,-1 0 0,1 1-1,-2-1 1,1 1 0,-2 1 0,0-1 0,4 17 0,2 41 43,-5-30-108,1-1 0,2 0 0,22 65 0,-30-104-33,0 1-1,0-1 0,0 0 0,0 0 0,0 0 0,0 1 1,0-1-1,0 0 0,0 0 0,0 0 0,1 1 1,-1-1-1,0 0 0,0 0 0,0 0 0,0 0 0,0 1 1,1-1-1,-1 0 0,0 0 0,0 0 0,0 0 1,0 0-1,1 0 0,-1 1 0,0-1 0,0 0 0,0 0 1,1 0-1,-1 0 0,0 0 0,0 0 0,0 0 1,1 0-1,-1 0 0,0 0 0,0 0 0,0 0 0,1 0 1,-1 0-1,0 0 0,7-9-74,1-15 24,12-64 36,10-36 718,-26 111-518,1 0-1,0 0 1,1 1 0,0 0 0,1 0-1,16-21 1,-23 32-176,1 0 1,-1 0-1,1 0 0,0 0 1,0 0-1,0 0 0,0 0 1,0 0-1,0 0 0,0 0 0,0 0 1,0 1-1,0-1 0,0 0 1,0 1-1,1-1 0,-1 1 1,0-1-1,0 1 0,1 0 0,-1-1 1,0 1-1,1 0 0,-1 0 1,0 0-1,1 0 0,-1 0 1,0 0-1,1 0 0,-1 1 0,0-1 1,1 0-1,-1 1 0,0-1 1,0 1-1,1 0 0,-1-1 1,0 1-1,0 0 0,0-1 0,0 1 1,0 0-1,0 0 0,0 0 1,0 0-1,0 0 0,-1 0 1,1 0-1,1 2 0,4 8 6,0 0-1,0 1 1,-1-1-1,4 18 1,-2-10 21,-2-6-90,1 1 1,0-1-1,1 0 1,13 17-1,-17-26-92,0 0-1,0-1 0,0 0 0,1 1 0,-1-1 1,1 0-1,0-1 0,0 1 0,0-1 1,1 1-1,-1-1 0,0-1 0,1 1 0,-1-1 1,1 1-1,0-1 0,7 1 0,-6-2 46,-1 0-1,0 0 0,1 0 0,-1-1 1,0 1-1,1-1 0,-1-1 1,0 1-1,0-1 0,0 0 0,0 0 1,0 0-1,0-1 0,-1 1 1,6-5-1,-9 6 102,1-1 1,0 1-1,0 0 1,0 0-1,0-1 1,0 1-1,0 0 1,0 1-1,0-1 0,1 0 1,-1 1-1,0-1 1,0 1-1,1 0 1,-1-1-1,0 1 1,1 0-1,-1 1 1,4-1-1,-2 2 1,-1 0-1,1 1 0,-1-1 1,0 0-1,1 1 1,-1 0-1,0 0 0,-1 0 1,5 5-1,-3-3-45,1-1 0,-1 0-1,1 0 1,0 0 0,0 0 0,0-1-1,1 0 1,-1 0 0,1-1 0,-1 1 0,1-1-1,0 0 1,0-1 0,8 2 0,5-1-296,0 0 0,0-2 0,24-2 0,-39 2 340,1 0 1,-1-1-1,0 1 1,0-1 0,0 0-1,1-1 1,-1 1-1,0-1 1,-1 1-1,1-1 1,0 0-1,0-1 1,4-2 0,-6 2 101,0 1 1,0-1-1,0 1 1,0-1-1,0 1 1,0-1 0,-1 0-1,1 0 1,-1 0-1,0 0 1,0 0-1,0 0 1,0 0 0,-1 0-1,1-1 1,-1 1-1,0-6 1,1 8-133,-1 1-1,1-1 1,-1 1 0,0 0 0,1 0 0,-1-1-1,1 1 1,-1 0 0,1 0 0,-1 0 0,1-1-1,-1 1 1,1 0 0,0 0 0,-1 0-1,1 0 1,-1 0 0,1 0 0,-1 0 0,1 0-1,-1 0 1,1 0 0,-1 0 0,1 1-1,-1-1 1,1 0 0,-1 0 0,1 0 0,0 1-1,46 23-2671,-41-20 2148,1 0 0,1 0 0,-1 0 0,0-1 0,1 0 0,0-1-1,0 1 1,0-2 0,0 1 0,13 0 0,-10-2 472,12-2 2964,-22 1-2677,0 1 0,-1-1 0,1 0 0,0 0 0,-1 0 0,1 0 0,0 1 0,-1-1 0,1 0 0,-1 0 0,0 0 0,1 0 0,-1 0 0,0 0 0,1 0 0,-1 0 0,0 0 0,0-1 0,0 1 0,0 0 0,0 0 0,0-1 0,-1-5 68,0 1-1,0 0 1,-1 0-1,0 0 1,0 0-1,0 1 1,0-1 0,-1 0-1,0 1 1,-1 0-1,1-1 1,-1 1-1,0 1 1,0-1 0,0 1-1,-1-1 1,1 1-1,-10-6 1,5 3-133,0 1 0,0 1 0,-1-1 1,0 2-1,0-1 0,0 1 0,0 1 0,0 0 1,-1 0-1,-12-1 0,23 4-147,-1-1-1,0 1 1,0 0 0,0 0-1,0 0 1,0 0 0,0 0-1,0 0 1,0 0 0,0 0-1,0 0 1,0 1 0,0-1-1,0 0 1,0 1 0,0-1-1,1 0 1,-1 1 0,0-1-1,0 1 1,0 0 0,0-1-1,-1 2 1,0 23-3152,2-15 875,0 10-3439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5:58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307 0 3314,'0'0'4842,"16"18"-4199,54 58 141,-66-70-692,1 0 1,-1 0-1,0 1 1,0 0-1,-1-1 1,0 1-1,0 0 1,-1 1-1,0-1 0,0 0 1,0 1-1,-1-1 1,0 1-1,-1-1 1,0 1-1,-1 13 0,1-2 12,0-13 40,0 0-1,-1 0 0,0 0 1,0 0-1,0 1 0,-1-1 1,1-1-1,-1 1 0,-1 0 1,1 0-1,-1-1 0,0 1 1,-8 9-1,5-8 86,-1 0 0,0-1 0,0 1 0,-1-1 1,0-1-1,0 0 0,0 0 0,-13 6 0,2-3 6,-1-1-1,0 0 1,0-1-1,-1-1 1,0-1-1,1-1 1,-1-1-1,0-1 1,-41-3-1,59 2-251,-1 0-1,1 0 1,0-1-1,-1 0 1,1 0 0,0 1-1,0-2 1,0 1-1,0 0 1,0-1-1,0 1 1,0-1-1,0 0 1,1 0 0,-1 0-1,1 0 1,-1-1-1,1 1 1,0-1-1,0 1 1,0-1 0,0 0-1,-2-3 1,3 2-757,0 1 0,-1-1-1,2 1 1,-1-1 0,0 0 0,0 1 0,1-9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22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193 450 11269,'0'0'1828,"-3"-16"-916,-13-49-589,15 63-315,0 0 1,0 0-1,0 0 1,0 0-1,0 0 0,-1 0 1,1 1-1,-1-1 1,1 1-1,-1-1 1,0 1-1,1-1 0,-1 1 1,0 0-1,0 0 1,0 0-1,0 0 0,0 0 1,0 0-1,-3 0 1,-1 0-10,-1 0 0,1 0 0,0 1 0,-13 0 1,10 1-13,6-1 3,-1 0 0,1 1 0,0-1 0,-1 1 0,1 0 0,0 0 0,-1 1 0,1-1 0,0 0 0,0 1 0,0 0-1,0 0 1,0 0 0,0 0 0,1 0 0,-1 1 0,1-1 0,0 1 0,-1 0 0,1-1 0,0 1 0,1 0 0,-1 0 0,0 0 0,1 1 0,0-1 0,-2 7 0,0 0-1,0 1 0,2-1 0,-1 1 0,1 0 0,0 0 1,1 0-1,3 21 0,-2-29-22,0 1-1,0-1 1,0 0 0,0 1 0,1-1 0,-1 0-1,1 0 1,0 0 0,0 0 0,0-1 0,0 1-1,0 0 1,1-1 0,-1 1 0,1-1-1,0 0 1,4 3 0,-4-3-172,1 0 0,-1 0 0,1 0 0,-1-1 0,1 1 0,-1-1 0,1 0 0,0 0 0,0 0 0,0 0 0,0-1 0,0 0 0,-1 0 0,1 0 0,0 0 0,0 0 0,0-1 0,0 0 0,0 1 0,-1-2 0,1 1 0,0 0 0,-1-1 0,1 1 0,4-4 0,-3 0 37,1 0 0,-1-1 0,0 0 0,0 0 0,-1 0 0,1-1 0,-1 1 0,-1-1 0,0 0 0,4-8 0,22-81 230,-27 87-32,48-216 3628,-44 182-179,1-69 1288,-7 115-4632,-1 0-1,0 0 0,0 0 0,0-1 0,0 1 1,0 0-1,0-1 0,-3 4 0,-5 12-29,-4 19-60,1 1 0,1 0 1,-9 77-1,13-48-98,4 105 0,3-156-289,1 1 1,1-1-1,0 1 1,1-1-1,1 0 1,1 0-1,9 22 1,-13-36 118,0-1 1,-1 1-1,1-1 1,0 1-1,0-1 1,0 1-1,0-1 1,1 0-1,-1 1 1,0-1-1,1 0 1,-1 0-1,0 0 1,3 1-1,11 3-4923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23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1 189 12390,'0'0'2001,"19"0"-1796,7 1-156,59-1 121,-83 0-158,-1-1 0,0 1 0,1-1 0,-1 1 0,0-1 0,1 0 0,-1 0 0,0 0 0,0 0 0,0 0 0,1 0 0,-1 0 0,0 0-1,-1 0 1,1 0 0,0 0 0,0-1 0,0 1 0,-1 0 0,1-1 0,-1 1 0,1 0 0,-1-1 0,1 1 0,-1-1 0,0 1 0,0-1 0,1 1 0,-1-1 0,-1-1 0,2-57 730,-2 44-404,2 13-298,-1 0-1,0 0 1,-1 0-1,1 0 1,0-1-1,-1 1 1,0 0 0,0 0-1,0 0 1,0 0-1,0 0 1,-1 1-1,1-1 1,-1 0 0,0 1-1,0-1 1,0 1-1,0-1 1,0 1-1,0 0 1,0 0 0,-1 0-1,0 0 1,1 0-1,-1 1 1,0-1-1,1 1 1,-1 0-1,0-1 1,0 1 0,0 1-1,0-1 1,-1 0-1,1 1 1,0-1-1,0 1 1,0 0 0,0 0-1,0 1 1,-5 0-1,7-1-30,0 1-1,-1 0 1,1-1 0,0 1-1,0 0 1,0 0-1,0 0 1,0 0-1,0 0 1,0 0 0,0 0-1,1 0 1,-1 0-1,0 0 1,0 1 0,1-1-1,-1 0 1,1 1-1,-1-1 1,1 0 0,0 1-1,0-1 1,-1 0-1,1 1 1,0-1 0,0 0-1,0 1 1,1 1-1,-2 4 10,-1 15-3,0 0-1,1 0 1,1 0-1,2 0 1,4 27-1,-4-39-29,0-1 0,1 1 0,0 0 0,1-1 0,0 0 0,1 0 0,0 0 0,0 0 0,1-1 0,0 0 0,0 0 0,1-1 0,13 13 0,-12-13-332,16 10-97,-1-13-2996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23.5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10021,'0'0'5856,"-1"22"-5376,-1 23-376,-3 63-57,8 113-1,1-200-218,0 1 0,12 34 0,-10-39-213,-1 0 0,-1 1-1,0-1 1,-1 1 0,0 18-1,-13-77 1347,8-45-2343,3 43-3701,-1 20-2563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24.0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44 708 9604,'0'0'4712,"19"-17"-4280,-4 5-362,-3 3-38,0-1-1,-1 0 1,0-1-1,-1 0 0,0-1 1,0 0-1,-2-1 1,1 0-1,8-18 0,-8 6 6,0 0 0,-1-1 0,-2 1 0,-1-2 1,3-40-1,-6-133 605,-2 190-518,-1 1 1,-1-1 0,1 1 0,-2 0-1,1-1 1,-1 1 0,0 0 0,-1 1-1,0-1 1,-8-11 0,10 17-81,0 0 0,0 0 0,0 1 1,-1-1-1,1 0 0,-1 1 0,0 0 0,0-1 1,0 1-1,0 0 0,0 1 0,0-1 0,0 1 1,-1-1-1,1 1 0,-1 0 0,1 0 1,-1 0-1,1 1 0,-1-1 0,0 1 0,1 0 1,-1 0-1,1 0 0,-1 0 0,0 1 0,1 0 1,-1-1-1,1 1 0,-6 3 0,5-3-32,0 2 0,1-1-1,-1 0 1,0 1-1,1 0 1,0-1 0,-1 1-1,1 1 1,0-1 0,1 0-1,-1 1 1,1-1 0,-1 1-1,1 0 1,0 0-1,0 0 1,-2 7 0,-2 10-2,0 0 0,-4 28 0,9-41-2,-10 84 99,4 1 0,10 182 0,0-225-47,11 59 1,-10-87-50,1 0 0,1 0 0,1-1 0,20 41 0,-23-55-9,0 0 1,0-1 0,1 0 0,0 1-1,0-2 1,1 1 0,-1-1 0,1 0-1,0 0 1,1 0 0,-1-1 0,1 0-1,0 0 1,0-1 0,0 0 0,10 3-1,-2-2-21,1-1 0,0 0 0,0-1-1,0-1 1,0 0 0,30-4 0,-42 3-48,3-1-71,1 1 1,0-1-1,0-1 1,0 0-1,9-3 1,-15 4-168,1 0 0,0-1-1,-1 1 1,1-1 0,-1 0 0,0 0-1,1 0 1,-1 0 0,0 0 0,0 0 0,2-3-1,9-19-6579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25.9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11797,'0'0'3306,"6"20"-3215,22 67-49,-26-83-51,0 0 0,-1 0 0,1 0 0,0 0 0,1 0 0,-1-1 0,1 1 0,-1-1-1,1 0 1,0 0 0,0 0 0,1 0 0,-1 0 0,1-1 0,-1 1 0,1-1 0,0 0 0,0 0 0,0 0-1,0-1 1,0 1 0,0-1 0,0 0 0,0 0 0,1-1 0,-1 1 0,0-1 0,1 0 0,-1 0 0,6-1-1,-1-1-109,1 0 1,0 0-1,0-1 0,-1 0 0,1 0 0,-1-1 0,0-1 0,0 0 0,-1 0 0,13-10 0,53-55-343,-53 47 354,47-38 1,-68 61 71,0 0 1,0 0-1,0 0 1,1 0 0,-1-1-1,0 1 1,0 0-1,0 0 1,0 0 0,1 0-1,-1 0 1,0 0 0,0 0-1,0 0 1,1 0-1,-1 0 1,0 0 0,0 0-1,0 0 1,1 0-1,-1 0 1,0 0 0,0 0-1,0 0 1,1 0-1,-1 0 1,0 0 0,0 0-1,0 0 1,1 0-1,-1 0 1,0 0 0,0 0-1,0 1 1,0-1 0,1 0-1,-1 0 1,0 0-1,3 11-582,-2 20 480,-2-23 82,1 0 39,0 3-91,0 1 0,1-1 0,0 0-1,4 20 1,-4-28 90,0-1-1,0 0 0,0 1 1,0-1-1,0 0 1,0 1-1,0-1 0,1 0 1,-1 0-1,1 0 1,0 0-1,-1 0 1,1-1-1,0 1 0,0 0 1,0-1-1,0 1 1,0-1-1,1 0 0,-1 0 1,0 0-1,1 0 1,-1 0-1,0 0 1,1-1-1,-1 1 0,5-1 1,75-1-611,-25-2 948,-56 5-222,0 0-1,0 0 0,0 0 1,-1 0-1,1 0 0,0 0 1,-1 0-1,1 0 0,-1 1 1,0-1-1,0 0 0,0 0 1,0 4-1,0 1 81,1 2-344,7 39 732,3-22-4284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26.3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96,'0'0'12854,"26"53"-23499,-20-37 8900</inkml:trace>
  <inkml:trace contextRef="#ctx0" brushRef="#br0" timeOffset="1">331 41 240,'0'0'14599,"10"89"-14071,-10-10-432,0 4 0,0-2-96,0-6 0,0-9-816,3-6-1041,-1-10-1008,-2-16-1073,0-24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26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38 668 5683,'-5'-15'2526,"3"9"-2339,-5-12 909,1-1 0,1 0 0,1 0 0,0 0 0,-1-29 0,5 48-1077,1-1-1,-1 0 1,0 0-1,0 1 1,0-1 0,1 0-1,-1 1 1,0-1-1,1 0 1,-1 1 0,1-1-1,-1 0 1,1 1-1,-1-1 1,1 1-1,-1-1 1,1 1 0,-1-1-1,1 1 1,0-1-1,-1 1 1,1 0-1,0-1 1,0 1 0,-1 0-1,1 0 1,0-1-1,1 1 1,26-4 20,-21 4 18,59-5 47,-34 3-53,1-1-1,42-9 0,-64 9-63,-1 0 1,1-1-1,-1 0 1,0 0-1,0-1 1,0 0-1,-1-1 1,0-1 0,0 1-1,16-16 1,-16 12-27,-1 0 1,0-1 0,0 0 0,-1 0 0,0-1-1,-1 0 1,0 0 0,-1 0 0,-1-1 0,4-14-1,-3 3 62,-1 0-1,-1 1 0,-1-1 0,-3-43 0,1 59 76,-1 1 1,0-1-1,-1 1 0,0 0 0,0-1 1,-4-6-1,5 12-7,1 0-1,-1 0 1,0 0 0,0 1 0,1-1 0,-1 0 0,-1 1-1,1-1 1,0 1 0,0-1 0,0 1 0,-1 0-1,1 0 1,-1-1 0,1 1 0,-1 0 0,0 0-1,1 0 1,-1 0 0,0 1 0,1-1 0,-1 0 0,0 1-1,0-1 1,0 1 0,0 0 0,0 0 0,1 0-1,-4 0 1,0 7 77,-1 36-160,2 1-1,1-1 0,5 58 1,-1-75-19,0-4-213,1 1-1,1 0 1,1-1-1,13 44 1,-14-57-25,1 0 1,-1 1 0,2-2-1,-1 1 1,1 0 0,0-1-1,1 0 1,0 0 0,0-1-1,1 1 1,0-1 0,0-1-1,0 1 1,10 5-1,-10-9-26,0 0-1,0 0 0,1-1 0,-1 0 0,1 0 0,-1 0 0,1-1 0,-1-1 0,1 1 0,15-2 0,6-2 213,43-10 1,-39 7 568,-29 5-440,7-1 278,1 0 0,0 1-1,20-1 1,-29 3-289,0-1 0,0 0 0,0 1 0,0-1 0,0 1-1,0 0 1,0 0 0,0 0 0,0 1 0,-1-1 0,1 1 0,0-1 0,-1 1 0,1 0 0,-1 0 0,1 0 0,-1 0 0,0 1 0,2 2 0,5 8 29,0 2 0,-1-1 0,-1 1 1,0 1-1,-1-1 0,6 24 0,-3 20-5054,-9-35-4701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27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0 544,'0'0'12262,"0"127"-12166,0-57-80,0-10-16,15-13-560,-6-36-2466,5-11-1680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27.5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0 8628,'0'0'4866,"-26"130"-4674,20-33-144,6 13-48,0-66-2529,0-8-6179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27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1 112,'0'0'13750,"5"19"-13603,3 15-101,28 101 60,-35-129-101,1-1-1,1 0 1,-1 0-1,1 0 1,0 0-1,6 8 1,-8-12-47,0 0 1,-1 0-1,1 0 1,0 0-1,0-1 1,0 1-1,0 0 1,-1-1-1,1 1 0,0-1 1,0 1-1,0-1 1,0 1-1,0-1 1,0 0-1,1 1 1,-1-1-1,0 0 0,0 0 1,0 0-1,0 0 1,0 0-1,0 0 1,0 0-1,0 0 1,0 0-1,1-1 0,-1 1 1,0 0-1,0-1 1,0 1-1,0-1 1,0 1-1,0-1 1,-1 1-1,1-1 0,0 0 1,0 0-1,0 1 1,0-1-1,-1 0 1,1 0-1,0 0 1,0-1-1,6-8-125,0-1 1,-1 0-1,0-1 0,0 1 1,6-22-1,-6 15 273,2-1 1,10-18-1,-15 32 14,0 1-1,0 0 1,0-1-1,0 1 1,1 0-1,0 0 0,0 1 1,0-1-1,0 1 1,0 0-1,1 0 1,6-3-1,-10 5-103,0 1 0,0-1 0,1 0 0,-1 1 0,1-1 1,-1 1-1,0 0 0,1-1 0,-1 1 0,1 0 0,-1 0 0,1 0 0,-1 0 0,1 0 0,-1 0 0,0 0 0,1 1 0,-1-1 0,1 0 0,-1 1 0,0-1 0,1 1 0,-1 0 0,0-1 0,1 1 0,-1 0 0,0 0 0,0 0 0,0 0 0,0 0 0,0 0 0,0 0 0,0 0 0,0 0 0,0 0 0,1 3 0,1 4 34,1 0-1,-1 1 0,-1-1 1,0 1-1,2 10 1,1 3 21,5 21-172,6 21-59,-1-22-4896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6:18.2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6387,'0'0'4781,"10"0"-4085,80-2 764,-27 0-759,1 2-1,85 11 1,-135-8-678,0 0-1,0 0 1,0 1 0,0 1 0,-1 0 0,0 1 0,0 1-1,14 9 1,-18-7-1860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28.3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0 246 9140,'0'0'456,"22"0"-221,70-5-72,-88 5-156,0 0 1,0 0-1,0-1 0,1 0 1,-1 0-1,0 0 0,0 0 1,0-1-1,0 1 0,0-1 1,-1 0-1,1 0 0,0-1 1,-1 1-1,0-1 0,1 0 1,-1 0-1,0 0 0,0 0 1,-1 0-1,1-1 0,-1 1 1,0-1-1,3-4 0,-2-1 255,0-1 1,-1 1-1,0 0 0,-1-1 0,0 1 0,-1-1 0,0 0 0,-1-9 0,1 17-158,0 0-1,0 0 1,-1 0 0,1 0-1,-1 0 1,1 1-1,-1-1 1,0 0-1,0 0 1,0 0-1,0 1 1,0-1-1,0 0 1,0 1 0,-1-1-1,1 1 1,0 0-1,-1-1 1,1 1-1,-1 0 1,0 0-1,1 0 1,-1 0-1,0 0 1,0 0-1,0 1 1,1-1 0,-1 0-1,0 1 1,0 0-1,0-1 1,0 1-1,-3 0 1,1 0-38,1 0 0,-1 0 0,1 0 0,-1 0 0,1 1 0,-1-1 0,1 1 0,-1 0 0,1 0 0,-1 0 0,1 1 1,0-1-1,0 1 0,0 0 0,0 0 0,0 0 0,0 0 0,-4 4 0,1 3-65,0 0-1,0 0 1,1 0-1,1 1 1,-1 0-1,2 0 1,-1 0 0,1 0-1,1 1 1,0-1-1,0 1 1,1 0 0,0-1-1,1 1 1,0 0-1,1 0 1,4 17 0,-4-25-66,0 0 0,0 0 0,1 0 0,-1 0 0,1-1 1,0 1-1,0 0 0,0-1 0,0 0 0,0 1 1,0-1-1,1 0 0,-1 0 0,1 0 0,0 0 0,0-1 1,-1 1-1,1-1 0,0 1 0,0-1 0,0 0 1,0 0-1,1-1 0,-1 1 0,0 0 0,0-1 0,4 0 1,0 0-166,0 0 1,-1 0-1,1-1 1,0 1 0,-1-2-1,1 1 1,-1-1 0,1 0-1,-1 0 1,0-1-1,0 1 1,9-7 0,5-7 8,0-1-1,31-35 1,-34 34 558,1 0-1,0 1 1,26-18 0,-42 34-263,0-1 1,0 1-1,0 0 1,0 0 0,1 0-1,-1 0 1,1 0-1,-1 0 1,5 0 0,-6 1-51,0 0 0,0 0 1,0 0-1,0 0 1,-1 0-1,1 0 1,0 1-1,0-1 0,0 0 1,0 0-1,-1 1 1,1-1-1,0 1 1,0-1-1,-1 1 0,1-1 1,0 1-1,-1-1 1,2 2-1,0 2 33,0 0 0,0 0 0,0 0 0,0 1 0,-1-1 0,0 0 0,0 1 0,1 6 0,2 5 55,0 3-25,1-1-1,1 0 1,15 34-1,-18-48-109,-1 1-1,0-1 1,1 0-1,0 0 0,0 0 1,0 0-1,0-1 1,0 1-1,1-1 0,0 0 1,0 0-1,0 0 1,0 0-1,0-1 0,0 0 1,1 0-1,-1 0 1,1 0-1,0-1 0,8 3 1,-4-4-114,1 1 0,-1-1 0,1-1-1,-1 0 1,0 0 0,0-1 0,1 0 0,-1 0 0,-1-1 0,1 0 0,0-1 0,15-9 0,-15 9 142,0 0 0,0 1 1,1 0-1,-1 0 0,1 1 1,0 0-1,0 1 0,0 0 1,15 1-1,-21-1 19,0 1-1,0-1 1,0 0 0,0 0-1,-1-1 1,1 1 0,0-1-1,-1 0 1,1 0 0,-1 0-1,1 0 1,-1-1 0,0 1-1,0-1 1,0 0 0,0 0-1,-1 0 1,1 0 0,3-7-1,6-9-7,-1 0-1,12-30 1,-14 29-93,8-19-520,15-28-2834,-6 27-2682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28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1 608,'0'0'14311,"-3"149"-14167,-9-54-96,6 1-48,6-7-496,0-16-2114,0-18-3376</inkml:trace>
  <inkml:trace contextRef="#ctx0" brushRef="#br0" timeOffset="1">325 228 0,'0'0'16327,"-28"166"-16246,10-65-81,13-59-1121,1-7-6947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29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1 434 224,'0'0'12715,"18"7"-12651,-6-2-58,-4-2-6,-1 1 0,1-1 1,-1 0-1,1-1 0,0 0 1,0 0-1,0-1 0,0 0 1,1-1-1,-1 1 0,0-1 1,0-1-1,0 0 0,0 0 1,13-4-1,-6-2-37,-1 0 0,0-1 1,0-1-1,-1-1 0,0 0 0,-1 0 1,0-1-1,-1-1 0,0 0 1,0 0-1,-2-1 0,14-23 0,-12 18-87,-1-1 0,-1-1 0,0 1 0,-2-1 0,0-1 0,-1 1 0,-1-1 0,-2 0 0,3-27 0,-6 41 349,1 0 1,-2 1-1,1-1 0,-1 0 1,0 1-1,-2-9 0,3 14-153,-1 0-1,1-1 0,-1 1 0,1 0 0,-1 0 0,1 0 0,-1 0 1,0 0-1,0 0 0,0 0 0,0 0 0,1 1 0,-1-1 0,0 0 1,0 0-1,0 1 0,-1-1 0,1 0 0,0 1 0,0-1 0,0 1 1,0 0-1,-1-1 0,1 1 0,0 0 0,0 0 0,0 0 0,-1-1 1,1 1-1,0 1 0,0-1 0,-1 0 0,1 0 0,0 0 0,0 1 1,-1-1-1,1 0 0,0 1 0,-1 0 0,-1 1-15,0 0-1,1 0 0,-1 0 1,0 0-1,1 0 0,0 1 1,0-1-1,0 1 0,0-1 1,0 1-1,0 0 0,1 0 1,-1 0-1,1 0 0,0 0 1,0 0-1,0 0 0,0 0 1,0 0-1,0 6 0,-1 0 10,-10 45-15,2 1-1,-5 92 1,12 120 25,4-128-40,-1-100-52,1 10-46,-2 0 0,-3 0-1,-1 0 1,-13 52 0,16-95 39,0-1 0,0 1 1,0-1-1,-1 1 0,0-1 1,0 0-1,-7 9 1,9-13 24,0 0 0,0 0 1,0 0-1,0 0 0,0 0 1,0 0-1,0 0 0,-1 0 0,1 0 1,0-1-1,-1 1 0,1 0 1,0-1-1,-1 0 0,1 1 1,-1-1-1,1 0 0,-1 1 1,1-1-1,-1 0 0,1 0 1,-1 0-1,1 0 0,-1-1 1,1 1-1,-1 0 0,1-1 1,-1 1-1,1-1 0,-1 1 1,1-1-1,0 0 0,-1 1 1,1-1-1,-2-1 0,0-1 1,0 0 0,0 0 0,0-1 0,0 1 0,1 0 0,0-1 0,-1 1 0,1-1 0,1 0 0,-1 0-1,0 0 1,1 0 0,0 0 0,-1-6 0,-1-6 21,0-1 1,1-23-1,1 28-15,1 0 0,1 1-1,0-1 1,0 1 0,1-1 0,1 1-1,0 0 1,0-1 0,1 1 0,0 1-1,1-1 1,1 1 0,-1 0 0,2 0-1,-1 0 1,1 1 0,1 0 0,0 1 0,0-1-1,1 2 1,14-12 0,6-2-577,1 2-1,0 0 1,1 3 0,1 0 0,42-14 0,-37 24-4906,-12 5-2635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29.9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33 237 10965,'0'0'2100,"16"-1"-2103,-4 1-34,-6 0-18,-1 0 0,1 0 0,0 0 0,-1 0-1,1-1 1,0 0 0,-1-1 0,1 1 0,-1-1 0,0 0-1,0 0 1,1-1 0,-1 1 0,-1-1 0,1 0 0,0 0-1,5-6 1,-4 1 19,-1 0-1,0-1 1,0 0 0,0 0-1,-1 0 1,-1 0 0,0 0-1,0-1 1,-1 0 0,0 1-1,0-1 1,-1 0 0,-1 0-1,0 0 1,-1-10 0,1 18 132,1 1 1,-1-1 0,0 1 0,-1-1-1,1 1 1,0-1 0,0 0 0,-1 1-1,1-1 1,-1 1 0,1 0 0,-1-1-1,0 1 1,1-1 0,-1 1 0,0 0-1,0 0 1,0-1 0,0 1 0,0 0-1,0 0 1,0 0 0,0 0 0,-1 0-1,1 0 1,0 1 0,-1-1 0,1 0-1,-2 0 1,-3-1 169,0 1-1,0 0 1,0 1 0,0-1-1,0 1 1,-7 1-1,-2-1-67,11 0-169,0 1 0,0-1 1,0 1-1,0-1 0,0 1 0,1 0 0,-1 0 0,0 1 1,0-1-1,1 1 0,-1 0 0,1 0 0,0 0 0,-1 0 0,1 0 1,-5 6-1,3-3-12,1 1 0,0-1 0,0 1 0,0 0-1,1 1 1,0-1 0,0 0 0,-4 13 0,3 0-17,0 1 0,1-1 0,0 1 0,2-1 0,2 39 0,0-49-42,0 0 0,1-1-1,1 1 1,-1-1 0,1 1-1,1-1 1,-1 0-1,1 0 1,1 0 0,0-1-1,0 0 1,0 0 0,1 0-1,0 0 1,0-1-1,12 9 1,-5-4-978,1-2-1,0 0 1,1 0-1,0-1 1,0-1-1,0 0 1,26 6-1,-21-10-4336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30.9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84 628 672,'0'0'11571,"-13"11"-11254,-38 41-191,48-48-120,1 0 0,0 1 0,-1 0-1,1 0 1,1-1 0,-1 1 0,1 0 0,0 1 0,0-1 0,0 0 0,1 0 0,0 0 0,0 0 0,0 1-1,0-1 1,3 8 0,-2 1-26,-1-11 2,1-1 0,-1 1 0,1-1 1,-1 0-1,1 1 0,0-1 0,0 0 1,0 0-1,0 0 0,0 1 0,1-1 0,-1 0 1,0 0-1,1-1 0,0 1 0,-1 0 0,1 0 1,2 1-1,-1-2-168,-1 1 0,0-1 0,1 1 0,-1-1 0,1 0-1,-1 0 1,1 0 0,-1-1 0,1 1 0,0-1 0,-1 1 0,1-1 0,0 0 0,0 0 0,-1 0 0,1 0 0,0-1 0,-1 1 0,1-1 0,0 1-1,-1-1 1,1 0 0,-1 0 0,1 0 0,3-3 0,0 0-104,0-1 0,-1 0 0,0 0-1,0 0 1,0 0 0,-1-1 0,7-10 0,24-51 908,-13 22 2937,-21 45-3481,-1 0 1,1 0 0,-1 0-1,0 0 1,1 0 0,-1 0 0,0 0-1,1 0 1,-1 0 0,0 1-1,1-1 1,-1 0 0,0 0-1,1 0 1,-1 0 0,0 1 0,0-1-1,1 0 1,-1 0 0,0 1-1,0-1 1,1 0 0,-1 0-1,0 1 1,0-1 0,0 0 0,1 1-1,-1 0 1,3 3-31,0 1 0,0-1 1,1 1-1,-1-1 0,1 0 0,0-1 1,1 1-1,-1-1 0,0 1 0,1-1 1,7 3-1,-10-5-96,1 0 0,-1-1 0,0 1 1,0-1-1,1 1 0,-1-1 0,0 0 1,1 0-1,-1 0 0,0 0 0,1-1 1,-1 1-1,0 0 0,1-1 0,-1 0 0,0 0 1,0 1-1,0-1 0,0-1 0,0 1 1,0 0-1,0 0 0,0-1 0,0 1 1,0-1-1,-1 1 0,1-1 0,-1 0 0,1 0 1,-1 0-1,2-3 0,11-17-129,-2 1 1,-1-2-1,-1 1 0,0-1 1,10-44-1,18-128 443,-27 94 2650,-2-132 1201,-13 241-3875,1 1-1,0-1 1,1 1-1,0 0 1,0-1-1,0 11 1,-2 10-159,-14 88-422,5 0 0,5 1 1,9 161-1,0-262-1048,0-1 1,2 0-1,-1 0 1,9 23-1,-9-56-1541,-3-7 3181,-1 0-1,-2-1 1,0 1-1,-8-25 1,-18-50 3585,19 65-1630,11 34-2190,0-1 1,0 1-1,0 0 1,0 0-1,0 0 1,0-1-1,0 1 1,0 0-1,0 0 0,0 0 1,0 0-1,0-1 1,1 1-1,-1 0 1,0 0-1,0 0 1,0 0-1,0 0 0,0-1 1,0 1-1,1 0 1,-1 0-1,0 0 1,0 0-1,0 0 0,0 0 1,0 0-1,1 0 1,-1 0-1,0 0 1,0-1-1,0 1 1,1 0-1,-1 0 0,0 0 1,0 0-1,0 0 1,0 0-1,1 0 1,-1 0-1,0 1 1,0-1-1,0 0 0,1 0 1,-1 0-1,0 0 1,0 0-1,0 0 1,0 0-1,1 0 1,-1 0-1,4 1 22,30 1-99,0 1 0,52 12-1,-49-7-352,74 6 0,-101-14 119,17 1-763,46-4 0,-66 2 1021,0 0 0,0 0 1,-1-1-1,1 0 0,0 0 1,-1-1-1,1 1 1,-1-2-1,0 1 0,0-1 1,10-7-1,-15 11 190,-1 1-1,0-1 1,1 0 0,-1 1-1,0-1 1,1 1 0,-1-1-1,0 0 1,1 1 0,-1-1-1,0 1 1,0-1 0,1 1-1,-1-1 1,0 1 0,0-1-1,0 1 1,0-1 0,0 1-1,0-1 1,0 1 0,0-1-1,0 1 1,0-1 0,0 1-1,0-1 1,0 1 0,0-1-1,0 1 1,-1 0 0,2 31-739,-1-24 998,-2 47-296,0-20-79,2 0 0,4 35 0,-3-62-36,0 0 0,0 0 1,1 0-1,1 0 0,-1 0 0,1-1 1,0 1-1,1-1 0,-1 0 0,1 0 1,1 0-1,0-1 0,0 1 0,6 6 1,-8-11-34,-1 0 0,1 0 0,0 0 0,0 0 0,0 0 0,0-1 0,0 1 0,0-1 1,0 0-1,0 0 0,0 0 0,1 0 0,-1-1 0,0 0 0,1 1 0,-1-1 0,1 0 0,-1 0 1,0-1-1,1 1 0,-1-1 0,0 1 0,0-1 0,1 0 0,-1-1 0,0 1 0,0 0 0,0-1 1,0 0-1,0 1 0,-1-1 0,1-1 0,-1 1 0,1 0 0,-1 0 0,1-1 0,-1 1 0,0-1 1,0 0-1,2-4 0,32-60-85,-30 53 122,0 0 0,2 0 1,0 1-1,0 0 0,1 0 0,17-18 1,-26 31-5,0 0 0,1-1 0,-1 1 1,0 0-1,0 0 0,0-1 0,1 1 1,-1 0-1,0 0 0,1 0 0,-1-1 0,0 1 1,0 0-1,1 0 0,-1 0 0,0 0 1,1 0-1,-1-1 0,0 1 0,1 0 1,-1 0-1,0 0 0,1 0 0,-1 0 1,0 0-1,1 0 0,-1 0 0,0 0 0,1 0 1,-1 0-1,0 1 0,1-1 0,-1 0 1,0 0-1,0 0 0,1 0 0,-1 0 1,0 1-1,1-1 0,-1 0 0,0 0 0,0 1 1,1-1-1,-1 0 0,0 0 0,0 1 1,6 16-18,-5-12 34,0-2-216,12 47 948,-12-47-1121,0 1-1,1-1 1,-1 0 0,1 0-1,-1 0 1,1 0 0,0 0-1,0 0 1,1 0-1,-1-1 1,0 1 0,4 2-1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31.4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 6451,'0'0'6515,"3"20"-5891,10 161 395,-14-153-972,2 27 34,-1-55-83,0 1-1,0-1 0,0 1 0,0-1 0,0 0 0,0 1 1,1-1-1,-1 1 0,0-1 0,0 1 0,0-1 0,0 0 1,1 1-1,-1-1 0,0 1 0,0-1 0,1 0 0,-1 1 1,0-1-1,1 0 0,-1 1 0,0-1 0,1 0 0,-1 0 1,0 1-1,1-1 0,-1 0 0,1 0 0,-1 0 0,1 0 1,-1 1-1,0-1 0,1 0 0,-1 0 0,1 0 0,-1 0 1,1 0-1,-1 0 0,1 0 0,-1 0 0,0 0 0,1 0 1,-1-1-1,1 1 0,1 0-53,-1-1-1,0 0 1,0 1-1,1-1 1,-1 0 0,0 0-1,0 0 1,0 1-1,0-1 1,0 0 0,0 0-1,0-1 1,0 1-1,-1 0 1,2-2 0,6-16-91,-1 0 0,8-38 1,-13 43 324,1 0 0,1 0 0,0 1 0,1-1 0,0 1 0,1 0 1,1 0-1,16-23 0,-22 34-163,1 1 0,-1-1 0,1 1 0,0 0 0,-1-1 0,1 1 0,0 0 0,0 0 0,0 0-1,0 1 1,0-1 0,0 0 0,0 1 0,0-1 0,0 1 0,0-1 0,0 1 0,0 0 0,1 0 0,-1 0 0,0 0 0,0 1 0,0-1 0,0 1 0,0-1 0,0 1 0,4 1 0,4 3-3,0 0 1,-1 0-1,0 1 0,12 10 1,8 3-123,-21-14 81,1-1 1,1 0 0,-1-1 0,0 0 0,1 0 0,0-1 0,-1-1-1,1 1 1,0-1 0,0-1 0,0 0 0,0-1 0,0 1 0,0-2-1,-1 1 1,1-2 0,0 1 0,-1-1 0,0-1 0,1 0-1,-2 0 1,1 0 0,0-1 0,-1-1 0,0 1 0,0-1 0,0-1-1,12-13 1,-5 4 21,0 0-1,14-24 1,-25 35 13,0-1 1,0 0-1,-1-1 1,0 1 0,-1 0-1,1-1 1,-1 0-1,-1 0 1,1 1-1,-1-1 1,1-9-1,-3 16 0,1-1-1,0 0 1,0 1-1,-1-1 0,1 0 1,0 1-1,-1-1 1,1 0-1,0 1 0,-1-1 1,1 1-1,-1-1 1,1 1-1,-1-1 0,0 1 1,1-1-1,-1 1 1,1 0-1,-1-1 0,0 1 1,1 0-1,-1-1 1,0 1-1,1 0 1,-1 0-1,0 0 0,1-1 1,-1 1-1,0 0 1,0 0-1,1 0 0,-2 0 1,-28 1 187,28 0-175,-3 0-2,0 0 1,-1 0-1,1 1 0,0 0 1,0 0-1,0 0 0,0 1 1,1-1-1,-1 1 1,0 0-1,1 1 0,0-1 1,0 1-1,0 0 0,0 0 1,1 0-1,0 0 1,0 1-1,0-1 0,0 1 1,0 0-1,1 0 0,-3 9 1,-1 1-38,2 1 1,0 0 0,0 0 0,2 0-1,0 0 1,0 31 0,3-40-85,-1-1 1,1 1 0,1-1 0,-1 1 0,1-1 0,0 1-1,1-1 1,4 9 0,-6-13-195,0 1 0,0-1 1,1 0-1,0 1 0,-1-1 0,1 0 1,0 0-1,0 0 0,0 0 0,0 0 1,0-1-1,0 1 0,1-1 0,-1 1 1,0-1-1,1 0 0,0 0 0,-1 0 1,1 0-1,-1 0 0,1-1 0,5 1 1,7-1-5462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31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228 80 2737,'0'0'10250,"0"-14"-8417,-5-41-379,0 45-814,-2 14-79,4 5-462,-1 0 1,1 0 0,1 0 0,0 0-1,0 1 1,1-1 0,0 1 0,0-1-1,2 19 1,-1-4-44,-1 202 265,1-216-367,-1-1 0,0 1 0,-1-1 0,0 0 0,0 1 1,-1-1-1,0 0 0,-1 0 0,0-1 0,0 1 0,-1-1 1,0 0-1,-1 0 0,0-1 0,0 1 0,0-1 1,-1 0-1,0-1 0,0 0 0,-1 0 0,1-1 0,-1 1 1,-1-2-1,1 1 0,-1-1 0,0 0 0,-15 3 0,-5-4-4041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42.6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1 656,'-21'1'10816,"-69"3"-7671,49 1-2573,40-5-559,1 0 0,0 0 0,-1 0 0,1 0 0,0 0 0,0 1 0,-1-1-1,1 0 1,0 0 0,0 0 0,-1 0 0,1 1 0,0-1 0,0 0 0,-1 0 0,1 0 0,0 1 0,0-1 0,0 0 0,-1 0-1,1 1 1,0-1 0,0 0 0,0 0 0,0 1 0,0-1 0,0 0 0,0 1 0,0-1 0,0 0 0,0 1 0,-1-1 0,15 12 242,9-1-241,0-2-1,1 0 1,36 7 0,-45-12-7,120 28 229,234 23 0,144-20-36,505 4-21,-953-34-249,-57-3-84,-17-1 130,-27 0 53,-1072-25 1329,1046 20-1000,-79-2 666,304 7-1231,310-7-1846,-450 5 1826,-16 1 97,1 0 1,-1-1 0,0 1-1,0-1 1,1-1 0,-1 1 0,7-4-1,-14 5 126,0 0-1,0 0 0,0 0 1,1 0-1,-1 0 1,0 0-1,0 0 1,0 0-1,0 0 0,0 0 1,1 0-1,-1-1 1,0 1-1,0 0 0,0 0 1,0 0-1,0 0 1,1 0-1,-1 0 1,0-1-1,0 1 0,0 0 1,0 0-1,0 0 1,0 0-1,0 0 0,0-1 1,0 1-1,0 0 1,0 0-1,0 0 0,0 0 1,0-1-1,0 1 1,0 0-1,0 0 1,0 0-1,0 0 0,0-1 1,0 1-1,0 0 1,0 0-1,0 0 0,0 0 1,0-1-1,0 1 1,0 0-1,0 0 1,0 0-1,-1 0 0,1 0 1,0-1-1,0 1 1,0 0-1,0 0 0,0 0 1,0 0-1,-1 0 1,1 0-1,0 0 1,0 0-1,0 0 0,-1-1 1,-3-1 15,-1-1 0,0 0 1,0 1-1,0 0 0,0 0 1,-1 1-1,1-1 1,-1 1-1,1 0 0,-1 1 1,-7-1-1,-16-2 82,-118-12 1708,-232 5-1,301 10-1007,60 3-567,17 0-199,10 4-58,7 0-13,1 0 0,1 0 0,-1-2 0,23 4 1,80 11 51,-96-17-21,223 15-484,-82-17-3841,-142-1-837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53.6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61 11141,'0'0'560,"129"-46"-464,-68 40 161,9 3-65,14-2 48,3 5-128,-3 0 16,-8 0 16,-14 0-144,-10 12-720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5:54.0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1 7972,'0'0'125,"19"3"291,-5-1-314,-4 0-34,0-1 0,0 1-1,0 0 1,0 1 0,0 0 0,-1 1-1,1 0 1,-1 1 0,0 0 0,0 0 0,9 8-1,-2 0 242,-1 2-1,0-1 1,21 29-1,-31-36-204,0 1 0,0-1 0,-1 1 0,0 0 0,0 0 0,-1 0 0,0 1 0,-1-1 0,0 1 0,0 0 0,0 10-1,-1-12-7,0 0 0,-1 0-1,0 0 1,0 0 0,-1 1 0,0-1-1,0 0 1,-1-1 0,0 1-1,0 0 1,-1 0 0,1-1-1,-1 1 1,-1-1 0,1 0-1,-1 0 1,0 0 0,-1-1-1,1 1 1,-1-1 0,-7 6-1,-8 6 351,0 0-1,-1-2 1,-42 24-1,47-31-585,0-1 1,-23 8-1,29-12-626,-1-1 1,1 1-1,-1-2 1,-18 1-1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6:19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10453,'0'0'2145,"2"154"-2145,-2-74 32,0 2 0,0 0 0,-2-6 0,2-8-32,0-10-32,0-51-2609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6:09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8068,'0'0'104,"21"13"248,-16-9-309,9 5 132,1 0 1,-1 0-1,1-2 1,0 0 0,1 0-1,0-2 1,0 0-1,0 0 1,1-2 0,22 3-1,418-12 2524,-1-35-1446,-376 33-1115,512-24 328,0 34-46,-102 19 283,616 106 0,-725-72-298,0-30-157,-288-25-362,-92 0 58,-1 0 0,1 0 0,0 0 0,0 1 1,0-1-1,0 0 0,0 0 0,0 0 1,0 0-1,0 0 0,0-1 0,0 1 0,0 0 1,0 0-1,-1-1 0,1 1 0,0 0 0,0-1 1,0 1-1,0-1 0,-1 1 0,2-2 0,-1-8-3977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6:23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33 656,'0'0'11606,"118"-19"-11494,-71 14-80,4 2 32,-3 1-32,-5 0 0,-5 2-32,-3 0-48,-9-2-1585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6:24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9 7828,'0'0'5407,"5"-3"-4804,-3 2-545,1 0 0,-1 0 0,0 1-1,1-1 1,-1 0 0,1 1 0,-1 0 0,1-1-1,-1 1 1,1 0 0,-1 0 0,1 0 0,-1 1-1,1-1 1,-1 1 0,0-1 0,3 2 0,1 0 11,0 1 1,0-1 0,-1 1 0,1 0-1,-1 1 1,0 0 0,6 4 0,-6-3-27,0 0 0,0 0 0,0 0 0,0 1 0,-1 0 0,0 0 0,0 0 0,0 0 0,-1 0 0,0 1 0,-1 0 0,1-1 0,-1 1 0,2 11 0,-4-13 7,1 0 0,-1 0 1,0 1-1,-1-1 0,1 0 0,-1 0 1,0 0-1,-1 0 0,1 0 0,-5 10 1,1-8 10,0 0 1,0 0 0,0 0 0,-1 0-1,-12 10 1,-20 16 20,27-25-143,0 0 1,1 1 0,0 0 0,1 1 0,0 0-1,0 0 1,-12 21 0,19-22-2936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6:25.4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 9877,'0'0'1395,"18"2"-947,226 13 1182,723-32-211,-390-5-949,-148 8 24,258 33-364,-453-9-125,247 21 556,-418-21-711,84 23 1,-120-23-3314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6:43.3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63 6675,'0'0'4087,"-6"1"-3999,4-1-120,-16 2 225,15-1 78,14-1 116,246-2 1775,274 4-1752,-414 6-332,44 1 31,66-7 64,271-6 11,-204-2-23,46-4 65,-184-4 95,142-5-36,-145 19-182,382-10 314,201-13 26,-427 28-4125,-290-5-3582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6:56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 9716,'0'0'1612,"11"0"-1119,14 0-156,203-9 3398,-145 2-2923,150 5 0,-21 2-467,522-6 562,-653 8-826,0 3-1,109 22 1,-80-9-32,164 5-1,-155-15 2,168 0-14,63 5 35,113 14 421,-402-24-363,96 2 50,170-16 0,124 2-68,-277 11 13,-139-1-83,34 0 28,-65-1-70,1-1 0,-1 1 0,0-1 0,1 0 0,-1 0 0,0 0 0,1-1 0,-1 1 0,0-1 0,0 0 0,5-4 0,-4-2-634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6:59.6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1633,'0'0'0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7:00.2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168 120 6035,'0'0'1454,"-18"0"-91,-60 0-101,73 0-995,0 1 0,0-1 0,0 0 0,-1-1 0,1 1 0,0-1 0,0 0 0,0 0 0,0-1 0,0 1 0,0-1 0,-6-4 0,26 4 587,307-35-643,-82 6 28,106 4 128,358 19 0,-212 51-270,-11 32-18,-89-2-596,-373-67-2004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1:17:02.8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1 270 4370,'0'0'339,"23"-14"192,76-43 69,-83 48-441,1 1 0,-1 1 1,1 1-1,1 0 0,-1 2 0,31-6 1,-18 5 56,87-11 342,178-3 0,-115 11 74,242-1 1293,-358 9-1852,-15 3 155,-1 3 0,-1 1-1,73 21 1,67 10 587,295-11 2654,-378-24-3227,26 9 456,-82-5-412,50-1 0,-85-6-210,38 1 159,-1-2 0,1-3 0,78-15 1,-101 13-210,245-55 124,-205 49-141,0 4-1,76 0 1,-58 9-19,141-4 28,-176-1-6,0-1-1,71-18 1,-83 13-9,159-36 1,-151 38 34,0 1 1,62 1 0,-95 7-36,0 0 0,1 1 1,-1 0-1,0 1 0,0 1 1,-1 0-1,1 1 0,-1 1 1,0 0-1,0 0 0,21 16 1,-17-12 28,0 0 0,1-1 1,1 0-1,-1-2 1,1 0-1,39 8 0,-38-13-2822,40 2-1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1:59:47.0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0 8116,'0'0'3580,"-13"1"-3118,-53 3 1485,77-4-1778,0 1 0,-1 0 0,16 3 0,10 2 286,412 3 663,36 2-24,57 3-335,-351-16-590,-85 1-134,33 0 34,147 18 1,-266-15-54,699 58 419,304-70 816,-243 30-555,-281 13-357,-166-26-75,-285-7-266,-38 0 5,1-1 0,-1 0 0,0 0 0,0-1 0,16-5 0,-22 5-226,1 1-1,-1-1 1,1 0 0,-1 0 0,0 0 0,1 0-1,3-4 1,-6 5-177,0 0 0,0-1 0,0 1 0,0 0 0,0-1 0,0 1 0,0-1 1,0 0-1,-1 1 0,1-1 0,0 1 0,-1-1 0,0 0 0,1 0 0,-1 1 0,0-4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6:42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11461,'0'0'400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0:01.5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469 0 16,'0'0'5549,"-16"6"-3241,-3 0-1908,1 1 0,0 1-1,1 1 1,-1 0 0,2 1 0,-17 13 0,11-4-51,2 1 0,1 1 0,0 0 0,1 2 0,-26 44 0,23-29-150,3 0 0,1 1 0,-16 54 0,9 0 152,5 0 0,-14 164 0,26 187-127,19-327-194,4 0 0,35 125 0,-36-177-59,28 103 99,-33-135-68,1-1 1,2 0 0,18 31-1,-26-55-117,0 0-1,1 0 1,0 0-1,0-1 0,1 0 1,-1 0-1,2-1 1,-1 1-1,1-2 1,-1 1-1,2-1 1,15 8-1,-13-11-4363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0:29.2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31 128,'0'0'2369,"-93"-29"-2689,110 29-704,0 0 1072,3 0 48,1 0-96,-3 0 0,-10-1-481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0:30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50 141 7027,'0'0'8930,"-9"2"-8680,-28 8-212,37-10-38,0 0 0,0 0 0,1 1 0,-1-1 0,0 0 0,0 0 0,0 0 0,0 0 0,0 0 0,0 0 0,1 1 0,-1-1 0,0 0 0,0 0 0,0 0 0,0 0 1,0 1-1,0-1 0,0 0 0,0 0 0,0 0 0,0 1 0,0-1 0,0 0 0,0 0 0,0 0 0,0 1 0,0-1 0,0 0 0,0 0 0,0 0 0,0 0 0,0 1 0,0-1 0,0 0 0,0 0 0,0 0 0,0 0 0,-1 1 0,1-1 1,0 0-1,0 0 0,0 0 0,0 0 0,0 0 0,0 1 0,-1-1 0,1 0 0,0 0 0,0 0 0,0 0 0,0 0 0,-1 0 0,1 0 0,0 0 0,0 0 0,0 0 0,-1 0 0,1 0 0,0 0 0,0 0 0,0 0 0,0 0 1,-1 0-1,1 0 0,0 0 0,-1 0 0,15 5-1,-13-4 1,10 2 1,0 0 0,0-1-1,0 0 1,0 0-1,0-1 1,0-1-1,1 0 1,-1 0 0,0-1-1,19-4 1,-23 3-27,0 0 0,0-1 0,-1 0 0,1 0 1,-1 0-1,0-1 0,0 0 0,0 0 0,-1 0 0,1-1 0,-1 0 1,0 0-1,0 0 0,-1-1 0,1 1 0,-1-1 0,6-13 1,-8 15 9,0 1 0,-1-1 1,1 0-1,-1 0 0,0 0 1,0 0-1,0 0 1,-1 0-1,1 0 0,-1 0 1,0-5-1,-1 7 22,1 1 1,0-1-1,-1 1 0,1 0 0,-1-1 1,1 1-1,-1-1 0,1 1 1,-1 0-1,0-1 0,0 1 0,0 0 1,0 0-1,0 0 0,0 0 0,0 0 1,0 0-1,0 0 0,0 0 1,-1 0-1,1 0 0,0 0 0,-1 1 1,1-1-1,0 1 0,-1-1 1,1 1-1,-1-1 0,1 1 0,-1 0 1,-2 0-1,-3-1 57,1 0-1,-1 1 1,0 0 0,0 0 0,0 1-1,0 0 1,1 0 0,-1 1 0,0-1-1,1 1 1,-10 5 0,12-5-43,-1 1 0,1 0 0,1 0 0,-1 0 0,0 1 1,1-1-1,-1 1 0,1 0 0,0 0 0,1 0 0,-1 0 0,1 0 0,-1 0 1,1 1-1,0 0 0,1-1 0,-2 6 0,-1 11 42,1-1 0,1 1-1,0-1 1,3 40 0,0-28-19,0-18-33,0 0 0,0 0 0,1 0 0,1 0 0,0 0 0,1-1 0,11 26 0,-12-34-19,-1 0 0,1 0 1,0-1-1,0 1 0,0-1 1,1 1-1,-1-1 0,1 0 1,0 0-1,0-1 0,1 1 1,-1-1-1,1 0 0,0 0 1,0 0-1,0-1 0,0 0 1,0 0-1,0 0 0,1-1 1,-1 1-1,11 0 0,-11-2-111,0 1-1,0-1 1,0-1-1,0 1 1,0-1 0,1 0-1,-1 0 1,0 0-1,-1-1 1,1 1 0,0-1-1,0-1 1,-1 1-1,1-1 1,5-3-1,-3-1-263,0 0 0,0 0 0,-1 0 0,0-1 0,0 0 0,-1 0 0,6-11 0,9-23-460,-2 0 1,22-79 0,-34 102 1233,-6 18-298,0 1 0,0 0 0,0-1 0,0 1 0,0 0 1,0-1-1,0 1 0,0 0 0,0-1 0,0 1 0,0 0 0,1-1 0,-1 1 0,0 0 0,0-1 1,0 1-1,1 0 0,-1-1 0,0 1 0,0 0 0,1 0 0,-1 0 0,0-1 0,0 1 0,1 0 1,-1 0-1,0 0 0,1-1 0,-1 1 0,0 0 0,1 0 0,-1 0 0,0 0 0,1 0 0,-1 0 1,1 0-1,-1 0 0,0 0 0,1 0 0,-1 0 0,0 0 0,1 0 0,-1 0 0,0 0 0,1 1 1,11 14 168,-1 21-293,-2 0-1,-1 0 1,-2 0-1,-2 1 1,0 50-1,-4-109-26,0 1-1,2-1 1,0 0-1,2 1 1,11-39-1,-13 54 59,0 0-1,0 1 0,0 0 0,1-1 1,0 1-1,0 0 0,1 0 0,-1 1 1,1-1-1,0 1 0,0-1 0,1 1 1,-1 1-1,1-1 0,0 1 1,0-1-1,0 1 0,0 1 0,0-1 1,1 1-1,0 0 0,-1 0 0,1 1 1,0-1-1,0 1 0,-1 0 0,8 1 1,48-1-2818,-39 1-269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0:31.2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70 5523,'0'0'8742,"3"7"-8363,5 16-272,-1 1 0,-2-1 0,5 46 0,-2 68-89,-8-156-25,0-19 41,1-1 1,8-46-1,-7 74-31,0-1 1,1 1-1,0 0 0,1 0 0,1 0 1,-1 1-1,2 0 0,-1-1 0,2 2 1,-1-1-1,1 1 0,9-10 0,-12 16-189,0 0 0,0 1 0,0-1 0,0 1-1,0 0 1,0 0 0,1 0 0,-1 0 0,1 1-1,-1 0 1,1 0 0,0 0 0,-1 0 0,1 1-1,0 0 1,0 0 0,-1 0 0,10 2 0,-6 2-3189,-6 8-1724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0:31.8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92 7619,'0'0'5915,"1"15"-5629,0-10-267,1 13 13,0 0-1,-2 0 0,0 0 1,-1 0-1,-4 23 1,1 8-155,4-49 88,11 0 602,-1 0-269,0 0 1,0 0-1,0-1 1,12-3-1,-17 3-285,-1-1 1,1 0-1,-1 0 1,0 0-1,0-1 1,0 1-1,0-1 0,0 0 1,0 0-1,-1 0 1,6-7-1,-2 2 59,-1-1 1,0 0-1,0 0 0,-1 0 1,0-1-1,-1 0 0,0 0 1,-1 0-1,0 0 0,0-1 1,-1 1-1,0-1 0,-1 1 1,-1-1-1,1 0 0,-2 1 1,-1-14-1,2 22-32,0 0 0,-1 0 0,1 0 0,-1 0 0,1 0 0,-1 0 0,0 0 0,0 0 1,0 0-1,0 0 0,0 0 0,0 1 0,0-1 0,-1 0 0,1 1 0,-1-1 0,-3-2 0,2 2 28,-1-1-1,0 1 1,-1 0-1,1 0 1,0 0 0,-1 1-1,1 0 1,-5-2-1,-5 1 34,0 1 0,0 0-1,0 0 1,-23 3 0,34-1-102,1 0 0,-1-1 0,0 1 1,1 0-1,-1 0 0,1 0 0,-1 0 1,1 1-1,0-1 0,0 1 0,-1-1 0,1 1 1,0 0-1,1 0 0,-1 0 0,0 0 1,0 0-1,1 0 0,-1 1 0,1-1 0,0 0 1,0 1-1,0-1 0,0 1 0,0 0 1,0-1-1,1 1 0,-1-1 0,1 1 0,-1 3 1,0 4-203,1 0 0,0 0-1,0 0 1,1 0 0,0 0 0,0-1 0,4 13 0,-4-18-84,1 1-1,-1-1 0,1 1 1,0-1-1,0 0 1,4 6-1,8 6-3680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0:32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 7587,'0'0'6531,"2"16"-6330,20 288 399,-23-348-1179,0-72 633,2 103 45,0 0 1,1 0 0,0 0-1,1 1 1,0-1 0,1 1-1,7-14 1,-8 20-36,1 1 0,0 0 0,0 0 0,1 0-1,-1 0 1,1 1 0,0-1 0,0 1 0,1 0 0,-1 1 0,1-1 0,0 1 0,7-3 0,-3 2-426,0 1 0,0-1 0,0 1 0,1 1 0,-1 0 0,1 1 0,13-1 0,-7 2-4392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0:36.5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308 24 6643,'0'0'1750,"-20"-4"-1235,18 4-475,-37-8 814,1 3-1,-48-1 1,83 5-790,0 1-1,1 0 1,-1 0-1,0 0 1,0 1 0,1-1-1,-1 1 1,0 0-1,1-1 1,-1 1-1,1 0 1,-1 0-1,1 1 1,-1-1 0,-3 3-1,4-2-54,1 1 0,-1-1-1,1 0 1,0 1 0,0-1 0,0 1-1,0-1 1,0 1 0,0-1 0,1 1 0,-1 0-1,1-1 1,0 1 0,0 0 0,0-1-1,0 4 1,1 6-6,0-1 0,1 1 0,1-1 0,0 1-1,0-1 1,1 0 0,0 0 0,1-1 0,0 1 0,11 14 0,8 21 2,-21-40-2,0-1-1,0 1 1,-1 0-1,0 0 1,-1 0-1,1 0 1,-1 0-1,0 1 1,0-1-1,-1 0 1,0 1-1,0-1 1,-1 0-1,-1 10 1,0-11 6,0-1 1,0 1 0,0-1-1,0 0 1,-1 1-1,1-1 1,-1 0-1,0-1 1,0 1-1,-1 0 1,1-1-1,-1 0 1,0 0 0,0 0-1,0 0 1,0 0-1,0-1 1,-8 3-1,4 0-25,-1-2-1,0 1 0,0-1 1,0 0-1,-1-1 0,1 0 1,-12 1-1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0:36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0 578 6515,'0'0'2972,"22"-5"-2647,-19 4-304,18-3 149,0-1 0,-1-1 0,1-1 0,-1-1 0,-1-1 1,31-18-1,18-22 430,-2-3 1,72-73 0,106-132 145,-241 252-855,-2 4 38,0 0 0,0-1 0,0 1 0,0 0 0,1 0-1,-1-1 1,0 1 0,0 0 0,1 0 0,-1 1 0,1-1 0,-1 0 0,1 0 0,-1 1 0,1-1-1,-1 1 1,1-1 0,1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0:37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0 9060,'0'0'5042,"0"113"-4994,-6-48-16,3-6 65,3-7-33,0-8-128,0-7 48,0-10-913,0-9-1552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0:37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119 156 528,'0'0'2737,"-72"-89"881,47 61-929,11 11 241,6 9-1378,8 3-911,0 1-513,32 1-112,14 1 48,14 2 32,5 0-96,4 0-576,-1 0-1906,-48 0-1439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6:46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85 6691,'0'0'6659,"-7"0"-6072,0 0-524,1 1 21,0-1-1,0 0 1,-1 0-1,1 0 1,0-1-1,0 0 0,0 0 1,0 0-1,0-1 1,0 0-1,-6-3 1,10-26-295,-2 19 222,-2 19-3,-1 22-153,24-33-1242,-11-5 1355,-5 8 44,-1-1 0,1 1 0,0 0 0,0-1 0,0 1 0,0 0 0,0 0 0,0 0 0,0-1 0,0 1 0,1 0 0,-1 1 0,3-3 0,-4 35 47,0-25-1176,0-8 557,2-19 509,-1-33 15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0:38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7603,'0'0'1956,"2"19"-1604,13 159 1847,-13-164-2004,-2-6-152,0-1 1,1 1-1,1-1 1,-1 1-1,1-1 1,0 1-1,1-1 0,0 0 1,5 9-1,-8-15-49,0-1 1,0 1-1,1-1 0,-1 0 0,0 1 0,1-1 1,-1 1-1,1-1 0,-1 0 0,0 1 1,1-1-1,-1 0 0,1 1 0,-1-1 0,1 0 1,-1 1-1,1-1 0,-1 0 0,1 0 0,-1 0 1,1 0-1,-1 0 0,1 0 0,-1 1 1,1-1-1,-1 0 0,1-1 0,0 1 0,-1 0 1,1 0-1,-1 0 0,1 0 0,-1 0 0,1 0 1,-1-1-1,1 1 0,-1 0 0,1 0 1,-1-1-1,1 1 0,-1 0 0,0-1 0,1 1 1,-1 0-1,1-1 0,12-21-53,11-58 452,-15 49-221,18-47 0,-23 71-231,-1-1 1,1 1 0,0 0-1,0 0 1,1 1 0,0 0 0,0-1-1,1 1 1,0 1 0,0-1-1,8-5 1,-10 8-473,10-4-668,-2 5-2828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0:38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79 118 6355,'0'0'7222,"-7"2"-6518,2 0-672,1 0 0,0 0 0,0 0-1,0 0 1,0 1 0,1 0 0,-1 0-1,1 0 1,-1 0 0,1 0 0,0 1-1,0 0 1,1-1 0,-1 1 0,1 0 0,-1 0-1,1 0 1,1 1 0,-1-1 0,1 0-1,-2 9 1,1-9-48,2 1 0,-1-1 0,0 1 0,1-1 0,0 0 0,0 1 0,1 5 0,-1-9-19,0 0 1,0 0-1,0-1 0,1 1 1,-1 0-1,0-1 1,0 1-1,1 0 0,-1-1 1,1 1-1,-1-1 1,0 1-1,1 0 0,-1-1 1,1 1-1,-1-1 1,1 1-1,0-1 0,-1 0 1,2 1-1,-1 0-43,0-1 0,0 0-1,0 0 1,0 0 0,0 0 0,1 0-1,-1 0 1,0 0 0,0-1-1,0 1 1,0 0 0,0 0 0,0-1-1,0 1 1,0-1 0,0 1-1,0-1 1,1 0 0,4-5-56,0 0 0,0 0 0,-1-1 0,1 1-1,-2-1 1,1 0 0,5-12 304,-1 43 513,-8-22-701,0 0-1,1-1 0,-1 1 0,1-1 1,0 0-1,-1 0 0,1 1 0,0-1 0,0 0 1,0 0-1,-1-1 0,1 1 0,0 0 1,0-1-1,0 1 0,0-1 0,1 0 1,-1 1-1,0-1 0,0 0 0,0 0 0,0 0 1,0-1-1,0 1 0,0 0 0,0-1 1,0 1-1,3-2 0,2-1-224,0 1-1,0-1 1,0-1-1,-1 1 0,1-1 1,8-6-1,0-4-234,-10 9 374,0 1 0,0-1 0,0 1-1,0 0 1,1 0 0,-1 1 0,1-1-1,0 1 1,0 1 0,1-1 0,6-1 0,-13 7 245,1 0 0,0 0 0,-1 0 1,1-1-1,-1 1 0,0 0 0,0 0 1,-1 5-1,1-4 151,-1 41 1308,0-12-1029,4 35 1,-3-67-607,-1-1 1,1 1 0,0 0-1,0-1 1,0 1 0,0-1 0,0 1-1,1 0 1,-1-1 0,0 1-1,0-1 1,0 1 0,0 0 0,1-1-1,-1 1 1,0-1 0,1 1-1,-1-1 1,0 1 0,1-1 0,-1 1-1,0-1 1,1 1 0,-1-1 0,1 0-1,-1 1 1,1-1 0,-1 0-1,1 1 1,-1-1 0,1 0 0,0 0-1,-1 1 1,1-1 0,-1 0-1,1 0 1,0 0 0,-1 0 0,1 0-1,-1 0 1,1 0 0,0 0-1,-1 0 1,1 0 0,-1 0 0,1 0-1,0 0 1,-1-1 0,2 1-1,0-1-157,0 0 0,0-1-1,-1 1 1,1 0 0,0-1-1,0 1 1,-1-1-1,1 1 1,-1-1 0,1 0-1,-1 0 1,0 0 0,2-3-1,2-8-207,0-2-1,0 1 1,-2-1-1,0 1 1,2-25-1,-1-78 2267,-4 95-937,0 15-452,-2-24 1685,2 30-1989,0 0-1,-1-1 1,1 1-1,0 0 1,-1 0-1,1 0 1,-1 0-1,1-1 1,-1 1-1,0 0 1,1 0-1,-1 0 1,0 0-1,0 0 1,0 0-1,0 1 1,0-1-1,0 0 1,0 0-1,-1 0 1,-1 0-157,2 23-8959,1-7 4376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0:39.3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9 240,'0'0'13345,"1"0"-13329,0 0 1,0-1-1,0 1 0,0 0 1,0 0-1,0 0 0,0 0 1,1 0-1,-1 1 0,0-1 1,0 0-1,0 0 0,0 1 1,0-1-1,1 1 0,0 10-1,-1-1 0,0 0 1,-1 0-1,-1 17 0,0-18-13,0-1 0,1 1 0,0 0 0,0-1 0,1 1 0,1 0 0,-1-1 0,4 10 0,-5-17-10,0-1 1,0 1-1,0 0 1,0-1-1,0 1 1,1 0-1,-1-1 1,0 1-1,0-1 1,1 1-1,-1-1 1,0 1-1,1 0 1,-1-1 0,0 1-1,1-1 1,-1 0-1,1 1 1,-1-1-1,1 1 1,-1-1-1,1 0 1,-1 1-1,1-1 1,-1 0-1,1 1 1,-1-1-1,1 0 1,0 0-1,-1 0 1,1 0-1,0 1 1,-1-1-1,1 0 1,-1 0-1,1 0 1,0 0 0,-1 0-1,1 0 1,0-1-1,-1 1 1,1 0-1,-1 0 1,1 0-1,0-1 1,-1 1-1,1 0 1,-1-1-1,1 1 1,-1 0-1,1-1 1,-1 1-1,1 0 1,-1-1-1,1 0 1,24-37 26,-16 24 218,1-1-98,1 1 0,1 1 0,0 0 0,22-17 0,-28 25-132,0 1-1,1 0 0,-1 0 1,1 1-1,0 0 1,0 0-1,0 0 0,0 1 1,1 0-1,-1 1 0,1-1 1,-1 1-1,10 1 0,-15 0-1,0 1 0,0-1 0,0 1-1,0 0 1,0 0 0,0 0 0,0 0 0,0 0-1,0 0 1,-1 0 0,1 1 0,0-1-1,-1 0 1,1 1 0,-1 0 0,0-1-1,1 1 1,-1 0 0,0 0 0,0 0 0,0 0-1,0 0 1,0 0 0,-1 0 0,2 3-1,1 8 42,1-1 0,-2 0-1,2 14 1,-1 8-24,-3-25-108,0-1 1,0 0-1,1 1 0,1-1 1,-1 0-1,1 1 0,0-1 1,1 0-1,0 0 0,6 10 1,-8-17-97,0 0 0,0 0 1,0 0-1,0 0 0,0 0 0,0 0 1,0-1-1,0 1 0,1 0 1,-1-1-1,0 1 0,0 0 0,1-1 1,-1 0-1,1 1 0,-1-1 1,0 0-1,1 0 0,-1 0 0,1 0 1,-1 0-1,0 0 0,1 0 1,-1 0-1,1 0 0,-1-1 0,0 1 1,1 0-1,1-2 0,1 0-110,0 1 1,-1-1-1,0 0 0,1 0 0,-1-1 1,0 1-1,0-1 0,0 1 0,3-6 1,39-62-312,-36 53 1316,1 1 0,0 0 0,25-28 0,-35 44-688,0 0 0,0-1 0,0 1 1,0 0-1,0 0 0,0-1 0,0 1 1,1 0-1,-1 0 0,0 0 0,0-1 0,0 1 1,0 0-1,1 0 0,-1 0 0,0 0 1,0-1-1,0 1 0,1 0 0,-1 0 1,0 0-1,0 0 0,0 0 0,1 0 1,-1 0-1,0 0 0,0-1 0,1 1 1,-1 0-1,0 0 0,0 0 0,1 0 1,-1 0-1,0 0 0,0 0 0,1 1 1,-1-1-1,0 0 0,0 0 0,1 0 0,-1 0 1,0 0-1,0 0 0,0 0 0,1 0 1,-1 1-1,0-1 0,0 0 0,0 0 1,1 0-1,-1 0 0,0 1 0,0-1 1,0 0-1,0 0 0,0 0 0,1 1 1,-1-1-1,0 0 0,0 0 0,0 1 1,0-1-1,0 0 0,1 20 662,-1-13-602,0-2 0,-1 3-89,1 0 0,1 0 1,-1 0-1,1 0 0,1 0 1,-1 0-1,1 0 0,1 0 0,-1-1 1,1 1-1,6 10 0,-2-14-2661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0:39.7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7668,'0'0'5237,"0"15"-5197,1 96 24,-1-106-102,1-1 1,-1 1-1,1-1 1,0 0 0,1 1-1,-1-1 1,1 0 0,0 0-1,0 0 1,0 0-1,0 0 1,1-1 0,-1 1-1,1-1 1,0 1 0,0-1-1,0 0 1,1 0-1,-1 0 1,1-1 0,0 1-1,0-1 1,-1 0 0,1 0-1,1 0 1,-1 0 0,0-1-1,0 0 1,6 1-1,13 3-142,0-2 0,1 0 0,-1-2 0,32-2 0,-27 1 211,-19 0-29,0 1 0,-1 0 0,1 0-1,0 1 1,0 0 0,0 0 0,-1 1 0,0 1-1,1-1 1,-1 1 0,12 8 0,-15-8 21,0-1 1,-1 1 0,0 0 0,0 0-1,0 0 1,0 0 0,0 1 0,-1 0-1,0-1 1,0 1 0,0 0 0,-1 1-1,1-1 1,-1 0 0,0 1 0,-1-1-1,0 1 1,1 0 0,-1 6 0,0 0-34,-1 0 1,0 1-1,-1-1 0,0 1 1,-1-1-1,-1 0 1,0 0-1,0 0 1,-1-1-1,-1 1 1,0-1-1,0 0 1,-13 19-1,14-26 872,5-14 53,3-3-830,0 1 1,1 0-1,0 0 1,1 0-1,0 1 1,10-14-1,55-67 439,-54 71-392,219-240 156,-205 228-1020,-15 13-2634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0:40.0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58 4258,'0'0'496,"41"-49"-2225,-24 42 1569,-13 6-672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0:40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8372,'0'0'3601,"68"148"-2400,-1-73-177,17 7-95,11-4-385,4-13-480,5-13 16,-1-12-48,-6-9 32,-12-10-128,-15-2-368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0:41.8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 11749,'0'0'859,"4"16"-512,1 8-242,1 4 31,1 0 0,20 52-1,-25-77-135,-1 1 0,1-1 0,0 0 0,0-1 0,1 1 0,-1 0 0,1-1 0,-1 1 0,1-1 0,0 0 0,0 0 0,0 0 0,0 0 0,0 0 0,0 0 0,0-1 0,1 0 0,-1 0 0,0 0 0,1 0 0,-1 0 0,1-1 0,-1 1 0,1-1 0,0 0 0,-1 0 0,1 0 0,-1-1 0,1 1 0,-1-1 0,1 0 0,-1 0 0,1 0 0,-1-1 0,0 1 0,0-1 0,4-1 0,0-4 24,1 0 0,-1 0-1,-1 0 1,1-1-1,-1 1 1,9-18-1,28-61 28,-18 33-200,-15 37-154,4-13-3393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0:42.1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 0 5811,'0'0'9946,"-15"11"-9360,-52 37-305,63-45-313,1 1 0,-1-1 0,1 0 0,0 1 1,-1 0-1,1-1 0,1 1 0,-1 0 0,1 1 1,-1-1-1,1 0 0,1 1 0,-1-1 0,0 1 1,1 0-1,0-1 0,0 1 0,1 0 0,-1 0 1,1 0-1,0 0 0,0-1 0,1 1 0,1 8 1,-2-12-44,0 0 1,0-1-1,0 1 1,1-1-1,-1 1 1,0 0-1,0-1 1,0 1-1,1-1 1,-1 1-1,0-1 1,1 1-1,-1-1 1,0 1-1,1-1 1,-1 1-1,1-1 1,-1 0-1,1 1 1,-1-1-1,1 0 1,-1 1-1,1-1 1,-1 0-1,1 0 1,-1 1-1,1-1 1,1 0-1,19-3-1961,-16 1 1648,0 0 1,-1-1-1,1 1 0,-1-1 1,0 0-1,6-5 1,1-3-82,-1 0 0,-1-1 0,15-24 969,-24 58 546,1-1 0,0 1 0,1 0 0,8 29 0,-8-46-1086,-1 1 1,1-1-1,0 1 1,1-1 0,-1 0-1,1 0 1,0 0-1,0 0 1,1-1-1,-1 1 1,1-1 0,0 0-1,0 0 1,1 0-1,-1-1 1,1 1-1,0-1 1,0 0 0,0 0-1,9 3 1,5-3-3558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0:42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1 417 11589,'0'0'859,"17"6"-629,-4-2-207,1 2-18,1-2-1,-1 0 1,1 0 0,0-1-1,0-1 1,22 0 0,-28-2-12,0 0-1,-1-1 1,1-1 0,0 1-1,-1-1 1,1-1 0,-1 1-1,0-2 1,0 1 0,0-1-1,0 0 1,0-1 0,-1 1-1,0-2 1,0 1 0,0-1-1,-1 0 1,0 0 0,10-14-1,-7 8 14,-2 0 0,0-1 0,0 0 0,-2 0 0,1 0 0,-2-1 0,1 1 0,-2-1 0,0 0 0,-1 0 0,1-25 0,-1 10 28,-1 15 51,0 0-1,0 0 1,-1 0 0,-1 0 0,-1 1 0,0-1 0,-6-23-1,8 36-29,-1 0-1,1 0 1,0 0-1,-1 0 1,1 0-1,0 0 1,-1 0-1,1 0 0,-1 0 1,1 0-1,-1 1 1,0-1-1,1 0 1,-1 0-1,0 0 1,0 1-1,1-1 0,-1 0 1,0 1-1,0-1 1,0 1-1,0-1 1,0 1-1,0 0 1,0-1-1,0 1 0,0 0 1,0-1-1,0 1 1,0 0-1,0 0 1,0 0-1,0 0 1,0 0-1,-2 0 0,1 2-10,-1 0-1,1-1 0,0 1 0,-1 0 0,1 0 0,0 0 1,0 0-1,0 0 0,1 1 0,-1-1 0,0 1 0,-2 4 1,-10 20-9,2 1 1,0 1 0,2 0 0,0 0-1,-8 53 1,10-27 50,3 0 0,1 77 0,5-114-74,0 0-1,1 0 1,0-1 0,2 1-1,0-1 1,1 1 0,1-1-1,11 23 1,-13-32-33,0-1 1,1 0-1,-1 0 0,1-1 0,0 1 1,1-1-1,0 0 0,0 0 0,0-1 0,1 0 1,-1 0-1,1-1 0,0 1 0,1-1 1,-1-1-1,1 0 0,0 0 0,-1 0 1,1-1-1,14 2 0,-12-2-407,-1-2 0,0 1 0,1-1 0,-1-1 0,0 1 0,1-2 1,-1 1-1,0-1 0,17-7 0,-23 8 126,-1 0 0,0-1 0,0 1 0,0-1 0,0 0 0,-1 0 0,1 0 0,0 0 0,-1 0 1,1 0-1,1-4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0:42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10565,'0'0'3009,"0"113"-2288,0-60-225,0-6-336,12-8-96,8-14-64,2-13-1025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0:59.4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6 320,'-36'-5'10645,"21"5"-6470,484 8-3665,0-8-247,24 1 194,-221 18 22,48 1 128,93-15-199,92 2 88,85-13-170,-452 2-265,207-3 203,-270 6 318,-29 0-1647,-15 1-2840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6:49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16,'0'0'5266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0:43.1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1 107 3249,'0'0'2530,"0"-106"-1730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0:43.4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153 432 11525,'0'0'2367,"-16"-5"-1676,-50-16-54,62 20-543,1 0-1,0 0 1,-1 0-1,1 1 0,-1-1 1,1 1-1,-1 0 1,0 0-1,-6 2 1,9-2-75,-1 0 1,1 1-1,0-1 1,-1 1-1,1 0 1,0-1-1,0 1 1,0 0 0,0 0-1,0-1 1,0 1-1,0 0 1,0 0-1,0 0 1,0 1 0,0-1-1,-1 2 1,0 2-20,1 0 0,0 0 1,-1 0-1,2 0 0,-1 0 1,1 1-1,-1-1 0,1 0 1,1 7-1,0 3 52,-1-7-71,-1-1 29,1 0 0,1-1 1,-1 1-1,1 0 0,0 0 0,3 7 0,-3-12-39,0 0 0,0 0 0,0 0 0,0 0 1,0 0-1,1 0 0,-1-1 0,1 1 0,-1 0 0,1-1 0,0 0 0,0 1 0,-1-1 0,1 0 0,0 0 0,0 0 0,0 0 0,0 0 0,0 0 0,1-1 1,-1 1-1,4 0 0,-2-1-107,-1 1 0,0-1 1,0 1-1,1-1 1,-1 0-1,0 0 0,1-1 1,-1 1-1,0-1 1,0 1-1,0-1 0,1 0 1,-1 0-1,0-1 0,0 1 1,0 0-1,0-1 1,-1 0-1,1 0 0,0 0 1,-1 0-1,1 0 1,-1 0-1,0-1 0,0 1 1,0-1-1,3-5 1,2-5-84,0 0 1,-2-1 0,1 0 0,6-28 0,-12 42 218,14-60 9,-3-1 0,6-87 1,-12-36 4345,-9 205-3773,-5 75-439,3 130 0,7-188-144,-1-13 35,1-1 0,1 0 0,11 44 0,-11-59-201,0 0 0,1-1 0,0 1 0,1-1 0,0 0 0,0 0-1,1 0 1,0 0 0,0-1 0,1 0 0,0 0 0,0 0 0,10 8 0,-15-14-95,18 10-1154,-18-11 1225,-1 0-1,1 0 0,0 1 0,-1-1 1,1 0-1,-1 0 0,1 0 0,0 0 1,-1 0-1,1 0 0,-1 0 0,1 0 1,0 0-1,-1 0 0,1 0 0,-1 0 1,1-1-1,0 1 0,-1 0 0,1 0 1,0-1-1,6-9-3842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0:44.1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197 422 5186,'0'0'6539,"-18"-1"-4941,-3-1-1192,0-1-48,1 1 1,-1 1 0,1 1-1,-22 3 1,41-2-351,-1-1 0,1 0 1,-1 1-1,0-1 0,1 1 1,-1-1-1,1 1 0,-1 0 1,1-1-1,-1 1 0,1 0 1,0 0-1,-1 0 0,1 0 1,0 1-1,0-1 0,0 0 1,0 0-1,0 1 0,0-1 1,0 1-1,0-1 0,1 0 1,-1 1-1,0 0 1,1-1-1,-1 1 0,1-1 1,0 1-1,-1 0 0,1-1 1,0 1-1,0 0 0,0-1 1,0 1-1,1 0 0,-1-1 1,1 3-1,-1-1-31,1 0-1,0 0 1,0 0 0,0 1 0,0-2 0,1 1 0,-1 0-1,1 0 1,0 0 0,-1-1 0,1 1 0,0-1-1,1 1 1,-1-1 0,0 0 0,1 0 0,-1 0-1,1 0 1,3 1 0,1 0-346,0 0 0,1-1 0,-1 0 0,0-1 1,1 1-1,0-1 0,-1-1 0,1 0 0,-1 0 0,1 0 0,0-1 0,-1 0 0,1 0 1,-1-1-1,0 0 0,1 0 0,-1-1 0,0 0 0,0 0 0,-1-1 0,13-8 0,-18 12 433,0-1 1,-1 1-1,1 0 0,0 0 0,0 0 0,0 0 0,-1 0 1,1 0-1,0 1 0,0-1 0,-1 0 0,1 0 0,0 0 1,0 1-1,-1-1 0,1 0 0,0 1 0,-1-1 0,1 1 0,0-1 1,-1 1-1,1-1 0,-1 1 0,1-1 0,-1 1 0,1-1 1,-1 1-1,1 0 0,-1-1 0,0 1 0,1 0 0,-1-1 1,1 2-1,2 3 137,3 2-137,1 0-1,0-1 1,0 1 0,1-1 0,-1-1-1,1 1 1,1-1 0,-1-1 0,13 6-1,-17-8-128,0-1-1,1 0 1,-1 0-1,0 0 0,0 0 1,1 0-1,-1-1 1,0 0-1,0 0 0,1 0 1,-1 0-1,0-1 1,1 0-1,-1 0 1,0 0-1,0 0 0,0-1 1,0 1-1,0-1 1,0 0-1,0 0 0,-1-1 1,6-4-1,1-2-270,-2-1-1,1 0 0,-1-1 0,-1 0 1,0 0-1,0-1 0,9-24 0,27-91 70,-29 75 1295,-3-1 0,-2 0 1,-2 0-1,0-60 1443,-7 120-256,-12 171-1828,1-29-347,11-112-55,-3 43-1092,3-73 779,-1 0 0,-1-1 0,1 1 0,-1-1 0,0 1 0,0-1 0,-1 0 0,0 0 0,-4 6 0,7-11 251,-1 0 1,1 0 0,-1 0-1,1 0 1,-1 0 0,0 0 0,0-1-1,1 1 1,-1 0 0,0-1 0,0 1-1,0 0 1,0-1 0,1 1-1,-1-1 1,0 1 0,0-1 0,0 0-1,0 1 1,0-1 0,0 0 0,0 0-1,-1 0 1,1 1 0,0-1-1,-1-1 1,0 1 37,1-1 0,-1 0 0,0 1 1,1-1-1,0 0 0,-1 0 0,1 0 0,-1-1 0,1 1 0,0 0 0,0 0 0,0-1 0,0 1 0,-1-3 1,-4-6 76,1 0 0,0 0 1,-5-17-1,9 26-46,-5-17 797,1 0-1,0-1 0,1 1 1,1-1-1,-1-29 1,5 47-781,-1 1 0,0-1 1,0 0-1,1 0 1,-1 1-1,0-1 1,1 0-1,-1 0 1,1 1-1,-1-1 1,1 1-1,-1-1 1,1 0-1,-1 1 1,1-1-1,0 1 1,-1-1-1,1 1 1,0 0-1,-1-1 0,1 1 1,0 0-1,0-1 1,-1 1-1,1 0 1,0 0-1,0-1 1,0 1-1,1 0 1,29-2 13,-26 2 11,15-1-134,1 1-1,-1 1 1,0 0-1,0 2 1,0 0 0,0 1-1,-1 2 1,25 9 0,-31-10-210,0 1 0,-1 0 1,0 1-1,0 1 0,0 0 0,-1 1 1,-1 0-1,0 0 0,0 1 1,15 19-1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0:44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10037,'0'0'1568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0:44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0 11781,'0'0'1441,"-25"106"-1361,24-69 0,-1-2 80,2-3 48,0-4-48,0-6-64,0-10-96,0-7 0,9-5-240,8-10-2177,3-34 720,-1-16-111,-12 23-1026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0:45.1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29 7812,'0'0'6803,"-33"-29"-12054,33 49 273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0:45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63 10917,'0'0'4663,"-9"9"-4233,5-5-381,-1 0-26,0 1 0,0 0 0,0 0 0,0 1 0,1-1-1,0 1 1,0 0 0,0 0 0,1 0 0,0 1 0,0-1 0,1 1-1,0 0 1,-2 10 0,3-8-22,0 0 0,0 0-1,2-1 1,-1 1 0,1 0 0,3 14-1,-4-21-12,1 1 0,0-1 0,1 0 0,-1 1 0,0-1-1,1 0 1,-1 0 0,1 0 0,-1 0 0,1 0 0,0 0 0,0 0-1,0-1 1,0 1 0,0-1 0,0 1 0,1-1 0,-1 0 0,0 0-1,1 0 1,-1 0 0,1 0 0,-1 0 0,1-1 0,-1 1 0,5-1-1,-2 1-169,-1-1-1,1 1 0,-1-1 1,1 0-1,0 0 0,4-1 1,-8 0 132,0 1 0,0-1 0,0 1 0,0-1 0,1 1 0,-1-1 0,0 1 0,0-1 0,0 0 0,-1 0 0,1 1 0,0-1 0,0 0 1,0 0-1,0 0 0,-1 0 0,1 0 0,-1 0 0,1 0 0,0 0 0,-1 0 0,0-1 0,1 1 0,-1 0 0,1-2 0,2-23 367,-1 0-1,0 0 1,-5-50-1,2 70-187,1-3 174,-1 0 0,-1-1-1,1 1 1,-2 0-1,1 1 1,-1-1-1,0 0 1,-1 1-1,-6-11 1,10 19-283,0 0 1,0 0-1,-1 0 0,1 0 0,0 0 1,0-1-1,0 1 0,0 0 1,-1 0-1,1 0 0,0-1 1,0 1-1,0 0 0,0 0 1,0 0-1,0-1 0,0 1 1,0 0-1,0 0 0,0-1 1,0 1-1,0 0 0,0 0 1,0-1-1,0 1 0,0 0 1,0 0-1,0 0 0,0-1 1,0 1-1,0 0 0,0 0 1,0-1-1,0 1 0,0 0 1,0 0-1,1 0 0,-1-1 1,0 1-1,0 0 0,0 0 1,0 0-1,1-1 0,12 0 145,-9 2-169,0 0 1,0 0 0,0 0 0,-1 0-1,1 0 1,0 1 0,3 2-1,1 2 20,-1 2 1,1-1-1,-1 1 0,-1 0 0,0 1 0,0-1 0,-1 1 0,5 11 0,-6-12-190,0 0 0,1 0 0,0 0 0,0-1 0,0 0-1,1 0 1,0 0 0,1 0 0,-1-1 0,1 0 0,12 7-1,-15-10-85,1-1-1,-1-1 0,1 1 0,0-1 0,-1 0 0,1 0 0,0 0 0,0-1 0,0 1 0,-1-1 0,1-1 1,0 1-1,0 0 0,0-1 0,5-2 0,5-2-135,-1 0-1,0-1 1,19-11 0,-6 3 433,-26 12 41,1 1 0,0 0 0,0 0 0,0 0-1,1 0 1,-1 0 0,0 0 0,0 1 0,0-1 0,1 1 0,-1 0 0,0-1 0,1 1 0,-1 0 0,0 0 0,0 0-1,1 1 1,-1-1 0,0 1 0,1-1 0,-1 1 0,0 0 0,0-1 0,0 1 0,0 0 0,0 1 0,0-1 0,0 0 0,0 0-1,0 1 1,-1-1 0,1 1 0,0 0 0,-1-1 0,1 1 0,-1 0 0,0 0 0,0 0 0,0 0 0,0 0 0,0 0 0,0 0-1,0 1 1,0 2 0,2 4-139,-1 0 0,0 0 0,0 0 0,0 12 0,-3 33-3927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08.5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1 104 2449,'0'0'12446,"5"3"-12390,-3-2-48,0-1 1,1 1 0,-1-1-1,1 1 1,-1-1-1,1 0 1,-1 0 0,1 0-1,-1 0 1,1 0-1,-1-1 1,1 1-1,-1-1 1,0 0 0,1 1-1,-1-1 1,0 0-1,1 0 1,-1-1 0,3-1-1,53-40 205,-17 13-142,-37 27-130,1-1 0,-1 2 0,1-1 0,0 1 0,0-1 0,0 1 1,0 1-1,1-1 0,-1 1 0,10-2 0,-15 4 35,1-1-1,-1 1 1,1-1 0,-1 1 0,1-1 0,-1 1-1,1-1 1,-1 1 0,1-1 0,-1 1 0,0 0-1,1-1 1,-1 1 0,0 0 0,0-1 0,1 1-1,-1 0 1,0-1 0,0 1 0,0 0 0,0 0-1,0-1 1,0 1 0,0 0 0,0 1 0,-1 28 100,1-22-105,-2 22-73,-2 0-1,-1 0 0,-2-1 1,0 1-1,-16 36 0,2-2-2963,17-54-773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08.8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1 6835,'0'0'672,"-94"134"-335,76-55 783,1 7-143,8-1 127,9-6-384,0-7-223,11-8-385,21-8-80,7-13-32,5-9-208,7-17-1953,-34-17-705,-1-9-1296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09.2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7748,'0'0'2353,"106"116"-1265,-95-59-384,-7 1-303,-4 4-193,-2 2-112,-26 2-96,-11 6-320,16-49-2210,-1-1-4977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6:50.2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6339,'0'0'5522,"33"1"-6082,-16-1-929,-10-3-784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2:19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2 272,'-13'-1'11467,"12"1"-10921,-5 12 2756,6 25-4962,1-20 2700,-1 270-2302,4-294-1070,2-1 2332,0 1 0,0 0 0,1 1 0,-1-1 0,2 1 0,-1 0 0,0 1 0,1 0 0,0 0 0,0 1 0,17-7 0,-11 7 20,0 0-1,1 1 1,-1 1-1,1 0 0,0 1 1,29 1-1,-38 1-9,0 0 0,-1-1 0,1 2 0,0-1 0,-1 1-1,1 0 1,-1 0 0,0 0 0,0 1 0,0 0 0,0 0 0,0 0-1,0 1 1,-1-1 0,1 1 0,-1 0 0,0 1 0,-1-1 0,1 1-1,-1-1 1,1 1 0,-2 0 0,1 0 0,0 1 0,-1-1 0,0 0-1,0 1 1,-1 0 0,1-1 0,-1 1 0,0 0 0,-1-1 0,0 1-1,0 0 1,-1 9 0,1-11 3,0-1 0,-1 0 0,1 1 0,-1-1-1,0 0 1,0 0 0,-1 0 0,1 1 0,0-1 0,-1 0 0,0-1 0,0 1-1,0 0 1,0 0 0,0-1 0,-4 4 0,1-2 36,0 0 1,0-1 0,-1 1-1,0-1 1,0 0-1,0 0 1,-12 3 0,-1-1 55,0-1 1,0-1 0,-1 0 0,-31-1 0,50-3-161,0 1 0,0 0 0,0-1 0,0 1 0,0 0 0,0-1 0,0 1 0,0-1 0,0 1 0,1-1 0,-1 0 0,0 1 0,0-1 0,1 0 0,-1 0 0,0 1 0,1-1 0,-1 0 0,1 0 0,-1 0 0,1 0 0,-1 0 0,1 0 0,0 0 0,-1 0 0,1 0 0,0 0 0,0 0 0,0-2 0,-1 1-324,1 0 1,0 0 0,0 0 0,0 0-1,0 0 1,0 0 0,0 0 0,0 0-1,1 0 1,-1 0 0,1 0-1,0 0 1,-1 0 0,1 0 0,2-3-1,11-5-4927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2:22.1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85 9828,'0'0'6435,"-15"14"-6058,-2 4-341,-25 31 0,39-46-40,1 0 1,0 1 0,1-1-1,-1 1 1,0-1-1,1 1 1,0 0 0,0 0-1,0-1 1,0 1-1,1 0 1,-1 0 0,1 0-1,0 0 1,0 0 0,1 0-1,-1 0 1,1 0-1,0 0 1,0-1 0,0 1-1,0 0 1,1-1 0,0 1-1,-1 0 1,1-1-1,0 0 1,1 0 0,-1 1-1,1-1 1,-1 0 0,1-1-1,0 1 1,0-1-1,0 1 1,0-1 0,1 0-1,-1 0 1,1 0 0,-1 0-1,1-1 1,-1 1-1,1-1 1,7 1 0,-8-1-21,1 0 0,0 0 0,0-1 1,0 1-1,0-1 0,0 0 0,0 0 1,0 0-1,0-1 0,0 1 0,0-1 1,0 0-1,0 0 0,-1-1 1,1 1-1,0-1 0,-1 0 0,6-3 1,-6 2 3,0 0 0,0-1 1,0 1-1,0-1 0,-1 0 1,1 0-1,-1 1 0,0-2 1,0 1-1,-1 0 0,1 0 1,-1 0-1,0-1 0,0 1 1,0-9-1,1 2 52,-1-1-1,0 1 1,-1 0-1,0-1 1,-1 1 0,-4-21-1,4 27 13,-1 0-1,0 0 1,0 0 0,0 0-1,-1 1 1,0-1 0,0 0-1,0 1 1,0 0 0,0 0-1,-1 0 1,0 0-1,0 0 1,0 1 0,0 0-1,-7-4 1,5 4-148,-11-8 449,17 11-389,-1-1 0,1 1 0,0-1 0,0 1 0,0 0 0,0-1 0,0 1 0,-1 0 0,1-1-1,0 1 1,0-1 0,0 1 0,0-1 0,0 1 0,0 0 0,0-1 0,0 1 0,0-1 0,0 1 0,1 0 0,-1-1 0,0 1 0,0-1-1,0 1 1,0 0 0,1-1 0,-1 1 0,0 0 0,0-1 0,1 1 0,-1 0 0,0-1 0,1 1 0,-1 0 0,0 0 0,1-1 0,-1 1 0,0 0-1,1 0 1,-1 0 0,0 0 0,1-1 0,-1 1 0,1 0 0,-1 0 0,0 0 0,1 0 0,0 0 0,45-16-4753,-28 13 246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2:22.7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60 242 6883,'0'0'8850,"4"17"-7797,1 8-989,0 1 0,-2 0 0,-1 46 0,-4 216-329,2-190-7892,-1-124 7279,-1 1 1,-7-32-1,-35-109 3863,35 145-1959,7 18-415,1 1 1,-1-1 0,1 0 0,0 0 0,-1-1 0,1 1-1,0-5 1,22 16-252,4 2-315,0-1-1,1-1 0,0-1 0,0-2 1,1 0-1,-1-2 0,1-1 1,0-1-1,37-4 0,-56 3-35,0-2-1,0 1 1,-1-1-1,1 0 0,0-1 1,-1 1-1,1-2 1,-1 1-1,0-1 1,0 0-1,0 0 0,-1-1 1,0 0-1,0 0 1,0-1-1,0 1 1,-1-1-1,0-1 1,0 1-1,0-1 0,-1 1 1,0-1-1,-1-1 1,1 1-1,-1 0 1,3-12-1,2-11 43,-2-1 0,0 0 0,-3-1 0,0 1 0,-2-42 0,-1 56 22,1 6 58,-1 0 0,0 0 0,-1 0-1,0 0 1,0 0 0,-1 0 0,-1 0 0,0 1 0,0-1 0,-7-12-1,10 23-108,0-1-1,0 1 0,0-1 0,0 1 1,0-1-1,-1 1 0,1-1 0,0 1 1,0-1-1,-1 1 0,1-1 0,0 1 0,-1 0 1,1-1-1,0 1 0,-1 0 0,1-1 1,0 1-1,-1 0 0,1-1 0,-1 1 1,1 0-1,-1 0 0,1-1 0,-1 1 1,1 0-1,-1 0 0,1 0 0,-1 0 0,1 0 1,-1 0-1,1 0 0,-1 0 0,1 0 1,-1 0-1,1 0 0,-1 0 0,1 0 1,-1 0-1,1 0 0,-1 1 0,1-1 0,-1 0 1,1 0-1,-1 0 0,1 1 0,0-1 1,-1 0-1,1 1 0,-1-1 0,1 0 1,0 1-1,-1-1 0,1 1 0,0-1 1,0 0-1,-1 1 0,1-1 0,0 1 0,-1 0 1,-12 30 126,-1 23-116,2 0 1,-9 99-1,13 114-44,8-255-80,0 0-1,1 0 0,0 0 1,1-1-1,1 1 1,-1 0-1,7 13 1,-8-21 1,1-1 0,0 1 1,-1-1-1,1 0 0,1 0 1,-1 0-1,0 0 0,1 0 1,0 0-1,-1-1 0,1 1 1,0-1-1,0 0 1,1 0-1,-1 0 0,0 0 1,1-1-1,-1 1 0,1-1 1,-1 0-1,1 0 0,0 0 1,0 0-1,-1-1 0,1 1 1,6-1-1,3-2 26,1 1-1,-1-2 1,0 0-1,0 0 1,0-2-1,-1 1 1,1-2 0,-1 1-1,14-10 1,-12 7 89,1 0 0,0 1 0,0 1 0,1 0 0,29-5 0,-41 10-6,42-3 204,-45 4-214,1 0 0,0 0 1,-1 0-1,1 0 0,0 0 0,-1 0 1,1 0-1,-1 1 0,1-1 0,0 1 1,-1-1-1,1 1 0,-1 0 1,1 0-1,-1-1 0,0 1 0,1 0 1,-1 0-1,0 0 0,0 0 0,1 1 1,0 1-1,0 1-306,-1 0 0,0 0 1,0 0-1,0 0 0,-1 1 0,1-1 0,-1 7 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2:24.3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89 11253,'0'0'4071,"4"4"-3929,0-2-132,-1 1 1,1-1-1,0 0 0,0 0 1,0-1-1,0 1 1,0-1-1,0 0 1,0 0-1,0 0 1,0-1-1,1 1 0,-1-1 1,0 0-1,1 0 1,-1-1-1,0 1 1,0-1-1,1 0 0,-1 0 1,0 0-1,0-1 1,7-3-1,-7 4-20,0-1 0,0 0 0,0 0 0,0 0 0,0-1 0,-1 1 0,1-1 0,-1 0 0,1 0 0,-1 0 0,0 0 0,0-1 0,-1 0 0,1 1 0,-1-1 0,1 0 0,-1 0 0,-1 0 0,1 0 0,0 0 0,-1-1 0,0 1 0,0 0 0,1-8 0,-3 11 10,1 1 1,0-1-1,0 0 1,-1 1-1,1-1 1,-1 1 0,1-1-1,0 1 1,-1-1-1,1 1 1,-1-1-1,1 1 1,-1 0-1,1-1 1,-1 1 0,1 0-1,-1-1 1,1 1-1,-1 0 1,0 0-1,1-1 1,-1 1-1,0 0 1,1 0-1,-1 0 1,1 0 0,-1 0-1,0 0 1,1 0-1,-1 0 1,0 0-1,-28 1 112,23-1-71,2 0-19,1 1-1,0 0 1,0-1-1,-1 1 0,1 0 1,0 1-1,0-1 0,0 0 1,0 1-1,1 0 1,-1 0-1,0-1 0,1 2 1,-1-1-1,1 0 0,-1 0 1,1 1-1,0-1 1,0 1-1,0 0 0,1 0 1,-1 0-1,1 0 0,-1 0 1,1 0-1,0 0 0,0 0 1,-1 5-1,-2 9 25,1 1 0,1-1-1,0 0 1,1 19 0,1-19-39,0 0-1,1-1 1,1 1 0,0 0 0,2 0-1,7 24 1,-9-35-15,1 1 0,0-1 0,0 0 0,1 1 0,0-2 0,0 1-1,0 0 1,1-1 0,-1 0 0,1 0 0,1 0 0,-1-1 0,1 1 0,0-1 0,0-1-1,0 1 1,0-1 0,11 4 0,-11-5-154,1 0 1,-1 0-1,1 0 0,0-1 0,0 0 1,-1-1-1,1 0 0,0 0 0,0 0 1,0-1-1,0 0 0,-1 0 1,1 0-1,0-1 0,-1 0 0,1-1 1,-1 1-1,0-1 0,0-1 0,0 1 1,0-1-1,0 0 0,-1 0 0,0 0 1,10-11-1,5-8-804,-1-1 0,-1-1-1,0-1 1,19-41 0,-20 37 382,10-24-146,-16 32 943,0 0 0,22-19 6719,-32 40-6816,1 33 463,-1 33-1,-2-46-526,0 1 1,2-1-1,0 0 1,1 0-1,1 0 1,1-1-1,12 35 1,-16-52-63,0 0 0,0-1 0,0 1 1,0 0-1,0-1 0,1 1 0,-1 0 0,0 0 1,1-1-1,-1 1 0,1-1 0,-1 1 0,0 0 0,1-1 1,-1 1-1,1-1 0,0 1 0,-1-1 0,1 1 1,-1-1-1,1 1 0,0-1 0,-1 0 0,1 1 0,0-1 1,-1 0-1,1 0 0,0 1 0,0-1 0,-1 0 1,1 0-1,0 0 0,0 0 0,-1 0 0,1 0 0,0 0 1,0 0-1,-1 0 0,1 0 0,0-1 0,-1 1 1,1 0-1,0 0 0,0-1 0,-1 1 0,1-1 1,0 1-1,-1 0 0,1-1 0,-1 1 0,1-1 0,3-3-30,-1 0-1,0 0 0,0 0 1,0 0-1,-1 0 1,3-5-1,15-33 61,-9 16 38,1 1 1,2 0 0,25-35 0,-35 55-51,0-1 1,1 1 0,0 0-1,0 0 1,0 1-1,1-1 1,0 1 0,-1 0-1,1 1 1,1-1-1,-1 1 1,0 1 0,1-1-1,0 1 1,-1 0-1,1 0 1,0 1 0,0 0-1,10 0 1,27 1-5110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2:24.6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 6419,'0'0'3071,"0"18"-1828,0 148 1099,0-157-2421,4 39 423,-4-46-390,0-1 0,0 0 0,1 0 1,-1 1-1,0-1 0,1 0 0,-1 0 1,1 0-1,0 1 0,-1-1 0,1 0 0,0 0 1,0 0-1,-1 0 0,1 0 0,0 0 0,0-1 1,0 1-1,0 0 0,0 0 0,1-1 1,-1 1-1,0 0 0,0-1 0,0 1 0,1-1 1,-1 0-1,0 1 0,0-1 0,1 0 1,0 0-1,-1 0 25,0 0 0,0 0 0,0-1 1,0 1-1,0-1 0,0 1 0,0-1 1,0 1-1,-1-1 0,1 1 0,0-1 0,0 0 1,-1 1-1,1-1 0,0 0 0,-1 0 0,1 1 1,-1-1-1,1 0 0,-1 0 0,1 0 1,-1 0-1,1-1 0,9-28 175,-8 20-132,9-23 212,26-57-1,-31 78-241,0 1-1,1 0 0,1 0 0,0 0 1,0 1-1,1 0 0,20-17 0,-26 25-336,0 0 0,0 0 0,1 0 0,-1 0-1,1 0 1,-1 1 0,1 0 0,0-1-1,4 0 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2: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14 116 7027,'0'0'3404,"-2"14"-2336,-9 155 1234,11-167-2293,0 0-1,0 0 1,0 0-1,0-1 1,0 1-1,0 0 1,1-1-1,-1 1 1,1 0 0,-1 0-1,1-1 1,0 1-1,0-1 1,0 1-1,-1-1 1,1 1 0,1-1-1,-1 1 1,0-1-1,0 0 1,0 0-1,1 0 1,-1 1 0,1-1-1,-1-1 1,1 1-1,-1 0 1,1 0-1,0 0 1,-1-1-1,1 1 1,0-1 0,-1 1-1,1-1 1,0 0-1,0 0 1,-1 0-1,1 0 1,0 0 0,3 0-1,0-1 3,-1 1 0,1-1 0,0 0 0,-1-1 1,1 1-1,0-1 0,-1 0 0,0 0 0,1 0 0,-1 0 0,0-1 0,0 0 0,-1 0 0,5-3 1,-1-3 20,1-1 1,-2 0 0,1 0 0,-1 0 0,-1-1 0,0 0 0,0 0-1,-1 0 1,-1-1 0,3-14 0,-2 4 95,-1-1 1,-1 1-1,-2-1 0,-2-33 1,2 54-99,-1 0 1,1 0-1,0 0 1,-1 0 0,1 0-1,-1 0 1,0 0 0,0 0-1,0 1 1,0-1-1,0 0 1,0 1 0,0-1-1,0 0 1,-3-1-1,-8-2-2414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2:25.5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56 10197,'0'0'2780,"-4"17"-2554,-7 26-46,2-1 1,2 2-1,-1 57 0,19-105-719,-5-4 537,-1 0 1,0 0 0,-1-1-1,0 0 1,5-15 0,3-6 78,-6 16 7,0 0 0,1 1 0,0 0 0,1 1 0,1 0 0,0 0-1,0 1 1,1 0 0,1 0 0,0 1 0,0 1 0,1 0 0,0 0 0,0 1 0,1 1-1,0 0 1,23-8 0,-15 10-1255,-7 5-2810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2:26.5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1 7892,'0'0'5509,"-14"6"-5517,2 0 10,-1 1 1,-16 12 0,27-18 0,1 0 1,0 1-1,0-1 0,0 1 1,0-1-1,0 1 1,0 0-1,0-1 0,0 1 1,1 0-1,-1-1 1,1 1-1,-1 0 0,1 0 1,0-1-1,0 1 0,-1 0 1,1 0-1,1 0 1,-1 0-1,0-1 0,0 1 1,1 0-1,-1 0 1,1-1-1,-1 1 0,1 0 1,0 0-1,-1-1 1,1 1-1,1 1 0,2 5 1,2 11 19,0 0 0,-2 0 1,0 1-1,-1 0 0,-1-1 0,0 30 1,-2-46-19,0 0 1,0 0-1,-1 0 1,1 0-1,-1-1 1,0 1 0,0 0-1,0 0 1,0 0-1,0-1 1,-1 1 0,1-1-1,-1 1 1,0-1-1,0 1 1,0-1-1,0 0 1,0 0 0,0 0-1,0 0 1,-1-1-1,1 1 1,-1 0-1,1-1 1,-1 0 0,0 1-1,1-1 1,-1 0-1,0-1 1,0 1 0,0 0-1,-5 0 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2:27.7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0 4466,'0'0'9175,"1"17"-8401,2 28-427,-2 0 1,-10 83 0,-28 107-1,35-193 69,2-23-4869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2:28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0 177 2801,'0'0'9354,"4"-18"-9077,-2 7-220,-1 5-33,-1 0 0,2 1 1,-1-1-1,0 0 0,1 0 0,0 0 1,1 1-1,-1-1 0,1 1 0,0 0 1,0 0-1,1 0 0,0 0 1,-1 0-1,2 1 0,-1 0 0,0 0 1,10-7-1,-2 5 11,0 0 0,1 0 0,0 1 0,0 0-1,0 1 1,1 1 0,-1 0 0,1 1 0,0 1 0,-1 0 0,18 1 0,-26 1-19,1 0 0,-1 1 0,0-1 0,1 1 0,-1 0 0,0 1 0,0-1 0,0 1 0,-1 0 0,1 1 0,-1-1 0,0 1 0,0-1 1,0 1-1,0 0 0,0 1 0,4 7 0,6 9-97,0 0-1,13 31 1,-24-45-42,8 20-2867,-5-8-3853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6:50.6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 6515,'0'0'1937,"42"0"-5427</inkml:trace>
  <inkml:trace contextRef="#ctx0" brushRef="#br0" timeOffset="1">0 11 2049,'116'-7'4946,"-86"4"-4978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2:35.3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58 2817,'0'0'9082,"18"2"-8805,145 6 1265,514-4 902,-626-7-2217,89-15 1,27-3-5,464 12 1055,-548 9-1177,299 12 310,-165-10-66,124-1-162,-297-4-133,49-9-1,41-4 23,-52 13 2,277 1 113,-168 30 8,-131-17-99,98 6 0,-1-15-3994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2:42.7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1 168 3874,'4'1'10492,"-4"-2"-10417,12-12-32,-2-1-1,1-1 0,-2 0 1,0 0-1,-1-1 1,0 0-1,-2 0 0,10-32 1,-16 87-512,2-13 559,-3 101 668,0-49-2513,1-27-4046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2:43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1 6707,'0'0'4151,"-18"17"-3289,-55 61-606,69-72-245,0 0 0,0 0 0,0 0 0,1 1 0,0-1 0,0 1 0,1 0 0,0 0 0,0 0 0,1 0 0,-1 0 0,1 13-1,-1-1 6,-4 24 71,2-1 1,2 1-1,2 0 1,8 59-1,-5-89-49,0 1 0,1-2 0,0 1 0,1 0 0,1-1 0,10 17 0,-12-22-243,-1-1 0,2 0 0,-1 0 0,1-1 0,0 1 0,0-1 0,0 0 0,1 0 1,0-1-1,0 0 0,0 0 0,12 6 0,-2-7-2722,-6-3-813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2:43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6563,'0'0'3650,"84"124"-2658,-68-67-288,-4 5-207,-5 0-257,-7-1 32,0-3-128,0-4-64,-17-4 80,-5-3-144,-1-3 48,5-4-64,-1-8-816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2:46.5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6643,'0'0'5472,"0"19"-4883,0 3-470,9 255 550,-7-260-1024,4 42 1037,-5-18-5201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2:46.8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5651,'0'0'4370,"13"112"-3314,9-73 129,4-4-625,4-8-208,4-5 96,1-5-272,6-11-96,0-6 96,2 0-160,0-22-16,-2-18-1392,-32 17-3010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2:48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75 7267,'0'0'5168,"18"-12"-4939,57-39-170,-73 50-51,1-1-1,-1 1 0,1-1 1,-1 1-1,1 0 0,0 0 1,-1 0-1,1 1 0,4-1 1,-6 0-11,0 1 1,-1 0-1,1 1 0,0-1 1,-1 0-1,1 0 1,0 0-1,-1 0 1,1 0-1,0 1 1,-1-1-1,1 0 0,-1 1 1,1-1-1,0 0 1,-1 1-1,1-1 1,-1 1-1,1-1 1,-1 1-1,1-1 1,-1 1-1,1 0 0,0 3-8,0-1 0,0 0 0,0 0 0,-1 0-1,1 1 1,-1-1 0,0 0 0,0 0-1,-1 7 1,1-1 74,0 6 21,0 0 1,-1 0 0,-1 0-1,0 0 1,0-1-1,-8 22 1,9-34-83,-25 83 87,24-78-91,0 1-1,1-1 1,0 1-1,1-1 1,0 1-1,0-1 1,0 1 0,1 0-1,3 12 1,-3-18-8,0-1 0,0 1 1,0 0-1,0-1 0,0 1 1,1-1-1,-1 1 0,0-1 1,1 1-1,-1-1 1,1 0-1,-1 0 0,1 0 1,0 0-1,0 0 0,-1 0 1,1-1-1,0 1 0,0 0 1,0-1-1,0 1 0,0-1 1,2 0-1,52 2-103,-41-2 127,-9 0-138,0-1 0,0 1 1,0-1-1,1 0 0,-1-1 0,0 0 1,0 0-1,0 0 0,-1 0 1,1-1-1,-1 0 0,1 0 0,-1-1 1,0 0-1,5-4 0,-6 4-356,-1 1 0,1-1-1,-1-1 1,0 1 0,0 0 0,0-1 0,0 1 0,-1-1-1,0 0 1,0 0 0,1-5 0,-1-7-3928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2:49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0 7043,'0'0'5496,"-18"10"-4914,6-3-509,7-6-55,0 1 0,0 1 0,0-1-1,0 1 1,1 0 0,-1 0 0,1 0 0,0 0-1,0 1 1,0 0 0,1 0 0,-1 0 0,1 0-1,0 1 1,0-1 0,0 1 0,0 0 0,1 0-1,0 0 1,0 0 0,1 0 0,-3 9 0,1 20 8,1 0 1,1 0 0,2 0-1,2 0 1,8 40 0,-9-62-34,1-1-1,0 0 1,1 0 0,0 0 0,0 0 0,2 0 0,-1-1-1,1 0 1,1 0 0,0-1 0,0 1 0,1-1 0,0-1-1,0 0 1,1 0 0,0-1 0,0 0 0,20 11 0,-20-14-466,1 0 1,-1-1 0,1 0 0,0-1-1,0 0 1,0 0 0,0-1 0,0 0 0,0-1-1,0 0 1,11-2 0,-3-6-3407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2:49.3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0 5571,'0'0'2737,"78"114"-992,-61-47-257,-8 4-271,-5-1-753,-4 1-160,0-4-16,-15-3-208,-11-4 48,-6-6-128,-1-9-800,3-16-1953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2:49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8788,'0'0'3778,"0"88"-3202,-4-34 112,0-2-512,4-3-32,0-4-128,0-9-16,0-8 145,0-9-145,0-6-225,0-6-1071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6:51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 4162,'0'0'651,"7"1"-1889,44 2-1193,-23-2 4115,3-6 261,-29 5-2000,-1 0-8,0 0 0,1 0 0,-1 0 0,0 0 0,0 0 0,0 0 0,0 0 0,1 0 0,-1-1 0,0 1 0,0-1 0,0 1 0,2-1 0</inkml:trace>
  <inkml:trace contextRef="#ctx0" brushRef="#br0" timeOffset="1">182 2 1601,'0'0'2769,"6"0"-2609,10 0-347,-4-1-169,0 0 0,0 1 1,0 1-1,20 3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2:50.2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88 7283,'0'0'5894,"0"-6"-5203,0 4-681,0 0 0,0 0 0,0-1 0,1 1 0,-1 0 0,1 0 0,-1-1 0,1 1 0,0 0 0,0 0 0,0 0 0,0 0-1,0 0 1,0 0 0,1 0 0,-1 1 0,3-4 0,1 2 4,-1-1 0,0 1 0,1 0 0,-1 0 0,1 0 0,0 1-1,8-3 1,-3 1-7,1 1-1,-1 0 1,1 1-1,0 1 1,-1 0 0,1 0-1,0 1 1,14 1-1,-21 0-11,0 0 0,0 1 0,0-1 0,-1 1 0,1 0-1,0 0 1,-1 0 0,0 0 0,1 0 0,-1 1 0,0 0 0,0 0-1,-1 0 1,1 0 0,-1 0 0,1 0 0,-1 0 0,2 5 0,1 1-715,0 0 1,-1 1 0,0-1 0,-1 1 0,5 17-1,-7-8-3962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09.5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 7539,'0'0'2434,"10"-2"-2221,-6 1-190,-1 0-7,-1 1-1,1-1 1,0 1 0,-1-1-1,1 1 1,0 0 0,0 0-1,-1 0 1,1 0 0,0 1-1,0-1 1,-1 1-1,1-1 1,0 1 0,-1 0-1,1 0 1,-1 0 0,1 1-1,-1-1 1,0 0 0,1 1-1,-1 0 1,0-1 0,0 1-1,0 0 1,3 4 0,0 3 89,0 0 0,0 0 0,-1 0 0,0 0 1,0 1-1,-1 0 0,-1 0 0,1 0 1,0 20-1,-1 5 110,-5 56 0,0-17 402,3-72-615,0-1 1,1 1-1,-1-1 0,0 1 0,1 0 0,-1-1 1,1 0-1,-1 1 0,1-1 0,0 1 0,0-1 1,0 0-1,0 1 0,0-1 0,0 0 0,0 0 1,0 0-1,0 0 0,0 0 0,0 0 0,1 0 1,-1 0-1,1 0 0,-1-1 0,0 1 0,1 0 1,-1-1-1,1 0 0,2 1 0,5 1-32,0 0 0,0-1-1,17 1 1,-23-2 21,7 1-149,44-2-177,-51 1 57,0-1 0,0 1 0,0-1-1,0 1 1,-1-1 0,1 0 0,0 0 0,-1-1 0,1 1 0,-1 0-1,1-1 1,-1 0 0,1 1 0,-1-1 0,4-4 0,4-12-6133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09.8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5 5394,'0'0'1921,"-110"-5"-752,86 17-273,9 6 337,5 13-753,7 11-320,3 8-64,0 10 160,0 6 16,13-2-224,11 1 49,8-3 95,7-5-192,7-6 48,12-13-48,6-11-609,-40-27-2304,-2 0-2113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10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10517,'0'0'1729,"63"94"-1585,-48-40-128,-2 5 240,-1-2-112,-9 0-96,-3 2 64,0 1-112,-18 2-576,-1-45-3362,-1 0-4162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35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6275,'0'0'6894,"17"18"-6718,-1 1-81,84 101 389,-90-105-472,2-1 1,0 0-1,0-1 1,1 0 0,1-1-1,0-1 1,0 0-1,1-1 1,1 0-1,0-1 1,0-1 0,1-1-1,28 9 1,-25-11-102,-15-5-418,0 1 1,0 0-1,0 0 1,-1 1-1,1-1 1,0 1-1,-1 0 1,6 3-1,-8 1-1854,-2-6 2262,0 0 1,0 1 0,0-1-1,0 0 1,-34 6-4647,9-5 2907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35.9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105 328 6723,'0'0'4706,"-103"-15"-2961,101 6-592,2-7-785,32-11-304,22-9-16,15-9 16,11 2-48,4-4-32,4 3-865,-8 7-1840,-59 29-2609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36.2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 12822,'0'0'886,"13"18"-806,110 137 160,-109-137-458,-1-4 350,-2 1-1,14 23 1,-23-33-555,1 0 1,-1-1-1,0 2 0,0-1 0,0 0 0,-1 0 0,0 0 0,0 1 0,-1-1 1,1 1-1,-1-1 0,-1 11 0,1-15 227,0 0-1,-1 1 1,1-1 0,-1 0-1,1 0 1,-1 0 0,1 0-1,-1 0 1,1 0 0,-1 0-1,0 0 1,0 0 0,0 0 0,0 0-1,1 0 1,-1 0 0,0-1-1,0 1 1,-1 0 0,1-1-1,-1 1 1,-1 1-33,-1-1 0,0 0 0,1 0 1,-1 0-1,0 0 0,0-1 0,-4 1 0,1-1 185,0 0 0,0 0-1,0-1 1,0 0 0,0 0-1,0-1 1,-13-4 0,17 4 387,-1 0 0,0 0 1,0 0-1,1-1 0,-1 0 1,1 1-1,0-1 1,0 0-1,0-1 0,0 1 1,0 0-1,1-1 0,0 0 1,0 0-1,0 1 0,0-1 1,0 0-1,1 0 1,-1-1-1,1 1 0,0 0 1,1 0-1,-1-1 0,1 1 1,0 0-1,0-6 0,0 5-292,1 1-1,0-1 1,0 0-1,1 0 1,-1 1-1,1-1 1,0 1-1,0-1 0,5-5 1,6-8 63,1 0 0,1 1 0,1 1 0,30-25 0,-14 16-250,62-36 1,-80 53-400,9-6-273,-2 11-3548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36.6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9108,'0'0'2046,"16"16"-1493,5 7-362,-5-5-71,1 0 0,1-2 1,27 21-1,18 6 46,16 12-148,-76-53-63,-1 0 0,-1 0 1,1-1-1,0 1 0,0 0 0,-1 1 0,1-1 0,-1 0 0,0 0 1,0 1-1,2 3 0,-3-4-162,1 0 0,-1 0 0,0 0 1,0 0-1,1 0 0,-1 0 0,-1 0 0,1 0 1,0 0-1,0 0 0,-1 0 0,1 0 0,-1-1 0,0 1 1,0 0-1,1 0 0,-1 0 0,0-1 0,0 1 0,-1 0 1,1-1-1,0 1 0,0-1 0,-1 0 0,1 1 1,-1-1-1,0 0 0,1 0 0,-1 0 0,0 0 0,1 0 1,-1 0-1,0 0 0,-2 0 0,-7 2-199,-1-1-1,0 0 1,1-1 0,-1 0-1,-23-2 1,13 1 1897,21 0-1314,0 0-1,0 0 1,0 0 0,0 0 0,1 0-1,-1 0 1,0 0 0,0-1-1,0 1 1,0 0 0,0-1 0,1 1-1,-1 0 1,0-1 0,0 1-1,1-1 1,-1 1 0,0-1-1,0 0 1,1 1 0,-1-1 0,1 0-1,-1 1 1,1-1 0,-1 0-1,1 0 1,-1 0 0,1 1 0,0-1-1,-1 0 1,1 0 0,0 0-1,-1-1 1,1 0-52,0-1-1,0 1 1,0 0 0,1 0-1,-1 0 1,0-1 0,1 1 0,-1 0-1,1 0 1,0 0 0,0 0-1,0 0 1,0 0 0,2-3-1,9-8-40,0 0-1,1 1 0,1 1 0,0 0 1,0 0-1,1 2 0,17-9 0,-16 9-39,114-63-55,-76 47-3275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36.9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13270,'0'0'352,"97"43"-176,-58-14 96,4-2-256,0-2 48,-2-3-16,-6-2-48,-7-5-1552,-11-3-1842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37.3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1 180 10853,'0'0'1056,"87"-90"-960,-27 55 17,3 1-113,-38 22-497,-5 4-4945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6:51.5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1 592,'0'0'352,"2"0"-288,0 0 49,2 0-17,-1 0 0,3 1-96,-4-1 0</inkml:trace>
  <inkml:trace contextRef="#ctx0" brushRef="#br0" timeOffset="1">64 9 3826,'0'0'1056,"38"2"-976,-35-2-80,3 0-2001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37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 6307,'0'0'2145,"12"15"-1305,-3-2-686,97 113 325,-78-106-258,-4-4-3524,-28-30 1167,5 8 2786,-1 0 0,0 0 0,1 0 0,0 1 0,1-1 0,3-11 1,1 9-396,0-1 1,1 1 0,0 0 0,1 1-1,-1 0 1,1 0 0,18-11 0,-2 3-228,46-22 0,-60 32-298,9-3-20,-4 6-2992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37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 10533,'0'0'2753,"97"77"-2177,-68-43-352,-1 1-95,-3-1-81,-5-3-96,-1-7 31,-6-6-1183,-6-4-1633,-7-2-1249</inkml:trace>
  <inkml:trace contextRef="#ctx0" brushRef="#br0" timeOffset="1">174 235 8964,'0'0'4482,"56"-116"-4066,-15 81-320,2-2-96,0 0-208,-28 27-2561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38.2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6051,'0'0'8212,"91"104"-8132,-70-84-32,-4-3-32,-2-5-32,-6-5-673,-3-2-1632</inkml:trace>
  <inkml:trace contextRef="#ctx0" brushRef="#br0" timeOffset="1">91 180 5603,'0'0'9428,"28"-94"-9428,4 50 0,-19 27-1953,-2 2-3441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38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6899,'0'0'7524,"95"112"-7236,-71-75-224,1-5 32,-5-7-96,-3-6-32,-8-8-1425,-5-4-1376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38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1 527 8868,'0'0'3810,"29"-99"-2722,9 65-720,1 1-255,0-4-113,0-3 0,-28 25-2001,-3 1-3586</inkml:trace>
  <inkml:trace contextRef="#ctx0" brushRef="#br0" timeOffset="1">333 0 11621,'0'0'2738,"57"87"-2402,-38-46-240,0-6 48,1-7-128,-3-7-16,-4-10 0,-4-6-624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39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1 405 6963,'0'0'5907,"20"-100"-5379,8 74-448,4 1-48,-4-2-32,0-1-1472</inkml:trace>
  <inkml:trace contextRef="#ctx0" brushRef="#br0" timeOffset="1">197 1 11525,'0'0'2722,"35"112"-1954,-14-71-416,-1-1-240,3-5-16,1-5-64,-4-8-32,-1-7-848,-6-8-1713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39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0 242 8692,'0'0'6035,"95"-104"-5939,-67 81 48,2-1 160,-4 1-256,0 3-16,-3 3 64,-7 3-96,-1 6 0,-4 0-2177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39.9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4850,'0'0'9605,"80"99"-9589,-57-71 0,-3-4-16,-3-7-80,-6-6-1249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40.3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1 172 9716,'0'0'4274,"100"-91"-3905,-44 59-209,0-3-160,-37 21-689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40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13126,'0'0'1361,"73"104"-1281,-41-70-16,-1-6-128,-1-4-881,-9-7-1408,-6-7-624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6:51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 3314,'0'0'1600,"47"-2"-1600,-35-1-928</inkml:trace>
  <inkml:trace contextRef="#ctx0" brushRef="#br0" timeOffset="1">1 14 1345,'101'-7'4386,"-67"7"-4386,-25 0-401,3 0-895,-3-1-801,-1-1 528</inkml:trace>
  <inkml:trace contextRef="#ctx0" brushRef="#br0" timeOffset="2">191 2 400,'0'0'1985,"23"-1"1777,-22 1-3730,1 0 32,0 0-16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40.9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1 128 11317,'0'0'785,"65"-96"-785,-48 80-1041,-8 1-1728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41.4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0 4962,'0'0'6142,"14"18"-4384,86 112-387,-43-68-1173,-42-48-271,-1 1 0,23 32 0,-36-47-75,0 1 0,-1 0 0,1-1 0,0 1 0,-1 0 0,1 0 0,0 0 0,-1 0 0,1 0 0,-1-1 0,0 1 0,1 0 0,-1 0 0,0 0 1,0 0-1,1 0 0,-1 0 0,0 0 0,0 0 0,0 0 0,0 0 0,0 0 0,0 1 0,-1-1 0,1 0 0,0-1 0,-1 1 0,1 0 0,0 0 0,-1 0 0,1 0 0,-1 0 0,1 0 0,-1 0 0,0 0 0,1-1 1,-1 1-1,0 0 0,1-1 0,-1 1 0,0 0 0,0-1 0,0 1 0,0-1 0,1 1 0,-1-1 0,0 1 0,0-1 0,0 0 0,0 1 0,0-1 0,0 0 0,-2 0 0,-7 2-640,-1-1 0,0 0 1,0-1-1,-13-1 0,9 0 196,4 2 544,0 0-1,0-2 0,0 1 1,0-1-1,0-1 0,0 0 1,0-1-1,0 0 0,1 0 1,-1-1-1,-12-7 0,21 10 421,1 0 0,-1 0 0,1 0-1,-1 0 1,1-1 0,-1 1 0,1 0 0,0-1 0,0 1-1,-1-1 1,1 1 0,0-1 0,0 1 0,1-1 0,-1 0-1,0 0 1,1 1 0,-2-5 0,2 4-156,0-1 1,0 1 0,0-1-1,1 1 1,-1 0-1,1-1 1,-1 1-1,1-1 1,0 1 0,0 0-1,0 0 1,2-4-1,3-3-70,0 1 1,1 0-1,0 0 0,0 0 0,12-9 0,31-20-493,0 2 0,62-31 0,-79 47-1968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41.7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1921,'0'0'6483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42.1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 10261,'0'0'3825,"97"102"-3520,-63-63-225,5-4 32,2-4-48,-3-8-64,-7-6 0,-8-7-1313,-10-5-928</inkml:trace>
  <inkml:trace contextRef="#ctx0" brushRef="#br0" timeOffset="1">194 187 6819,'0'0'3650,"124"-116"-3298,-57 76-352,-39 25-1233,-6 0-6242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42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12774,'0'0'816,"43"92"-800,5-57 80,6 2-96,-2-7-272,-11-1-2737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42.8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0 116 8372,'0'0'3313,"131"-96"-3249,-64 78-64,-41 16-2257,-6 2-4242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43.1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 13334,'0'0'688,"73"105"-640,-51-71-48,3-1 32,-7-2 32,-1-3-128,-8-4-304,-7-4-1889,-2-5-624,0-2-833,-26-1 1265,-4-7 1361,0-5 63</inkml:trace>
  <inkml:trace contextRef="#ctx0" brushRef="#br0" timeOffset="1">24 221 2225,'0'0'11109,"83"-116"-10597,-29 81-352,5 3-160,-8 2-448,-38 23-4738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43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11525,'0'0'224,"95"98"-176,-54-61-48,0-4 0,-4-4-1200,-9-6-2066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44.0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0 262 9380,'0'0'2866,"101"-101"-2546,-27 65-320,7-10 0,3-1-368,-55 30-3890,-10 2-2337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45.2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12934,'0'0'400,"62"99"-352,-36-60-48,0-3 16,-2-2-16,-5-2-1184,-8-5-1714,-11-4-1024,0-6-63,-15-9 2960,-13-6 641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6:52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5699,'0'0'2529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45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0 311 9060,'0'0'1937,"105"-104"-1409,-29 55 129,17-8-561,8-3-96,-64 38-753,-12 3-6242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45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11317,'0'0'1185,"52"121"-1153,-26-70 32,4-8-64,-4-4-2017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46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0 165 8132,'0'0'3793,"77"-97"-3793,-21 60 0,-32 20-1824,-3 4-3891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1:46.5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12710,'0'0'1235,"7"14"-1040,37 96 15,-38-91-1267,0 0 0,-1 1 0,-1-1 0,2 39 0,-8-57 811,-1 0 0,0-1 0,0 1-1,0-1 1,0 0 0,1 0 0,-1 0-1,-3 0 1,3 0 35,1-1 298,0 1 0,0 0 1,1-1-1,-1 1 0,0-1 0,1 1 1,-1-1-1,0 0 0,1 0 1,-1 0-1,1 0 0,0 0 0,-1 0 1,1 0-1,0 0 0,-1-1 1,1 1-1,0 0 0,0-1 0,0 1 1,0-1-1,0 1 0,1-1 1,-1 1-1,0-4 0,0 3 90,0 0 0,0-1 0,1 1 0,-1-1 1,1 1-1,-1-1 0,1 1 0,0-1 0,0 1 0,0-1 0,1 1 0,-1-1 0,1 1 0,-1-1 0,1 1 0,0-1 0,0 1 0,0 0 0,2-4 0,3-1-112,0 0-1,0 0 0,1 0 1,0 1-1,1 0 0,-1 1 0,12-7 1,66-33 105,-65 36-145,2-3-60,35-13-1248,-40 20-2185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2:56.0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1635 5218,'0'0'4659,"0"-7"-4534,0-2-72,1 1 1,0 0 0,0 0-1,1 1 1,0-1-1,0 0 1,7-13-1,33-62 63,-17 37-86,113-211 287,-104 202-151,3 1-1,64-73 0,-95 121-171,0-1 0,1 1-1,-1 0 1,1 1 0,0 0-1,1 0 1,-1 0 0,1 1-1,0 0 1,0 1 0,0-1-1,0 2 1,1-1 0,0 1-1,-1 0 1,1 1 0,0 0-1,-1 1 1,1-1-1,0 2 1,0-1 0,0 1-1,9 3 1,-11-2 20,-1 1 0,0 0 0,0 0 0,-1 1-1,1 0 1,0 0 0,-1 0 0,0 0 0,0 1 0,-1 0 0,1 0 0,-1 0-1,4 8 1,4 4 52,-2 1-1,0 0 1,8 21-1,-7-9 16,-2 0 0,-1 0 0,-1 1 0,-1 0 0,1 35 0,-4 162-19,-3-72-25,1-121-41,10 136 36,-8-151-41,1-1 0,0 1 0,1-1 0,1 0 0,1 0 0,13 25 0,-18-40 2,0-1 0,0 0-1,0 0 1,1 1 0,-1-2 0,1 1 0,0 0 0,0 0 0,0-1-1,0 1 1,0-1 0,0 0 0,0 0 0,1 0 0,5 2-1,-2-3-8,0 1 0,0-1-1,1 0 1,-1 0 0,0-1-1,1 0 1,8-1-1,-11 0 24,-1 0 0,1 0-1,-1-1 1,1 1 0,-1-1-1,0 0 1,1 0-1,-1 0 1,0-1 0,0 0-1,-1 1 1,1-1 0,4-5-1,8-9 78,21-27 1,-17 19 0,16-18-11,13-15 25,67-63 0,-100 106-91,1 1 0,1 0 0,0 2 0,0 0 0,1 0 0,1 2 0,0 1 0,39-13 0,-50 19-5,0 1-1,1 0 0,-1 1 0,0 0 0,1 0 0,-1 1 0,0 0 0,1 1 1,15 3-1,-20-3 13,0 1 0,-1 0 0,1 0 1,0 0-1,-1 1 0,1-1 0,-1 1 0,0 0 1,0 0-1,0 1 0,0-1 0,-1 1 0,1 0 1,-1 0-1,0 0 0,0 0 0,0 1 1,-1-1-1,3 6 0,0 2 1,-1 0-1,0 1 1,-1-1 0,-1 1 0,1-1-1,-1 14 1,-1 81 258,-2-46-223,1-27-23,2-1 0,1 1-1,15 62 1,-14-82-29,1 1-1,1-1 1,0 0 0,0 0-1,2-1 1,0 1-1,0-2 1,1 1 0,1-1-1,20 20 1,-18-21 0,1 0 1,0 0-1,1-1 0,18 10 1,-29-18 1,1 0 0,-1 0 0,1-1 0,-1 1 0,1-1 0,0 0 0,0 0-1,-1 0 1,1 0 0,0-1 0,0 0 0,0 0 0,0 0 0,0 0 0,0 0 0,0-1 0,0 0 0,-1 1 0,1-2 0,0 1 0,0 0 0,-1-1 0,1 1 0,5-5 0,6-8 28,0-2 0,0 1 0,-2-2 0,0 0 0,-1-1 0,12-21 0,6-9 51,34-52 20,41-59-103,-80 125-3,1 2-1,45-44 0,-64 69 7,0 1 0,1 1 0,-1-1 0,1 1 0,0 1 0,1-1 0,-1 1 0,1 1 0,0-1 0,-1 2 0,1-1 0,1 1 0,-1 0 0,0 1 0,0 0 0,1 1 0,-1 0 0,16 2 0,-21-1 8,0 0 0,0 0-1,0 0 1,-1 1 0,1-1-1,0 1 1,-1 0-1,1 0 1,-1 1 0,0-1-1,0 1 1,0-1 0,3 5-1,36 44 144,-35-41-128,39 60 68,-3 3 0,35 79 1,-36-69-14,-40-77-91,1-1 0,0 0 1,1 0-1,-1 0 0,1 0 0,0 0 1,0-1-1,5 5 0,-7-8 1,-1 0-1,0 0 0,1-1 0,-1 1 0,1 0 0,0 0 1,-1-1-1,1 1 0,-1-1 0,1 0 0,0 1 0,-1-1 1,1 0-1,0 0 0,-1 0 0,1 0 0,0 0 0,-1 0 1,1-1-1,0 1 0,-1 0 0,1-1 0,0 0 0,-1 1 1,1-1-1,-1 0 0,1 0 0,-1 0 0,0 0 0,1 0 1,-1 0-1,0 0 0,0 0 0,1 0 0,0-2 0,9-11-23,-1 0-1,0-1 0,-1 0 0,-1 0 1,0-1-1,7-21 0,-5 13-58,34-90-11,-20 48 1,37-69-1,-52 118 94,1-1 0,1 2 0,0 0 1,1 0-1,1 1 0,1 0 0,0 1 0,25-19 0,-36 30 18,0 2 1,0-1-1,0 0 0,1 1 0,-1-1 0,0 1 1,1 0-1,-1 0 0,1 0 0,-1 1 1,1-1-1,-1 1 0,1 0 0,0 0 1,-1 0-1,1 1 0,-1-1 0,1 1 0,-1 0 1,1-1-1,-1 2 0,5 1 0,-1 0 24,0 1-1,-1 0 0,1 0 0,-1 1 0,0-1 0,0 1 0,0 1 1,-1-1-1,6 8 0,12 20 212,-2 1-1,-1 1 1,20 47-1,26 49-97,-56-114-138,1-2-1,0 1 0,2-1 1,-1-1-1,24 21 0,-32-32-23,0 0-1,0 0 1,0 0 0,0 0-1,0-1 1,1 1-1,-1-1 1,1 0 0,0-1-1,0 1 1,-1-1-1,1 0 1,0 0 0,0 0-1,0-1 1,0 0 0,0 0-1,0 0 1,6-1-1,-5-1-17,0 0-1,-1 0 1,1 0 0,0-1-1,-1 0 1,0 0-1,1 0 1,-1-1-1,0 1 1,-1-1-1,1-1 1,-1 1-1,0-1 1,0 1-1,4-6 1,31-51-365,61-122 1,-9 12 17,-89 167 384,29-42-18,-29 44 14,0 0-1,-1 0 1,1 0 0,0 0-1,0 1 1,0-1-1,0 0 1,0 1 0,1 0-1,-1-1 1,0 1 0,1 0-1,-1 0 1,1 0 0,-1 0-1,1 1 1,2-1 0,-3 1 2,-1 1 1,0 0-1,1 0 0,-1 0 1,0 0-1,1 0 1,-1 0-1,0 0 0,0 0 1,0 0-1,0 0 1,0 1-1,0-1 0,0 0 1,0 1-1,-1-1 1,1 1-1,0-1 1,-1 1-1,1-1 0,-1 1 1,0-1-1,0 1 1,1 2-1,1 3 79,16 57 740,-8-23-518,25 59 0,-29-88-291,0 0 0,0 0 0,1-1 0,1 0 0,0 0 0,0-1-1,1 1 1,0-2 0,11 9 0,-17-15-14,1 0 0,-1-1 1,1 0-1,0 0 0,0 0 0,0 0 0,0 0 0,0-1 0,0 0 1,0 0-1,0 0 0,0 0 0,7 0 0,-9-1 1,1 0 1,-1-1-1,1 1 0,-1 0 0,1-1 0,-1 0 1,1 0-1,-1 1 0,0-1 0,1 0 0,-1-1 1,0 1-1,0 0 0,0-1 0,0 1 1,0-1-1,0 0 0,0 0 0,-1 1 0,1-1 1,-1 0-1,3-4 0,3-9-7,0 1 0,-1-1 0,0 0 0,-1 0 0,-1-1-1,-1 1 1,3-24 0,-1-116-959,-5 115 548,-1 3-324,-2 0 1,-2 0 0,-15-60-1,-42-107 107,8 35 1875,47 143-990,1 1 0,2-1 0,1 0-1,0-1 1,2 1 0,1 0 0,5-34-1,-4 55-232,0 0-1,0 0 0,1 0 0,-1 0 0,1 0 0,0 1 0,1-1 0,-1 1 0,1-1 0,0 1 0,0 0 0,0 0 0,0 0 1,1 1-1,0-1 0,0 1 0,0 0 0,0 0 0,0 0 0,1 0 0,-1 1 0,1 0 0,-1 0 0,10-3 0,8 0 46,0 0-1,1 2 1,-1 0-1,34 2 1,12-3 48,-45 0-27,0-1 1,-1-1 0,1-1-1,-1 0 1,-1-2 0,1-1-1,-2-1 1,1 0 0,35-28-1,6-11 149,85-90-1,-146 139-225,78-86 140,30-30 232,-94 104-337,1 0 0,0 0 0,0 2-1,1 0 1,32-15 0,-40 23-260,0 0 0,1 1 0,-1 0 0,0 1 0,0 0 1,1 0-1,13 1 0,-17 0-224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4:01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30 4130,'-28'3'2003,"9"-4"3299,54 23-4025,-17-14-975,1 0-1,0-2 1,1 0-1,31 6 0,81 3 447,-16-11-377,-1-5 0,174-25-1,-94 7-210,59-9 225,-159 15-266,103-1 1,99 14 293,-134 2 95,222 11-156,-89-8 667,-208-5-680,43-10-114,-40 1-95,-37 6-84,182-7 420,-133 10-5169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4:06.1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68 7459,'0'0'6726,"23"3"-5896,352-12 3137,-277 5-3836,-14 1-88,252-6 90,-106-10-61,0-1 0,-25 14-48,143 6 37,-74 5-471,-189-5-3680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04:22.5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32 114 2529,'0'0'11984,"-7"1"-11645,-1 0-351,-9 0 270,42 3 24,471 7 2054,-384-12-2116,-58-1-34,54-10-1,-54 5 6,55 0 0,-64 7-155,287-5 541,-95 3-379,-124 3-124,155-17 1,-169 7 17,107 4 0,30-1-39,-45 3-47,-133 5 15,0-3 0,100-14 1,-50-2 74,140-5 1,111 17 474,-278 5-460,-46 1-213,1 1-1,44 9 1,-69-8-857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4:43.9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61 122 7587,'0'0'10803,"-8"-7"-10155,-27-23-416,34 29-231,1 1 0,0 0-1,0 0 1,0 0 0,0-1 0,-1 1 0,1 0-1,0 0 1,0 0 0,0 0 0,0-1-1,-1 1 1,1 0 0,0 0 0,0 0 0,-1 0-1,1 0 1,0 0 0,0 0 0,-1 0-1,1 0 1,0 0 0,0 0 0,-1 0 0,1 0-1,0 0 1,0 0 0,-1 0 0,1 0-1,0 0 1,0 0 0,0 0 0,-1 0 0,1 0-1,0 0 1,0 0 0,-1 0 0,1 1-1,0-1 1,0 0 0,0 0 0,-1 0-1,1 0 1,0 1 0,0-1 0,0 0 0,0 0-1,0 0 1,-1 1 0,1-1 0,0 0-1,0 0 1,0 1 0,0-1 0,0 0 0,0 0-1,0 1 1,-2 17-2,2-14 5,-2 37 4,-1 9 37,5 68 0,-1-105-39,0 0 0,1-1 0,0 0 0,1 1 0,1-1-1,0 0 1,0 0 0,1-1 0,1 1 0,12 18 0,-11-22-23,-1-1 1,1 0-1,1-1 1,-1 1-1,1-2 1,0 1-1,0-1 1,1 0-1,0 0 1,0-1-1,0-1 0,0 1 1,0-1-1,14 2 1,-16-4 0,1 0 1,0 0-1,-1 0 0,1-1 1,0 0-1,-1-1 1,1 1-1,-1-2 1,1 1-1,-1-1 0,1 0 1,-1-1-1,0 1 1,0-1-1,0-1 0,0 1 1,-1-1-1,12-9 1,-6 0 15,0 0 0,0-1 1,-2 0-1,0 0 0,0-1 1,-2-1-1,1 1 0,-2-2 1,8-23-1,-4 6 10,-2 0 0,-1-1-1,5-62 1,-12 31 26,2-11-1894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4:44.2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5587,'0'0'6210,"4"15"-5385,-1-7-715,3 10 100,-1 0 0,0 0 0,3 37 0,-6-17-64,-2-24-128,0-1 0,1 1-1,0-1 1,2 1 0,6 22 0,-9-35-33,0-1-1,0 1 1,0 0-1,0-1 1,0 1-1,0 0 1,1-1-1,-1 1 1,0-1-1,1 1 1,-1 0 0,0-1-1,1 1 1,-1-1-1,0 1 1,1-1-1,-1 0 1,1 1-1,-1-1 1,1 1 0,-1-1-1,1 0 1,0 1-1,-1-1 1,1 0-1,-1 0 1,1 1-1,0-1 1,-1 0-1,1 0 1,-1 0 0,1 0-1,0 0 1,-1 0-1,1 0 1,0 0-1,-1 0 1,1 0-1,0 0 1,-1 0-1,1 0 1,0-1 0,-1 1-1,1 0 1,-1 0-1,1-1 1,-1 1-1,1 0 1,-1-1-1,1 1 1,-1-1 0,1 1-1,-1 0 1,1-1-1,-1 1 1,1-1-1,-1 0 1,0 1-1,1-1 1,-1 1-1,1-2 1,20-36-347,-21 37 367,3-5 12,10-23 99,20-35 0,-28 56-88,0 0 0,1 0-1,0 0 1,0 1 0,1 0 0,0 1-1,0 0 1,15-11 0,-20 16-15,-1 0 0,1 0 0,-1-1 1,1 1-1,0 0 0,0 1 0,-1-1 1,1 0-1,0 1 0,0-1 0,0 1 0,0-1 1,0 1-1,0 0 0,0 0 0,-1-1 1,1 2-1,0-1 0,0 0 0,0 0 1,0 1-1,0-1 0,0 1 0,0-1 0,0 1 1,-1 0-1,1 0 0,0-1 0,0 2 1,-1-1-1,1 0 0,-1 0 0,1 0 1,-1 1-1,0-1 0,1 1 0,-1-1 1,0 1-1,0-1 0,0 1 0,0 0 0,0-1 1,0 1-1,-1 0 0,1 0 0,0 0 1,-1 0-1,0 0 0,1-1 0,-1 5 1,11 69 248,4 15-1506,-10-78-2545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6:53.1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1 640,'0'109'0</inkml:trace>
  <inkml:trace contextRef="#ctx0" brushRef="#br0" timeOffset="1">8 168 4018,'0'0'2849,"0"9"-2721,2-6-128,0 1 0,0-1 0,2 2-1296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4:44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95 573 9620,'0'0'8031,"-11"-3"-7623,6 1-363,-27-6 79,30 8-119,1-1 1,0 1 0,0 0 0,-1 0 0,1 1-1,0-1 1,0 0 0,-1 0 0,1 0-1,0 1 1,0-1 0,0 1 0,-1-1-1,1 1 1,0-1 0,0 1 0,0 0 0,0 0-1,0-1 1,0 1 0,0 0 0,1 0-1,-1 0 1,0 0 0,0 0 0,1 0 0,-1 0-1,0 1 1,-2 6-2,0 0 1,0 0-1,1 0 0,0 0 1,1 0-1,0 1 0,0-1 1,1 0-1,0 1 0,1-1 1,2 15-1,-2-18-16,0 0 0,0-1 0,0 1-1,1 0 1,0-1 0,0 0 0,0 1 0,0-1-1,1 0 1,0 0 0,0 0 0,0 0 0,0-1 0,1 1-1,-1-1 1,1 0 0,0 0 0,0 0 0,0-1-1,0 1 1,6 1 0,-6-1-124,0-2 0,1 1 0,-1 0 0,1-1 0,0 0 0,0 0 0,-1 0 0,1-1-1,0 1 1,0-1 0,0-1 0,-1 1 0,1 0 0,0-1 0,0 0 0,-1 0 0,1-1 0,0 1 0,-1-1 0,0 0 0,1 0 0,-1-1 0,0 1 0,0-1-1,0 0 1,0 0 0,-1 0 0,1 0 0,-1-1 0,0 1 0,0-1 0,0 0 0,0 0 0,-1 0 0,4-8 0,4-10-131,-2 1 0,0-1 0,-2-1 1,0 1-1,3-35 0,4-119 139,-12 147 123,3-272 1771,-7 255 2797,-8 63-4036,0 25-434,2 1 0,2-1 0,-1 49 0,3 133-122,5-210 36,-1 40-79,0-21-351,0 0 1,3-1-1,0 1 0,13 54 1,-15-85 179,0-1 1,1 1 0,-1-1 0,1 1 0,-1-1-1,1 1 1,0-1 0,0 0 0,0 1 0,-1-1-1,1 0 1,1 0 0,0 2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4:45.1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0 317 8836,'0'0'1908,"21"-1"-863,9-2-669,90-1 646,-108 4-958,0-1-1,1 0 0,-1 0 0,0-2 0,0 1 0,0-1 1,0-1-1,22-10 0,-28 11-68,0-1 0,0 0 0,-1 0 0,1 0 0,-1 0 0,0-1-1,0 0 1,0 0 0,-1-1 0,0 1 0,0-1 0,0 0 0,-1 0 0,1 0 0,-1-1 0,-1 1 0,4-11 0,-4 7-44,0 0 1,0 0-1,0-1 0,-1 1 1,-1 0-1,0 0 0,0-1 1,-4-15-1,4 23 118,-1-1 0,0 1 0,0 0 0,0 0 1,0-1-1,-1 1 0,0 0 0,1 0 0,-1 0 0,0 0 0,0 1 0,-1-1 0,1 1 0,0-1 1,-1 1-1,0 0 0,1 0 0,-1 0 0,0 0 0,0 0 0,0 0 0,0 1 0,-1 0 0,1 0 1,0-1-1,-1 2 0,1-1 0,-5 0 0,1 0 58,1 0-1,-1 1 1,1 0 0,-1 0-1,0 0 1,1 1 0,-1 0-1,1 1 1,-1-1 0,1 1-1,-10 4 1,12-4-80,1 1 1,-1-1-1,1 1 1,-1-1-1,1 1 0,0 0 1,0 0-1,0 0 1,1 0-1,-1 1 0,1-1 1,0 1-1,0 0 0,0 0 1,0-1-1,0 1 1,1 0-1,0 1 0,-1 4 1,0 2-253,1-1 1,0 1-1,0-1 1,1 1 0,1-1-1,0 0 1,0 1-1,1-1 1,1 0 0,-1 1-1,2-1 1,-1-1-1,1 1 1,1 0-1,6 9 1,-8-13 45,0-2 0,1 1-1,0 0 1,0-1 0,0 1 0,0-1 0,1-1 0,-1 1 0,1 0-1,0-1 1,0 0 0,0 0 0,1-1 0,-1 1 0,1-1-1,-1 0 1,1-1 0,0 1 0,-1-1 0,1 0 0,0-1 0,0 1-1,0-1 1,0 0 0,0-1 0,0 1 0,0-1 0,7-2-1,-9 1-114,0 1 0,0-1 0,0 1-1,0-1 1,0-1 0,0 1 0,-1 0-1,1-1 1,-1 0 0,1 0 0,-1 0-1,5-6 1,1-4-24,0 1 1,9-21-1,-12 20 1495,1 1 0,14-19 0,-21 31-1129,1 0-1,-1-1 0,0 1 0,0 0 0,0 0 0,1-1 0,-1 1 0,0 0 0,0-1 0,1 1 0,-1 0 0,0 0 1,1-1-1,-1 1 0,0 0 0,1 0 0,-1 0 0,0 0 0,1 0 0,-1-1 0,0 1 0,1 0 0,-1 0 0,1 0 0,-1 0 1,0 0-1,1 0 0,-1 0 0,0 0 0,1 0 0,-1 0 0,1 0 0,-1 1 0,0-1 0,1 0 0,-1 0 0,0 0 1,1 0-1,-1 1 0,0-1 0,1 0 0,-1 0 0,0 0 0,0 1 0,1-1 0,-1 0 0,0 1 0,0-1 0,1 0 1,-1 1-1,0-1 0,0 0 0,0 1 0,0-1 0,1 0 0,-1 1 0,8 24 231,-8-21-98,18 90 937,-10-50-1028,16 57 1,-23-100-115,-1 1 1,0-1 0,1 1-1,-1-1 1,1 0 0,-1 1-1,1-1 1,-1 0 0,1 1-1,0-1 1,0 0 0,0 0-1,0 0 1,0 0 0,0 0-1,0 0 1,0 0 0,0 0-1,2 1 1,-2-2-18,-1 0 0,1 0 0,0-1 0,0 1 0,-1 0-1,1 0 1,0-1 0,-1 1 0,1 0 0,0-1 0,-1 1 0,1-1 0,-1 1 0,1-1 0,0 1 0,-1-1-1,1 1 1,-1-1 0,0 1 0,1-1 0,-1 0 0,1 1 0,-1-1 0,0 0 0,1 0 0,3-9-87,0 0 0,0-1 0,3-14 0,-1 0 160,0-4 506,2 0-1,21-52 1,-27 74-529,1 1 0,0 0 0,1 1 0,-1-1 0,1 0 0,0 1 1,1 0-1,-1 0 0,1 0 0,0 1 0,0-1 0,0 1 0,1 0 0,-1 1 0,1-1 0,0 1 0,0 0 0,9-2 1,1 3-2118,-4 2-3439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4:45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5 381 7027,'0'0'4272,"18"-7"-3792,0 0-261,-6 4-71,0-2 0,0 0 0,-1 0 1,0-1-1,0 0 0,0-1 0,0 0 0,10-10 0,-11 7-85,1 0 0,-1-1 0,-1-1 0,0 1-1,-1-1 1,0-1 0,0 0 0,-2 0-1,0 0 1,0-1 0,-1 0 0,-1 0-1,0 0 1,-1 0 0,0-1 0,0-28 0,-2 41-47,-1-1 1,0 1-1,0 0 1,0 0-1,0-1 1,-1 1 0,1 0-1,-1 0 1,1 0-1,-1-1 1,0 1 0,0 0-1,0 0 1,0 0-1,0 0 1,0 0-1,0 0 1,-1 1 0,1-1-1,-1 0 1,1 1-1,-4-3 1,1 2 91,0 0 0,-1 1 0,1 0 1,0-1-1,-1 2 0,1-1 0,-1 0 0,1 1 1,-1 0-1,-5 0 0,7 1-69,0-1 0,0 1 1,0-1-1,0 1 0,0 0 1,1 0-1,-1 0 0,0 1 0,1-1 1,-1 0-1,0 1 0,1 0 0,0 0 1,-1 0-1,1 0 0,0 0 0,0 0 1,0 1-1,0-1 0,1 0 0,-1 1 1,0 0-1,1-1 0,0 1 0,0 0 1,0 0-1,-1 3 0,-3 12-28,0 0 0,1 0 0,-2 25 0,4-33 20,-18 419 216,6-55-1423,13-360 940,0-6 7,0 1 0,0 0-1,-1 0 1,-2 8 0,3-15 229,1-1 1,-1 0-1,1 1 1,-1-1-1,0 1 1,1-1-1,-1 0 1,0 0-1,0 1 1,0-1-1,0 0 1,0 0-1,0 0 1,-1 0-1,1 0 1,0 0-1,0-1 1,-1 1-1,1 0 0,0-1 1,-1 1-1,1-1 1,-1 1-1,1-1 1,-1 1-1,1-1 1,-1 0-1,-1 0 1,2 0 30,0 0 0,0 0 0,0 0 0,0 0 0,0-1 0,0 1 1,0 0-1,0-1 0,0 1 0,1-1 0,-1 1 0,0-1 0,0 1 0,0-1 0,1 1 1,-1-1-1,0 0 0,0 1 0,1-1 0,-1 0 0,1 0 0,-1 0 0,0-1 0,-8-28 190,8-35-169,2 62-28,1-12-21,1 0 0,1 1-1,0-1 1,1 1 0,0-1 0,2 1 0,-1 1 0,2 0-1,0 0 1,0 0 0,11-12 0,19-21-446,55-52 0,-82 88 206,28-25-2294,-9 12-2440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4:47.0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 11861,'0'0'2434,"-23"90"-2226,12-27 288,5 0-368,6-6-16,0-10-80,0-11-16,4-15-32,13-10-1217,2-11-1792,-4-26-5795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4:47.4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11397,'0'0'3394,"26"32"-7892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4:47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0 14102,'0'0'1713,"-1"17"-1190,-15 127 447,-6 111-665,23-227-488,0-18-438,-1-1 1,0 0-1,-1 0 0,-1 14 1,2-23 548,0 0 1,0 1 0,0-1 0,0 0 0,0 1 0,0-1 0,-1 0-1,1 1 1,0-1 0,0 0 0,0 1 0,0-1 0,0 0 0,0 0-1,-1 1 1,1-1 0,0 0 0,0 0 0,0 1 0,-1-1 0,1 0-1,0 0 1,0 0 0,-1 1 0,1-1 0,0 0 0,0 0 0,-1 0-1,1 0 1,0 0 0,-1 0 0,1 1 0,0-1 0,0 0 0,-1 0-1,1 0 1,0 0 0,-1 0 0,1 0 0,0 0 0,-1 0 0,1 0-1,0-1 1,-1 1 0,1 0 0,0 0 0,0 0 0,-1 0 0,1 0-1,-13-15-1688,4-8 933,-13-45 0,0-30 6107,22 98-5212,0-1 0,0 0-1,0 0 1,0 0 0,0 1 0,0-1-1,0 0 1,0 0 0,0 0 0,0 1-1,0-1 1,1 0 0,-1 0 0,0 0-1,0 1 1,1-1 0,-1 0 0,1 1-1,-1-1 1,1 0 0,-1 1 0,1-1-1,-1 0 1,1 1 0,-1-1 0,1 1-1,0-1 1,-1 1 0,1-1 0,0 1-1,0 0 1,-1-1 0,1 1 0,0 0-1,0 0 1,-1-1 0,1 1 0,1 0-1,38-1-428,-27 2 588,142-4-773,-60-8-3211,-64 2-405,-13-2-1315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4:48.0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234 0 7555,'0'0'7463,"-1"15"-6252,-35 217-191,4-45-816,20-75-167,6-44-1290,-24 111-1,29-177 979,1 1 0,-1-1 1,1 1-1,-1-1 0,0 0 1,0 0-1,0 1 0,0-1 0,-1 0 1,1 0-1,-1 0 0,1 0 1,-1 0-1,0-1 0,1 1 1,-4 2-1,5-4 177,-1 0 0,0 0 0,1 1 0,-1-1 1,0 0-1,1 0 0,-1 0 0,0 0 0,1 0 0,-1 0 0,0 0 1,1 0-1,-1 0 0,0-1 0,1 1 0,-1 0 0,0 0 0,1 0 0,-1-1 1,1 1-1,-1 0 0,0-1 0,-16-21-267,6-2 1053,1 0 0,1-1 0,1 0 0,1-1 0,2 1 0,0-1 0,2 0 0,0-49 0,3 71-647,1 1 1,0-1-1,-1 0 1,1 1-1,1-1 1,-1 1-1,0-1 1,1 1-1,0 0 0,0 0 1,0 0-1,0 0 1,0 0-1,1 0 1,-1 0-1,1 1 0,0-1 1,0 1-1,0 0 1,0 0-1,0 0 1,0 0-1,0 0 1,8-2-1,9-4-97,1 1 0,0 1-1,24-4 1,-26 5-3,89-17-4014,-84 19-124</inkml:trace>
  <inkml:trace contextRef="#ctx0" brushRef="#br0" timeOffset="1">532 516 7652,'0'0'2176,"0"117"-959,0-70-529,0-5-528,10-8-160,-6-31-512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4:48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0 123 5426,'6'-89'2466,"-6"65"-369,0 14 128,0 24-5107,0 6-223,0 2-2962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4:48.7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8052,'89'98'896,"-71"-79"638,-11-8-899,2 4-424,0 1 0,-1 0-1,-1 0 1,9 26 0,-14-31-239,0-3 54,0-1 0,1 1-1,-1-1 1,8 13 0,-9-18-148,0 0-1,0-1 1,0 1 0,1 0 0,-1-1 0,0 1 0,1-1 0,0 0-1,-1 1 1,1-1 0,0 0 0,0 0 0,-1 0 0,1 0 0,0 0-1,0-1 1,0 1 0,0-1 0,0 1 0,0-1 0,0 1 0,0-1-1,3 0 1,5-1-660,0 0 0,0-1 0,-1 0 1,1-1-1,0 1 0,-1-2 0,1 0 0,-1 0 0,11-7 0,-6 4 1144,1 0 0,25-8 0,-33 13 243,0 1 0,1-1 1,-1 1-1,0 1 1,1-1-1,-1 1 1,1 1-1,-1-1 1,0 1-1,1 0 1,13 5-1,-12-3-360,0 1 0,0 1 0,0 0 1,-1 0-1,1 0 0,-1 1 0,14 13 0,-2 3-147,-1 1 0,-1 0 0,-1 2 0,26 47 0,-26-40-263,-1 0-1,-1 1 1,-2 1-1,-2 0 1,0 1 0,-3 0-1,-1 0 1,5 68-1,-11-35-2422,-1-37-968</inkml:trace>
  <inkml:trace contextRef="#ctx0" brushRef="#br0" timeOffset="1">752 1104 10485,'0'0'4866,"-22"-98"-3825,22 40 63,26-10-672,22-4-352,18-7-16,6 2 32,-1 5-192,2 1-224,4-4-704,6 4 79,26-2-5058,-66 51-2801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02.8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0 199 11733,'0'0'403,"17"6"-296,-6-1-84,-4-2-11,0 0 0,0 0 0,1 0 0,-1-1 0,1 0 0,0 0 0,-1-1 0,1 0 0,0 0 0,0-1 0,0 0 0,0-1 0,-1 0 0,16-3 0,-9-2 5,1-1 1,-1 0 0,0-1 0,-1-1 0,0 0-1,0-1 1,-1 0 0,-1-1 0,0-1 0,0 0-1,-1 0 1,0-1 0,-1 0 0,12-23-1,-12 5-231,-9 30 208,0 0 0,0 1-1,0-1 1,0 0 0,0 1-1,0-1 1,0 0 0,0 1-1,0-1 1,0 0-1,-1 1 1,1-1 0,0 1-1,0-1 1,-1 0 0,1 1-1,-1-1 1,1 1 0,0-1-1,-1 1 1,1-1 0,-1 1-1,1-1 1,-1 1-1,1-1 1,-1 1 0,0 0-1,1-1 1,-1 1 0,1 0-1,-1 0 1,0-1 0,1 1-1,-1 0 1,0 0-1,1 0 1,-1 0 0,0 0-1,1 0 1,-2 0 0,-5 0 29,1 0 0,-1 1 0,1 0 1,0 0-1,0 0 0,-1 1 0,1 0 1,0 0-1,0 0 0,1 1 1,-1 0-1,0 0 0,1 0 0,0 1 1,0 0-1,0 0 0,0 0 0,1 1 1,-1-1-1,1 1 0,0 0 1,1 1-1,-1-1 0,1 1 0,-4 7 1,1 0 66,1 1 0,-1 0 0,2 1 0,0-1-1,1 1 1,1-1 0,0 1 0,0 0 0,3 30 0,-1-38-79,1 0-1,1 0 0,-1 0 0,1 0 1,1 0-1,-1 0 0,1-1 1,0 1-1,1-1 0,-1 1 0,1-1 1,0 0-1,1-1 0,0 1 1,0-1-1,0 0 0,0 0 0,1 0 1,0-1-1,6 4 0,-2-2-263,1 0 0,0-1 0,1 0 1,-1-1-1,1 0 0,0-1 0,0 0 0,0-1 0,0 0 0,20-1 0,-11-3-2703,-9-9-1406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6:53.5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3153,'16'53'3570,"-16"-42"-3362,0-10 464,0 6-239,0 2-369,0-1-32,0 2-32,0-3-144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03.6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0 132 6115,'0'0'3332,"1"3"-2308,2 5 1610,-2-18-1672,-2-33-492,1 23 2124,0 23-2509,-1 94-17,3 112 13,4-187-44,-5-21-51,-1-1 0,0 1 0,1-1 0,-1 0 0,0 1 0,1-1 0,-1 1 0,1-1 0,-1 0 0,1 0 0,-1 1 0,1-1 0,-1 0 0,1 0 0,-1 1 0,1-1 0,-1 0 0,1 0 0,-1 0 0,1 0 0,-1 0 0,1 0 0,-1 0 0,2 0 0,-1-1-18,1 1-1,-1-1 1,1 0 0,0 0 0,-1 0 0,0 0-1,1 0 1,-1-1 0,0 1 0,1 0 0,-1-1-1,0 1 1,0-1 0,0 1 0,0-1 0,0 1-1,-1-1 1,1 1 0,0-1 0,-1 0 0,1-2-1,13-48-26,-2-1 0,-2 0 0,-3-1 0,0-106-1,-6 160 44,0-1-1,0 1 0,0-1 0,0 1 0,1-1 1,-1 1-1,0 0 0,0 0 0,0 0 0,0-1 1,0 1-1,1 0 0,-1 0 0,0 1 0,0-1 1,1 0-1,2 0-114,8 0-921,0 1 0,0 0 0,0 1-1,21 5 1,-17-1-2659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03.9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1 104 5058,'0'0'9114,"0"16"-8967,0-6-117,6 135 373,-5-130-385,1 1 1,1-1 0,1 0-1,0 0 1,0-1-1,2 1 1,0-1-1,10 17 1,-16-30-24,1 1 1,0 0-1,0-1 1,1 1-1,-1-1 1,0 0-1,0 1 0,1-1 1,-1 0-1,1 0 1,-1 0-1,1 0 1,-1 0-1,1 0 1,2 1-1,-3-2-14,0 0 1,0 0-1,-1 0 0,1 0 1,0 0-1,0 0 0,-1-1 1,1 1-1,0 0 0,0 0 1,-1-1-1,1 1 0,0 0 0,-1-1 1,1 1-1,-1-1 0,1 1 1,0-1-1,-1 1 0,1-1 1,-1 1-1,1-1 0,-1 0 1,1 1-1,-1-2 0,4-5-76,0-1 0,-1 0-1,0 0 1,-1 0 0,2-10-1,-2 11 184,24-151 75,-9 46-49,-16 105-69,0 0 1,1 0-1,0 1 0,1-1 0,-1 0 0,1 1 0,0 0 1,8-11-1,-9 14-188,1 0 0,-1 1 0,1-1 0,-1 1-1,1 0 1,0-1 0,6-2 0,-6 4-414,0-1-1,0 1 0,1 0 0,-1 0 1,0 0-1,1 1 0,-1-1 1,1 1-1,3-1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04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0 143 7283,'0'0'5043,"1"20"-4646,0-12-378,2 135 314,-4-128-273,0-5-36,1 1 0,0 0 0,0 0-1,3 13 1,-2-21-26,-1-1 0,1 0 0,0 0 0,-1 1 0,1-1 1,0 0-1,0 0 0,0 0 0,1 0 0,-1 0 0,0 0 0,1-1 0,-1 1 0,1 0 0,0-1 0,-1 1 0,1-1 0,0 0 0,0 1 0,0-1 0,0 0 0,0 0 0,0 0 0,1 0 0,2 0 0,-1 0-17,0 0 0,0-1 0,0 1 0,0-1 0,0 0-1,0 0 1,0-1 0,0 1 0,0-1 0,-1 0 0,1 0-1,0 0 1,0 0 0,-1-1 0,6-2 0,-4 0 23,1 1-1,-1-1 1,-1 0 0,1-1 0,0 1 0,-1-1 0,0 0 0,6-10 0,-1 0 41,-1-1-1,-1 0 1,0-1 0,-1 0 0,-1 0 0,4-19 0,-6 21 25,-1 1-1,0-1 1,-1 0-1,0 1 1,-1-1-1,-1 0 1,-5-27-1,5 36 24,-1 1-1,0-1 1,0 1-1,0 0 1,-1-1-1,1 1 0,-1 1 1,-1-1-1,1 0 1,-1 1-1,1-1 1,-1 1-1,0 0 0,-1 1 1,1-1-1,-1 1 1,1 0-1,-1 0 1,0 0-1,0 0 0,-1 1 1,1 0-1,-6-2 1,-4 1 33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04.7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6195,'0'0'4066,"-2"14"-3071,-13 309 1686,16-338-2624,1 0 1,1 1-1,0-1 0,1 1 0,8-21 1,2-5 38,-12 31-47,1-1-1,0 1 0,1 0 0,0 0 1,1 0-1,-1 0 0,9-9 0,-9 13-146,0 1-1,1-1 1,0 1 0,0 0-1,0 0 1,1 1-1,-1 0 1,1-1 0,0 2-1,0-1 1,12-3-1,-12 5-240,-1-1-365,1 0 0,0 0 0,1 1 0,-1 0 0,0 1 1,6-1-1,4 1-3962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05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11477,'0'0'4290,"116"0"-3890,-68-8-240,-3-2-144,-11 5-16,-14 3-112,-11 2-1120,-10 35-3794,-18-16 2336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05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 9236,'0'0'4018,"112"52"-4002,-35-52-16,3-18-912,-49 1-2114,-4-2-1312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05.7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9381 312 3778,'0'0'5021,"0"18"-3306,3 61-1373,-3-75-290,0 1 0,1 0 0,-1 0 0,1 0 0,0-1 0,1 1 0,-1 0 0,1-1 0,0 1 0,0-1 0,0 0 0,1 0 0,-1 0 0,1 0 0,0 0 0,0 0 0,0-1 0,1 1 0,0-1 0,-1 0 0,1 0 0,0 0 0,0-1 0,0 1 0,1-1 0,-1 0 0,1 0 0,-1-1 0,1 1 0,0-1 0,-1 0 0,10 0 1,-6 0 58,0-1 1,1 0 0,-1 0 0,0-1 0,1-1-1,-1 1 1,0-1 0,0 0 0,0-1 0,0 0 0,0 0-1,-1-1 1,0 0 0,1 0 0,-1-1 0,-1 0 0,8-6-1,-5 1 35,-1-1-1,0 0 0,0 0 1,-1 0-1,0-1 1,-1-1-1,0 1 0,-1-1 1,-1 0-1,0 0 0,-1 0 1,0 0-1,2-26 0,-4 29-110,-1 0 0,1 0-1,-2 0 1,1 0-1,-2 0 1,1 0-1,-1 0 1,-1 0 0,0 0-1,0 1 1,-1 0-1,0-1 1,0 1-1,-1 0 1,0 1 0,-1-1-1,0 1 1,-1 1-1,-7-9 1,2 7-31,1 0 0,-1 2 0,0-1 1,-1 1-1,0 1 0,0 1 0,0 0 0,-1 0 1,-18-3-1,7 3-153,0 2 0,-1 0 1,1 1-1,-27 3 0,48-1-70,1 0-1,-1 0 0,1 1 1,-1-1-1,0 1 0,1 0 1,-1 0-1,-4 2 0,-20 18-3816</inkml:trace>
  <inkml:trace contextRef="#ctx0" brushRef="#br0" timeOffset="1">0 2283 32,'0'0'0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08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 5843,'0'0'4901,"30"6"-4725,80 14 600,181 10 0,513-61 628,-624 10-1522,70-8 239,-83 22-6943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08.5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1 5346,'0'0'7903,"-4"0"-7466,2 0-431,0 1 0,1 0-1,-1-1 1,0 1 0,1 0 0,-1 0-1,1 0 1,-1 0 0,1 0 0,-1 0-1,1 0 1,0 1 0,-1-1 0,1 0-1,0 1 1,0-1 0,0 1 0,0-1-1,0 1 1,1-1 0,-1 1 0,0 0-1,1 0 1,-1-1 0,1 1 0,-1 2-1,-10 63 140,7-40-61,1-9-469,-39 296 938,36-178-9709,6-148 5307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08.8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7 176 6707,'0'0'2913,"-6"-89"-688,12 71-1664,23-4 191,12 4-368,10 2-96,7 6-144,5 7-48,2 3-96,-11 12-1600,-42 6-2834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00:16:53.9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2769,'0'0'2113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13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8180,'0'0'5981,"16"-4"46,-16 3-5947,1 1-88,0 0 16,-1 0 16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14.5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20 348 11621,'0'0'3679,"-4"2"-3302,3-1-369,0 0 1,-1 0-1,1 0 1,0 1-1,0-1 1,0 0-1,0 1 1,0-1-1,1 0 1,-1 1-1,0-1 1,0 1-1,1 0 1,-1-1-1,1 1 1,0-1-1,-1 1 1,1 0-1,0-1 1,0 1-1,0 0 1,0-1 0,0 1-1,1 0 1,-1 1-1,14 54 107,-8-34-105,3 14 6,-6-20-11,0-1 0,2 0-1,0 0 1,0 0-1,2 0 1,12 21-1,-18-35-51,1 0 1,-1 0-1,1 0 0,0 0 0,-1-1 0,1 1 0,0-1 0,0 1 0,0-1 0,0 0 0,0 0 0,1 1 0,-1-2 1,0 1-1,3 1 0,-3-2 0,-1 0 0,0 0 0,1 0 0,-1 0 0,0 0 0,1 0 0,-1 0 0,0 0 0,1-1 0,-1 1 0,0 0 0,1-1 0,-1 0 0,0 1 0,0-1 0,0 1 0,0-1 0,1 0-1,-1 0 1,0 0 0,0 0 0,0 0 0,-1 0 0,1 0 0,0 0 0,0 0 0,0 0 0,-1 0 0,2-2 0,7-19 73,-1 0 0,0 0 0,6-37 0,-10 39 60,1 0 0,0 1 0,2 0 1,0 0-1,1 0 0,11-18 0,-18 36-86,-1 0-1,1 0 0,0 0 0,-1 1 0,1-1 1,0 0-1,0 0 0,-1 1 0,1-1 0,0 0 1,0 1-1,0-1 0,0 1 0,0-1 1,0 1-1,0-1 0,0 1 0,0 0 0,0-1 1,0 1-1,0 0 0,1 0 0,-1 0 0,0 0 1,0 0-1,0 0 0,0 0 0,0 0 1,0 1-1,0-1 0,0 0 0,0 1 0,0-1 1,0 0-1,0 1 0,0 0 0,2 0 0,1 2 5,-1-1-1,1 1 0,-1 0 0,0 0 0,0 1 0,0-1 0,4 7 0,13 24 79,-10-17-58,1 0-1,0 0 1,17 18 0,-25-31-69,1 0-1,1 0 0,-1 0 0,0-1 1,1 0-1,0 0 0,0 0 0,0 0 1,0-1-1,0 1 0,1-1 0,-1-1 1,1 1-1,-1-1 0,1 0 0,5 0 1,-2 0-61,-1-1 0,0 0-1,0 0 1,1-1 0,-1 0 0,0-1 0,0 0 0,0 0 0,0 0 0,0-1 0,-1 0 0,13-7-1,-19 8 104,1 1-1,0 0 0,-1 0 0,1 0 0,0 0 0,0 1 1,0-1-1,0 0 0,0 1 0,-1-1 0,1 1 0,0 0 1,0 0-1,0 0 0,0 0 0,3 0 0,-3 1 7,-1 0 0,1 0 0,-1 0 0,0 0 0,0 0 0,1 0-1,-1 1 1,0-1 0,0 0 0,0 1 0,0-1 0,0 1 0,0-1-1,-1 1 1,1-1 0,-1 1 0,1-1 0,0 4 0,1 2 18,1 1 0,0-1 0,1 0 0,0 0 0,0 0 0,6 8 1,-8-13-28,0 0 1,0 0 0,0 0-1,0 0 1,0 0 0,0-1 0,1 1-1,-1 0 1,1-1 0,-1 0 0,1 0-1,0 0 1,-1 0 0,1 0 0,0 0-1,0-1 1,0 1 0,-1-1 0,1 0-1,4 0 1,-5 0-15,-1-1 0,0 0 0,1 1 0,-1-1 0,0 0-1,0 0 1,0 1 0,0-1 0,0 0 0,0 0 0,0 0 0,0 0 0,0-1-1,0 1 1,0 0 0,-1 0 0,1 0 0,0-1 0,-1 1 0,1 0 0,-1-1-1,0 1 1,1 0 0,-1-1 0,0 1 0,0-1 0,0 1 0,0 0 0,0-1-1,0-1 1,-2-47 535,1 46-424,1 1 1,-1 0 0,0 0-1,0 0 1,-1 0 0,1 0 0,0 0-1,-1 1 1,0-1 0,0 0-1,0 1 1,0-1 0,0 1-1,0 0 1,-1-1 0,1 1-1,-1 0 1,1 1 0,-1-1-1,0 0 1,0 1 0,0-1 0,0 1-1,0 0 1,-5-1 0,-6-1 192,1 0 0,0 1 0,-1 1 0,-23 0 0,36 14-673,2-10 332,-1 0 1,1 0 0,0 1 0,0-1-1,0 0 1,1 0 0,-1-1 0,0 1-1,1 0 1,0 0 0,0-1 0,0 1-1,0-1 1,0 1 0,0-1-1,1 0 1,-1 0 0,1 0 0,-1 0-1,1-1 1,0 1 0,0-1 0,0 1-1,0-1 1,4 1 0,4 2-361,0-1 0,1 0 0,-1-1 0,1-1 0,22 1 0,-27-2 244,1-1 0,-1 0 0,0-1 0,0 0-1,0 0 1,0 0 0,0-1 0,0 0 0,0 0 0,-1-1 0,0 0-1,1 0 1,-2-1 0,1 1 0,0-1 0,-1 0 0,0-1 0,0 1-1,6-11 1,6-9-496,-2 0-1,0-1 0,17-43 1,28-97 3764,-52 139-2243,-2 0 0,-1 0 0,-1-1 0,1-39 3071,-5 72-3272,0 546-857,0-544-61,0 0-1,0 0 1,-1 1-1,0-1 0,-3 8 1,4-14 234,0 0 0,0 0 0,-1-1 0,1 1 1,-1 0-1,1 0 0,-1 0 0,1 0 0,-1-1 0,1 1 1,-1 0-1,0-1 0,1 1 0,-1 0 0,0-1 0,0 1 1,0-1-1,1 1 0,-2 0 0,0-1 27,1 0 1,0 0-1,-1 0 0,1 0 0,-1 0 1,1 0-1,0-1 0,0 1 0,-1 0 0,1-1 1,0 1-1,0-1 0,-1 1 0,1-1 1,0 0-1,0 1 0,0-1 0,-2-1 1,-1-2 25,0 0 0,-1 0 1,1-1-1,1 1 0,-1-1 1,1 0-1,0 0 1,0 0-1,0-1 0,0 1 1,1-1-1,0 1 1,-2-10-1,1 0 159,0-1 1,0 0-1,0-32 1,3 42-169,1 0 0,-1 0 1,1 0-1,0 1 1,0-1-1,1 0 0,0 1 1,0-1-1,0 1 1,1 0-1,-1-1 0,1 1 1,0 0-1,1 1 1,-1-1-1,8-6 0,-3 4-10,0 0 0,1 0 0,1 1 0,-1 0 0,1 0 0,0 1 0,0 0 0,12-3 0,12-2-945,1 2 1,0 1-1,1 1 0,37 0 0,-20 4-3658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14.9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0 188 10805,'0'0'1910,"17"7"-1563,55 21-326,-69-27-19,0-1-1,0 1 0,0 0 1,1-1-1,-1 0 1,0 0-1,1 0 0,-1 0 1,0 0-1,0 0 0,1-1 1,-1 0-1,0 0 0,0 0 1,0 0-1,0 0 1,0 0-1,0-1 0,0 0 1,3-2-1,0-1 3,0 0 0,-1-1 0,1 0 1,-1-1-1,8-11 0,-12 15 4,3-3 2,0 0 0,0 0 1,-1-1-1,0 1 0,0-1 1,-1 0-1,1 0 1,-2 0-1,1 0 0,-1 0 1,0 0-1,0 0 0,-1 0 1,0 0-1,0-1 0,-2-9 1,1 15 25,0 0-1,-1 0 1,1 0 0,0 0 0,-1 0 0,1 0-1,-1 0 1,1 1 0,-1-1 0,0 0 0,0 1-1,0 0 1,0-1 0,0 1 0,0 0 0,0 0 0,0 0-1,-1 0 1,1 0 0,0 1 0,-1-1 0,1 1-1,0-1 1,-5 1 0,-4-1 289,0 0 0,0 1 1,0 1-1,-11 1 0,19-2-296,1 1 0,0 0 0,-1 0 0,1 0 0,0 0 0,0 0 0,0 0-1,0 1 1,0-1 0,0 1 0,0-1 0,0 1 0,1 0 0,-1-1 0,0 1 0,1 0 0,0 0 0,-1 0 0,1 1 0,0-1 0,0 0 0,0 0 0,0 1 0,1-1 0,-1 0-1,1 1 1,-1-1 0,1 4 0,-1 1-33,0 0 0,1 0 0,0 0 0,0-1-1,1 1 1,0 0 0,0 0 0,0 0 0,4 8 0,-1-7-17,0 0 1,0-1 0,1 0-1,0 0 1,0 0 0,0 0-1,1-1 1,0 0 0,1 0-1,-1 0 1,1-1 0,0 0 0,0 0-1,1-1 1,0 0 0,11 5-1,-6-5-605,0 1 0,-1-2 0,2 1 0,-1-2 0,0 0 0,0 0 0,1-2 0,-1 1 0,23-3 0,-17-5-3165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18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27 944,'0'0'12011,"-3"6"-11402,0 1-550,0 1 1,1 0 0,-1 0 0,2 1-1,-1-1 1,1 0 0,0 1 0,1-1-1,1 14 1,-1-21-60,0 0-1,0 0 1,0 0 0,0 0-1,1 0 1,-1 0 0,0 0-1,1 0 1,-1 0 0,0 0-1,1 0 1,-1 0-1,1 0 1,0-1 0,-1 1-1,1 0 1,0 0 0,-1 0-1,1-1 1,0 1-1,0-1 1,0 1 0,-1 0-1,1-1 1,0 1 0,0-1-1,0 0 1,0 1 0,0-1-1,0 0 1,0 1-1,0-1 1,0 0 0,0 0-1,0 0 1,0 0 0,0 0-1,0 0 1,0 0 0,0-1-1,0 1 1,0 0-1,0 0 1,0-1 0,1 0-1,3 0-19,0 0 0,-1-1 0,0 0 0,1 0 0,-1 0 0,0 0 0,0-1 0,5-4 0,2-4 4,23-21-32,-33 31 39,1 0-1,-1 0 1,0 0-1,1 0 1,-1 0-1,1 1 0,-1-1 1,1 1-1,-1-1 1,1 1-1,-1-1 0,1 1 1,0 0-1,-1 0 1,1-1-1,-1 1 0,1 1 1,0-1-1,-1 0 1,1 0-1,0 0 0,-1 1 1,3 0-1,-2 2 11,1 0 0,0 1-1,-1-1 1,1 0 0,-1 1-1,0 0 1,0 0 0,-1-1 0,1 1-1,-1 0 1,0 0 0,0 0-1,1 5 1,0 1 16,3 8-114,-1-3 160,1 0 0,0 0 1,0-1-1,13 23 0,-16-34-134,0 0 0,0 0 0,0 0 0,0 0 0,1-1 0,-1 1 0,0-1 0,1 0 1,0 0-1,0 0 0,0 0 0,-1 0 0,2-1 0,-1 1 0,0-1 0,0 0 0,0 1 0,1-2 0,-1 1 0,0 0 0,1-1 0,-1 1 0,1-1 0,-1 0 0,1 0 0,5-2 0,-4 1-104,0-1 1,0 0-1,0-1 0,0 1 1,-1-1-1,0 0 1,1 0-1,-1-1 0,0 1 1,0-1-1,-1 0 0,1 0 1,-1 0-1,0 0 0,0 0 1,0-1-1,3-8 0,1 0-14,0-1 1,-1 0-1,-1-1 0,0 1 0,2-16 1,-6 24 184,3-32 317,-4 37-175,0 0-1,0 0 0,0 0 0,0 0 0,0 1 1,-1-1-1,1 0 0,0 0 0,0 0 0,-1 1 1,1-1-1,0 0 0,-1 0 0,1 1 0,-1-1 1,1 0-1,-1 1 0,1-1 0,-1 0 1,1 1-1,-1-1 0,0 1 0,1-1 0,-1 1 1,0-1-1,0 1 0,1 0 0,-1-1 0,0 1 1,0 0-1,1-1 0,-1 1 0,0 0 0,0 0 1,0 0-1,-1 0 0,1 0-66,0 0 0,0 0 0,0 1 0,0-1 0,0 0-1,0 1 1,0-1 0,0 0 0,0 1 0,0-1 0,1 1 0,-1 0 0,0-1 0,0 1 0,0 0 0,1-1 0,-1 1-1,0 0 1,1 0 0,-1 0 0,1-1 0,-1 1 0,1 0 0,-1 0 0,1 0 0,-1 0 0,1 0 0,0 0-1,0 0 1,0 0 0,-1 0 0,1 0 0,0 2 0,1 44-367,-1-31 446,1-10-147,0 0 1,0 1-1,0-1 1,1 0-1,0 0 1,0 0-1,0 0 1,1 0-1,0-1 1,0 1-1,0-1 0,1 0 1,0 0-1,0 0 1,0 0-1,7 6 1,-7-8-121,0 0 1,0 0-1,0 0 1,0 0-1,1-1 1,-1 1 0,1-1-1,-1-1 1,1 1-1,0 0 1,0-1-1,-1 0 1,1 0-1,0-1 1,0 1-1,0-1 1,0 0-1,0 0 1,0-1 0,0 0-1,0 0 1,5-1-1,-8 1 6,-1 0 0,1 1 0,-1-1 1,0 0-1,1 0 0,-1 0 0,0 0 0,0 0 0,1 0 0,-1-1 0,0 1 0,0 0 1,0-1-1,-1 1 0,1-1 0,0 1 0,0-1 0,-1 1 0,1-1 0,-1 1 0,1-1 0,-1-3 1,3-40-954,-3 35 876,0 1 196,-1 1-1,1-1 0,-1 1 1,0-1-1,-1 1 0,0 0 1,-1 0-1,1 0 0,-1 0 1,-1 0-1,0 1 0,0-1 1,0 1-1,-1 0 0,-9-10 1,8 11 467,0 0 1,-1 1 0,0 0-1,0 0 1,0 0-1,0 1 1,-1 0 0,1 1-1,-1 0 1,-9-3 0,123 3 743,-92 4-1221,-1 0 1,0 1-1,1 0 1,21 8-1,-31-9-2,-1 1 0,1-1 0,-1 1 0,1 0 0,-1 0 0,0 0 0,0 0 1,0 1-1,0-1 0,0 1 0,0 0 0,-1 0 0,1 0 0,-1 0 0,0 1 0,0-1 0,0 0 0,0 1 0,-1-1 0,3 7 0,1 12-4,-3-13 4,0 0 0,0 0-1,1 0 1,7 13 0,-9-20-34,0 1 1,0-1 0,1 0-1,-1 0 1,1 0 0,0-1-1,0 1 1,-1 0 0,1-1-1,0 1 1,0-1 0,1 0-1,-1 1 1,0-1-1,0 0 1,1 0 0,-1 0-1,0-1 1,1 1 0,-1-1-1,1 1 1,2-1 0,1 0-212,0 1 1,-1-2-1,1 1 1,0-1-1,0 0 1,-1 0-1,1 0 0,0-1 1,-1 0-1,11-5 1,-2-1-551,-1-1 1,21-17-1,-11 8 441,-23 18 450,0 0 0,1 0 0,-1-1 0,1 1 0,-1 0 0,0 0 0,1 0 0,-1 0 0,1 0 0,-1 0 0,1 0 0,-1-1 0,1 1 0,-1 0 0,1 1 0,-1-1 0,0 0 0,1 0 1,-1 0-1,1 0 0,-1 0 0,1 0 0,-1 0 0,0 1 0,1-1 0,-1 0 0,1 0 0,-1 1 0,0-1 0,1 0 0,-1 1 0,0-1 0,1 0 0,-1 1 0,0-1 0,0 0 0,1 1 0,-1-1 0,0 1 0,0-1 0,0 0 0,1 1 0,-1-1 0,0 1 1,0-1-1,0 1 0,0-1 0,0 1 0,9 36-330,-3-12 387,-5-22-380,14 31 599,-5-19-1626,2-8-3293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19.8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123 362 720,'-11'-12'14180,"4"12"-13790,-4 1 517,8 15-696,5 519-113,-2-524-121,-1 0 1,0 0-1,0 0 0,-6 20 0,6-29 9,1 0-1,-1 0 0,1 1 1,-1-1-1,0 0 0,0 0 1,0 0-1,-1 0 0,1 0 1,0 0-1,-1 0 0,1 0 1,-1 0-1,0-1 1,0 1-1,1-1 0,-1 1 1,0-1-1,0 0 0,0 0 1,-1 0-1,1 0 0,0 0 1,0 0-1,-1 0 0,1-1 1,0 1-1,-4 0 0,5-2-5,0 1-1,-1 0 1,1-1 0,0 1-1,0 0 1,-1-1-1,1 0 1,0 1 0,0-1-1,0 0 1,0 1-1,0-1 1,0 0-1,0 0 1,0 0 0,0 0-1,0 0 1,0 0-1,1 0 1,-1 0 0,0 0-1,1 0 1,-1-1-1,1 1 1,-1 0-1,1 0 1,-1-1 0,1 1-1,0 0 1,0-2-1,-5-49-508,5 40 539,-1-8-16,0 0 0,2 0 0,0-1 0,2 1 0,0 0 0,1 0 0,1 1 0,8-23 0,2 7 200,71-188-1247,-75 189 681,-2-2-1,-1 1 1,-2-1 0,2-59-1,-7 54 427,0-8 633,-8-94-1,12 175 1027,25 195-1131,-29-183-598,2 32 66,-2-70-87,0 1 0,0-1 0,0 0 1,1 0-1,0 0 0,0 0 1,1-1-1,-1 1 0,5 6 0,-6-11-64,0 1-1,0-1 0,0 0 1,0 1-1,0-1 0,1 0 0,-1 0 1,0 0-1,1 0 0,-1 0 0,0 0 1,1 0-1,-1-1 0,1 1 1,0 0-1,-1-1 0,1 0 0,-1 1 1,1-1-1,0 0 0,-1 1 1,1-1-1,3 0 0,0-2 12,0 1 1,1 0-1,-1-1 0,0 0 1,0 0-1,4-3 0,-5 2 75,0 1-1,1 0 1,-1 1-1,0-1 0,1 1 1,-1-1-1,10 0 1,-13 2 31,0 1 0,0-1 1,1 1-1,-1-1 0,0 1 1,0 0-1,0 0 0,0-1 0,0 1 1,0 0-1,-1 0 0,1 0 1,0 0-1,0 0 0,-1 0 0,1 0 1,0 0-1,-1 0 0,1 0 1,-1 0-1,1 1 0,-1 0 0,13 39 153,-7-23-98,-6-17-74,0 0 1,0-1-1,0 1 1,1 0-1,-1 0 1,0 0 0,1-1-1,-1 1 1,0 0-1,1 0 1,-1-1-1,1 1 1,-1 0-1,1-1 1,0 1 0,-1-1-1,1 1 1,-1-1-1,2 1 1,5-10-350,-1-29 117,-6 36 278,6-87 401,-5 50-423,2 1 1,2-1 0,1 1 0,14-45 0,-20 82-8,12-26-24,-11 26 55,-1 0-1,0 1 0,1-1 0,-1 1 1,0-1-1,1 0 0,-1 1 1,1-1-1,-1 1 0,1-1 0,-1 1 1,1-1-1,-1 1 0,1 0 1,-1-1-1,1 1 0,0-1 0,-1 1 1,1 0-1,0 0 0,-1-1 1,1 1-1,0 0 0,-1 0 0,1 0 1,0 0-1,0 0 0,-1 0 1,1 0-1,0 0 0,-1 0 0,1 0 1,0 0-1,0 1 0,-1-1 1,2 1-1,-1 0-36,0 0 0,-1 0 0,1 0-1,-1 1 1,1-1 0,-1 0 0,1 0 0,-1 1 0,0-1-1,1 0 1,-1 1 0,0-1 0,0 1 0,0-1 0,-1 2 0,2 3 5,4 78 40,-9 128 0,2-185-300,-2-1 0,0 0-1,-9 28 1,13-52 171,-1 0 0,1-1 0,-1 1 0,1-1 0,-1 1 0,1-1 0,-1 1 0,0-1 0,0 0 0,0 1 0,0-1 0,0 0 0,0 0 0,-2 2 0,3-3 72,-1 0 0,1 0 1,-1 0-1,1 0 0,0 0 1,-1 0-1,1 0 1,-1 0-1,1 0 0,-1 0 1,1 0-1,0 0 0,-1 0 1,1-1-1,-1 1 1,1 0-1,0 0 0,-1 0 1,1-1-1,0 1 0,-1 0 1,1 0-1,0-1 1,0 1-1,-1 0 0,1-1 1,0 1-1,0 0 0,-1-1 1,1 1-1,0-1 1,0 0-1,-3-4 68,1 0 1,0 0-1,1 0 1,-1-1-1,1 1 1,-1-9-1,1 4-13,-1-10 149,0 0-1,2 0 1,3-29 0,-3 43-184,1 1-1,0-1 1,1 1 0,-1 0 0,1-1 0,0 1-1,1 0 1,-1 0 0,1 0 0,0 1 0,0-1-1,0 1 1,1 0 0,0-1 0,-1 1 0,2 1-1,5-6 1,-6 7-196,33-21 134,-10 14-4610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27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3442,'0'0'0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27.9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 4754,'0'0'4191,"-5"0"-3772,4 0-415,1-1-1,0 1 0,-1 0 0,1 0 1,-1 0-1,1 0 0,0 0 0,-1 0 1,1 0-1,-1 0 0,1 0 0,0 1 0,-1-1 1,1 0-1,-1 0 0,1 0 0,0 0 1,-1 0-1,1 1 0,0-1 0,-1 0 1,1 0-1,0 1 0,0-1 0,-1 0 1,1 0-1,0 1 0,-1-1 0,1 0 1,0 1-1,0-1 0,0 0 0,0 1 1,-1-1-1,1 1 0,8 16 218,34 30 435,-25-30-332,263 260 1908,-6-6-1764,-250-245-406,24 33 0,-23-19-2787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28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0 5859,'0'0'1029,"18"20"-47,0-2-747,-1-1-18,-1 0 1,-1 2-1,0 0 1,-1 0-1,14 27 1,-14-19 114,0 1 1,-2 1 0,-2 0-1,0 0 1,-2 1 0,-1 0-1,-1 0 1,-2 1 0,1 51-1,-5-78-263,0 0-1,-1 0 0,1 1 1,-1-1-1,0 0 0,0 0 1,0 0-1,0 0 0,-1-1 0,0 1 1,0 0-1,0 0 0,0-1 1,0 0-1,-1 1 0,1-1 0,-1 0 1,0 0-1,0 0 0,0-1 1,-1 1-1,1-1 0,-1 1 0,1-1 1,-1 0-1,0-1 0,1 1 1,-1-1-1,0 1 0,0-1 0,-6 1 1,-13 2 98,-1-1 0,1-1 0,-1-1-1,-33-2 1,19 0-217,27 1-111,-25-1 500,35 1-409,0 0 1,1 0-1,-1 0 0,0 0 0,0 0 1,0 0-1,1 0 0,-1 0 0,0-1 1,0 1-1,1 0 0,-1-1 0,0 1 1,0-1-1,1 1 0,-1 0 0,1-1 1,-1 0-1,0 1 0,1-1 0,-1 1 1,1-1-1,-1 0 0,1 1 0,-1-1 1,1 0-1,0 1 0,-1-1 0,1 0 0,0 0 1,0 1-1,-1-2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32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19 7331,'0'0'5259,"13"14"-4624,38 37-386,0-2-101,57 73-1,-104-116-406,0 0 1,0 0-1,-1 0 0,1 0 0,-1 1 1,-1-1-1,1 1 0,-1 0 1,0 0-1,-1 0 0,0 0 1,0 0-1,0 0 0,-1 1 0,0-1 1,0 0-1,-3 11 0,2-13-31,-1 1 0,0-1 0,0 0 0,0 1-1,-1-1 1,0 0 0,0-1 0,0 1 0,0 0 0,-1-1-1,0 0 1,0 0 0,0 0 0,0 0 0,-1-1 0,0 0-1,1 0 1,-1 0 0,0 0 0,0-1 0,-1 0 0,-5 2-1,2-1 206,-1 0-1,1-1 1,-1 0-1,1-1 1,-1 0-1,0 0 1,1-1-1,-18-2 1,23 2 239,1-1 0,-1 0 0,1 1 0,0-1 0,0 0 0,-1-1 0,1 1 0,0 0 0,0-1 0,0 0 0,0 0 0,1 0 0,-1 0 0,0 0 0,1-1 0,-1 1 0,1-1 0,0 1 0,0-1 0,0 0 0,0 0 0,1 0 0,-1 0 0,1 0 0,-1 0 0,1 0 0,-1-7 0,1 2-21,0 0-1,1 0 1,0 0-1,0-1 0,1 1 1,0 0-1,0 0 0,1 0 1,0 0-1,0 0 1,1 0-1,0 1 0,1-1 1,0 1-1,0 0 1,0 0-1,6-7 0,10-11-81,1 1-1,1 1 0,27-21 0,-41 36 13,28-24-68,1 2 1,1 2-1,49-27 0,-58 44-1110,-13 10-1913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02:15:33.0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10261,'0'0'800,"102"99"-160,-63-67-191,1 1-145,2 2-272,0 2-32,-3-1 128,-4-3-128,-7 2-448,-13 6-1169,-15 2-880,0-29-1697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034ED-A681-43E5-A65D-042BC9F6BBAF}" type="datetimeFigureOut">
              <a:rPr lang="en-US" smtClean="0"/>
              <a:t>Nov 18, 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E6F60-F911-45B4-9B74-30E929F58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03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597820"/>
            <a:ext cx="9144000" cy="1102519"/>
          </a:xfrm>
        </p:spPr>
        <p:txBody>
          <a:bodyPr>
            <a:noAutofit/>
          </a:bodyPr>
          <a:lstStyle>
            <a:lvl1pPr>
              <a:defRPr sz="2775" b="0" spc="3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15766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95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315CF2BA-89A1-4C43-89A8-21C4E9F696AC}" type="datetime3">
              <a:rPr lang="en-US" smtClean="0"/>
              <a:t>18 November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11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18 November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94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18 November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E97C0-CB47-4FDA-80B2-F967270C0F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492" y="339502"/>
            <a:ext cx="8250963" cy="4320480"/>
          </a:xfrm>
        </p:spPr>
        <p:txBody>
          <a:bodyPr>
            <a:normAutofit/>
          </a:bodyPr>
          <a:lstStyle>
            <a:lvl1pPr>
              <a:defRPr sz="2000"/>
            </a:lvl1pPr>
            <a:lvl2pPr marL="25081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9564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00C9-0DD4-4E0F-8D6F-C64556835783}" type="datetime3">
              <a:rPr lang="en-US" smtClean="0"/>
              <a:t>18 November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85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51C-6281-41B0-ADC3-26E54997B9C1}" type="datetime3">
              <a:rPr lang="en-US" smtClean="0"/>
              <a:t>18 November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4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8314-A18F-4633-A618-676355BC2D42}" type="datetime3">
              <a:rPr lang="en-US" smtClean="0"/>
              <a:t>18 November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60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926EB-2B15-442D-9591-2AA3652FE94C}" type="datetime3">
              <a:rPr lang="en-US" smtClean="0"/>
              <a:t>18 November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2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C7A54-782A-4D5F-993C-A39CDA3B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5536" y="411510"/>
            <a:ext cx="8352928" cy="432048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2400">
                <a:solidFill>
                  <a:schemeClr val="bg1"/>
                </a:solidFill>
              </a:defRPr>
            </a:lvl1pPr>
            <a:lvl2pPr marL="250825" indent="0">
              <a:buNone/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98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9612" y="1779662"/>
            <a:ext cx="6984776" cy="1302587"/>
          </a:xfr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600" spc="100" baseline="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1172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22512" y="2067694"/>
            <a:ext cx="5698976" cy="1224136"/>
          </a:xfrm>
        </p:spPr>
        <p:txBody>
          <a:bodyPr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6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86E0917-393A-483E-A624-051E9E76F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69602-AB38-4ADE-AD27-8FB339C7F8E6}" type="datetime3">
              <a:rPr lang="en-US" smtClean="0"/>
              <a:t>18 November 2020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D6AE1D7-4B9B-46D3-82E9-919AC7176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E6FCF3C-0F43-4038-BE85-2187A6A99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13211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18 November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E97C0-CB47-4FDA-80B2-F967270C0F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492" y="339502"/>
            <a:ext cx="8250963" cy="4320480"/>
          </a:xfrm>
        </p:spPr>
        <p:txBody>
          <a:bodyPr>
            <a:normAutofit/>
          </a:bodyPr>
          <a:lstStyle>
            <a:lvl1pPr>
              <a:defRPr sz="2000"/>
            </a:lvl1pPr>
            <a:lvl2pPr marL="25082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7268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936000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  <a:lumMod val="20000"/>
                </a:schemeClr>
              </a:gs>
              <a:gs pos="100000">
                <a:schemeClr val="accent5">
                  <a:shade val="100000"/>
                  <a:satMod val="115000"/>
                  <a:lumMod val="4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76200" dist="38100" dir="54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300" baseline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2487"/>
            <a:ext cx="8229600" cy="724120"/>
          </a:xfrm>
        </p:spPr>
        <p:txBody>
          <a:bodyPr anchor="b">
            <a:normAutofit/>
          </a:bodyPr>
          <a:lstStyle>
            <a:lvl1pPr algn="l">
              <a:defRPr sz="2800" b="1" spc="15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1856"/>
            <a:ext cx="8229600" cy="3570108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22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084CC8D-03FE-4660-BE20-6CF8767273CA}" type="datetime3">
              <a:rPr lang="en-US" smtClean="0"/>
              <a:pPr/>
              <a:t>18 November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9352" y="4767264"/>
            <a:ext cx="2133600" cy="273844"/>
          </a:xfrm>
        </p:spPr>
        <p:txBody>
          <a:bodyPr/>
          <a:lstStyle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9BCB9F-205B-498D-ADCF-BC46DD55F43B}"/>
              </a:ext>
            </a:extLst>
          </p:cNvPr>
          <p:cNvSpPr/>
          <p:nvPr userDrawn="1"/>
        </p:nvSpPr>
        <p:spPr>
          <a:xfrm>
            <a:off x="0" y="0"/>
            <a:ext cx="9144000" cy="936000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  <a:lumMod val="20000"/>
                </a:schemeClr>
              </a:gs>
              <a:gs pos="100000">
                <a:schemeClr val="accent5">
                  <a:shade val="100000"/>
                  <a:satMod val="115000"/>
                  <a:lumMod val="4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76200" dist="38100" dir="54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300" baseline="0"/>
          </a:p>
        </p:txBody>
      </p:sp>
    </p:spTree>
    <p:extLst>
      <p:ext uri="{BB962C8B-B14F-4D97-AF65-F5344CB8AC3E}">
        <p14:creationId xmlns:p14="http://schemas.microsoft.com/office/powerpoint/2010/main" val="4026622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C7A54-782A-4D5F-993C-A39CDA3B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5537" y="411510"/>
            <a:ext cx="8352928" cy="432048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2400">
                <a:solidFill>
                  <a:schemeClr val="bg1"/>
                </a:solidFill>
              </a:defRPr>
            </a:lvl1pPr>
            <a:lvl2pPr marL="250819" indent="0">
              <a:buNone/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140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9613" y="1779663"/>
            <a:ext cx="6984776" cy="1302587"/>
          </a:xfr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600" spc="100" baseline="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486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18 November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22513" y="987575"/>
            <a:ext cx="5698976" cy="1440160"/>
          </a:xfrm>
        </p:spPr>
        <p:txBody>
          <a:bodyPr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2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7800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F95B-288D-4EAE-B81F-D2D88033CFE8}" type="datetime3">
              <a:rPr lang="en-US" smtClean="0"/>
              <a:t>18 November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36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37011-80A0-4F69-B8EB-CEE210F70D8F}" type="datetime3">
              <a:rPr lang="en-US" smtClean="0"/>
              <a:t>18 November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4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3EA5-36CF-4071-9E35-6A203A468699}" type="datetime3">
              <a:rPr lang="en-US" smtClean="0"/>
              <a:t>18 November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1736-CA6E-40CC-8917-0A165178B1D8}" type="datetime3">
              <a:rPr lang="en-US" smtClean="0"/>
              <a:t>18 November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2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67169602-AB38-4ADE-AD27-8FB339C7F8E6}" type="datetime3">
              <a:rPr lang="en-US" smtClean="0"/>
              <a:t>18 November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02896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42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62" r:id="rId16"/>
    <p:sldLayoutId id="2147483661" r:id="rId17"/>
    <p:sldLayoutId id="2147483660" r:id="rId18"/>
    <p:sldLayoutId id="2147483663" r:id="rId19"/>
  </p:sldLayoutIdLst>
  <p:hf hdr="0" ftr="0" dt="0"/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1pPr>
      <a:lvl2pPr marL="536561" indent="-285743" algn="l" defTabSz="914378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2pPr>
      <a:lvl3pPr marL="80484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59.xml"/><Relationship Id="rId21" Type="http://schemas.openxmlformats.org/officeDocument/2006/relationships/customXml" Target="../ink/ink211.xml"/><Relationship Id="rId42" Type="http://schemas.openxmlformats.org/officeDocument/2006/relationships/image" Target="../media/image215.png"/><Relationship Id="rId63" Type="http://schemas.openxmlformats.org/officeDocument/2006/relationships/customXml" Target="../ink/ink232.xml"/><Relationship Id="rId84" Type="http://schemas.openxmlformats.org/officeDocument/2006/relationships/image" Target="../media/image234.png"/><Relationship Id="rId138" Type="http://schemas.openxmlformats.org/officeDocument/2006/relationships/customXml" Target="../ink/ink270.xml"/><Relationship Id="rId159" Type="http://schemas.openxmlformats.org/officeDocument/2006/relationships/customXml" Target="../ink/ink281.xml"/><Relationship Id="rId170" Type="http://schemas.openxmlformats.org/officeDocument/2006/relationships/image" Target="../media/image276.png"/><Relationship Id="rId191" Type="http://schemas.openxmlformats.org/officeDocument/2006/relationships/customXml" Target="../ink/ink297.xml"/><Relationship Id="rId107" Type="http://schemas.openxmlformats.org/officeDocument/2006/relationships/customXml" Target="../ink/ink254.xml"/><Relationship Id="rId11" Type="http://schemas.openxmlformats.org/officeDocument/2006/relationships/customXml" Target="../ink/ink206.xml"/><Relationship Id="rId32" Type="http://schemas.openxmlformats.org/officeDocument/2006/relationships/image" Target="../media/image210.png"/><Relationship Id="rId53" Type="http://schemas.openxmlformats.org/officeDocument/2006/relationships/customXml" Target="../ink/ink227.xml"/><Relationship Id="rId74" Type="http://schemas.openxmlformats.org/officeDocument/2006/relationships/image" Target="../media/image229.png"/><Relationship Id="rId128" Type="http://schemas.openxmlformats.org/officeDocument/2006/relationships/image" Target="../media/image256.png"/><Relationship Id="rId149" Type="http://schemas.openxmlformats.org/officeDocument/2006/relationships/customXml" Target="../ink/ink276.xml"/><Relationship Id="rId5" Type="http://schemas.openxmlformats.org/officeDocument/2006/relationships/customXml" Target="../ink/ink203.xml"/><Relationship Id="rId95" Type="http://schemas.openxmlformats.org/officeDocument/2006/relationships/customXml" Target="../ink/ink248.xml"/><Relationship Id="rId160" Type="http://schemas.openxmlformats.org/officeDocument/2006/relationships/image" Target="../media/image271.png"/><Relationship Id="rId181" Type="http://schemas.openxmlformats.org/officeDocument/2006/relationships/customXml" Target="../ink/ink292.xml"/><Relationship Id="rId22" Type="http://schemas.openxmlformats.org/officeDocument/2006/relationships/image" Target="../media/image205.png"/><Relationship Id="rId43" Type="http://schemas.openxmlformats.org/officeDocument/2006/relationships/customXml" Target="../ink/ink222.xml"/><Relationship Id="rId64" Type="http://schemas.openxmlformats.org/officeDocument/2006/relationships/image" Target="../media/image8.png"/><Relationship Id="rId118" Type="http://schemas.openxmlformats.org/officeDocument/2006/relationships/image" Target="../media/image251.png"/><Relationship Id="rId139" Type="http://schemas.openxmlformats.org/officeDocument/2006/relationships/customXml" Target="../ink/ink271.xml"/><Relationship Id="rId85" Type="http://schemas.openxmlformats.org/officeDocument/2006/relationships/customXml" Target="../ink/ink243.xml"/><Relationship Id="rId150" Type="http://schemas.openxmlformats.org/officeDocument/2006/relationships/image" Target="../media/image266.png"/><Relationship Id="rId171" Type="http://schemas.openxmlformats.org/officeDocument/2006/relationships/customXml" Target="../ink/ink287.xml"/><Relationship Id="rId192" Type="http://schemas.openxmlformats.org/officeDocument/2006/relationships/image" Target="../media/image287.png"/><Relationship Id="rId12" Type="http://schemas.openxmlformats.org/officeDocument/2006/relationships/image" Target="../media/image200.png"/><Relationship Id="rId33" Type="http://schemas.openxmlformats.org/officeDocument/2006/relationships/customXml" Target="../ink/ink217.xml"/><Relationship Id="rId108" Type="http://schemas.openxmlformats.org/officeDocument/2006/relationships/image" Target="../media/image246.png"/><Relationship Id="rId129" Type="http://schemas.openxmlformats.org/officeDocument/2006/relationships/customXml" Target="../ink/ink265.xml"/><Relationship Id="rId54" Type="http://schemas.openxmlformats.org/officeDocument/2006/relationships/image" Target="../media/image220.png"/><Relationship Id="rId75" Type="http://schemas.openxmlformats.org/officeDocument/2006/relationships/customXml" Target="../ink/ink238.xml"/><Relationship Id="rId96" Type="http://schemas.openxmlformats.org/officeDocument/2006/relationships/image" Target="../media/image240.png"/><Relationship Id="rId140" Type="http://schemas.openxmlformats.org/officeDocument/2006/relationships/image" Target="../media/image261.png"/><Relationship Id="rId161" Type="http://schemas.openxmlformats.org/officeDocument/2006/relationships/customXml" Target="../ink/ink282.xml"/><Relationship Id="rId182" Type="http://schemas.openxmlformats.org/officeDocument/2006/relationships/image" Target="../media/image282.png"/><Relationship Id="rId6" Type="http://schemas.openxmlformats.org/officeDocument/2006/relationships/image" Target="../media/image197.png"/><Relationship Id="rId23" Type="http://schemas.openxmlformats.org/officeDocument/2006/relationships/customXml" Target="../ink/ink212.xml"/><Relationship Id="rId119" Type="http://schemas.openxmlformats.org/officeDocument/2006/relationships/customXml" Target="../ink/ink260.xml"/><Relationship Id="rId44" Type="http://schemas.openxmlformats.org/officeDocument/2006/relationships/image" Target="../media/image216.png"/><Relationship Id="rId65" Type="http://schemas.openxmlformats.org/officeDocument/2006/relationships/customXml" Target="../ink/ink233.xml"/><Relationship Id="rId86" Type="http://schemas.openxmlformats.org/officeDocument/2006/relationships/image" Target="../media/image235.png"/><Relationship Id="rId130" Type="http://schemas.openxmlformats.org/officeDocument/2006/relationships/image" Target="../media/image257.png"/><Relationship Id="rId151" Type="http://schemas.openxmlformats.org/officeDocument/2006/relationships/customXml" Target="../ink/ink277.xml"/><Relationship Id="rId172" Type="http://schemas.openxmlformats.org/officeDocument/2006/relationships/image" Target="../media/image277.png"/><Relationship Id="rId193" Type="http://schemas.openxmlformats.org/officeDocument/2006/relationships/customXml" Target="../ink/ink298.xml"/><Relationship Id="rId13" Type="http://schemas.openxmlformats.org/officeDocument/2006/relationships/customXml" Target="../ink/ink207.xml"/><Relationship Id="rId109" Type="http://schemas.openxmlformats.org/officeDocument/2006/relationships/customXml" Target="../ink/ink255.xml"/><Relationship Id="rId34" Type="http://schemas.openxmlformats.org/officeDocument/2006/relationships/image" Target="../media/image211.png"/><Relationship Id="rId55" Type="http://schemas.openxmlformats.org/officeDocument/2006/relationships/customXml" Target="../ink/ink228.xml"/><Relationship Id="rId76" Type="http://schemas.openxmlformats.org/officeDocument/2006/relationships/image" Target="../media/image230.png"/><Relationship Id="rId97" Type="http://schemas.openxmlformats.org/officeDocument/2006/relationships/customXml" Target="../ink/ink249.xml"/><Relationship Id="rId120" Type="http://schemas.openxmlformats.org/officeDocument/2006/relationships/image" Target="../media/image252.png"/><Relationship Id="rId141" Type="http://schemas.openxmlformats.org/officeDocument/2006/relationships/customXml" Target="../ink/ink272.xml"/><Relationship Id="rId7" Type="http://schemas.openxmlformats.org/officeDocument/2006/relationships/customXml" Target="../ink/ink204.xml"/><Relationship Id="rId71" Type="http://schemas.openxmlformats.org/officeDocument/2006/relationships/customXml" Target="../ink/ink236.xml"/><Relationship Id="rId92" Type="http://schemas.openxmlformats.org/officeDocument/2006/relationships/image" Target="../media/image238.png"/><Relationship Id="rId162" Type="http://schemas.openxmlformats.org/officeDocument/2006/relationships/image" Target="../media/image272.png"/><Relationship Id="rId183" Type="http://schemas.openxmlformats.org/officeDocument/2006/relationships/customXml" Target="../ink/ink293.xml"/><Relationship Id="rId2" Type="http://schemas.openxmlformats.org/officeDocument/2006/relationships/image" Target="../media/image195.png"/><Relationship Id="rId29" Type="http://schemas.openxmlformats.org/officeDocument/2006/relationships/customXml" Target="../ink/ink215.xml"/><Relationship Id="rId24" Type="http://schemas.openxmlformats.org/officeDocument/2006/relationships/image" Target="../media/image206.png"/><Relationship Id="rId40" Type="http://schemas.openxmlformats.org/officeDocument/2006/relationships/image" Target="../media/image214.png"/><Relationship Id="rId45" Type="http://schemas.openxmlformats.org/officeDocument/2006/relationships/customXml" Target="../ink/ink223.xml"/><Relationship Id="rId66" Type="http://schemas.openxmlformats.org/officeDocument/2006/relationships/image" Target="../media/image225.png"/><Relationship Id="rId87" Type="http://schemas.openxmlformats.org/officeDocument/2006/relationships/customXml" Target="../ink/ink244.xml"/><Relationship Id="rId110" Type="http://schemas.openxmlformats.org/officeDocument/2006/relationships/image" Target="../media/image247.png"/><Relationship Id="rId115" Type="http://schemas.openxmlformats.org/officeDocument/2006/relationships/customXml" Target="../ink/ink258.xml"/><Relationship Id="rId131" Type="http://schemas.openxmlformats.org/officeDocument/2006/relationships/customXml" Target="../ink/ink266.xml"/><Relationship Id="rId136" Type="http://schemas.openxmlformats.org/officeDocument/2006/relationships/customXml" Target="../ink/ink269.xml"/><Relationship Id="rId157" Type="http://schemas.openxmlformats.org/officeDocument/2006/relationships/customXml" Target="../ink/ink280.xml"/><Relationship Id="rId178" Type="http://schemas.openxmlformats.org/officeDocument/2006/relationships/image" Target="../media/image280.png"/><Relationship Id="rId61" Type="http://schemas.openxmlformats.org/officeDocument/2006/relationships/customXml" Target="../ink/ink231.xml"/><Relationship Id="rId82" Type="http://schemas.openxmlformats.org/officeDocument/2006/relationships/image" Target="../media/image233.png"/><Relationship Id="rId152" Type="http://schemas.openxmlformats.org/officeDocument/2006/relationships/image" Target="../media/image267.png"/><Relationship Id="rId173" Type="http://schemas.openxmlformats.org/officeDocument/2006/relationships/customXml" Target="../ink/ink288.xml"/><Relationship Id="rId194" Type="http://schemas.openxmlformats.org/officeDocument/2006/relationships/image" Target="../media/image288.png"/><Relationship Id="rId199" Type="http://schemas.openxmlformats.org/officeDocument/2006/relationships/customXml" Target="../ink/ink301.xml"/><Relationship Id="rId19" Type="http://schemas.openxmlformats.org/officeDocument/2006/relationships/customXml" Target="../ink/ink210.xml"/><Relationship Id="rId14" Type="http://schemas.openxmlformats.org/officeDocument/2006/relationships/image" Target="../media/image201.png"/><Relationship Id="rId30" Type="http://schemas.openxmlformats.org/officeDocument/2006/relationships/image" Target="../media/image209.png"/><Relationship Id="rId35" Type="http://schemas.openxmlformats.org/officeDocument/2006/relationships/customXml" Target="../ink/ink218.xml"/><Relationship Id="rId56" Type="http://schemas.openxmlformats.org/officeDocument/2006/relationships/image" Target="../media/image221.png"/><Relationship Id="rId77" Type="http://schemas.openxmlformats.org/officeDocument/2006/relationships/customXml" Target="../ink/ink239.xml"/><Relationship Id="rId100" Type="http://schemas.openxmlformats.org/officeDocument/2006/relationships/image" Target="../media/image242.png"/><Relationship Id="rId105" Type="http://schemas.openxmlformats.org/officeDocument/2006/relationships/customXml" Target="../ink/ink253.xml"/><Relationship Id="rId126" Type="http://schemas.openxmlformats.org/officeDocument/2006/relationships/image" Target="../media/image255.png"/><Relationship Id="rId147" Type="http://schemas.openxmlformats.org/officeDocument/2006/relationships/customXml" Target="../ink/ink275.xml"/><Relationship Id="rId168" Type="http://schemas.openxmlformats.org/officeDocument/2006/relationships/image" Target="../media/image275.png"/><Relationship Id="rId8" Type="http://schemas.openxmlformats.org/officeDocument/2006/relationships/image" Target="../media/image198.png"/><Relationship Id="rId51" Type="http://schemas.openxmlformats.org/officeDocument/2006/relationships/customXml" Target="../ink/ink226.xml"/><Relationship Id="rId72" Type="http://schemas.openxmlformats.org/officeDocument/2006/relationships/image" Target="../media/image228.png"/><Relationship Id="rId93" Type="http://schemas.openxmlformats.org/officeDocument/2006/relationships/customXml" Target="../ink/ink247.xml"/><Relationship Id="rId98" Type="http://schemas.openxmlformats.org/officeDocument/2006/relationships/image" Target="../media/image241.png"/><Relationship Id="rId121" Type="http://schemas.openxmlformats.org/officeDocument/2006/relationships/customXml" Target="../ink/ink261.xml"/><Relationship Id="rId142" Type="http://schemas.openxmlformats.org/officeDocument/2006/relationships/image" Target="../media/image262.png"/><Relationship Id="rId163" Type="http://schemas.openxmlformats.org/officeDocument/2006/relationships/customXml" Target="../ink/ink283.xml"/><Relationship Id="rId184" Type="http://schemas.openxmlformats.org/officeDocument/2006/relationships/image" Target="../media/image283.png"/><Relationship Id="rId189" Type="http://schemas.openxmlformats.org/officeDocument/2006/relationships/customXml" Target="../ink/ink296.xml"/><Relationship Id="rId3" Type="http://schemas.openxmlformats.org/officeDocument/2006/relationships/customXml" Target="../ink/ink202.xml"/><Relationship Id="rId25" Type="http://schemas.openxmlformats.org/officeDocument/2006/relationships/customXml" Target="../ink/ink213.xml"/><Relationship Id="rId46" Type="http://schemas.openxmlformats.org/officeDocument/2006/relationships/image" Target="../media/image217.png"/><Relationship Id="rId67" Type="http://schemas.openxmlformats.org/officeDocument/2006/relationships/customXml" Target="../ink/ink234.xml"/><Relationship Id="rId116" Type="http://schemas.openxmlformats.org/officeDocument/2006/relationships/image" Target="../media/image250.png"/><Relationship Id="rId137" Type="http://schemas.openxmlformats.org/officeDocument/2006/relationships/image" Target="../media/image260.png"/><Relationship Id="rId158" Type="http://schemas.openxmlformats.org/officeDocument/2006/relationships/image" Target="../media/image270.png"/><Relationship Id="rId20" Type="http://schemas.openxmlformats.org/officeDocument/2006/relationships/image" Target="../media/image204.png"/><Relationship Id="rId41" Type="http://schemas.openxmlformats.org/officeDocument/2006/relationships/customXml" Target="../ink/ink221.xml"/><Relationship Id="rId62" Type="http://schemas.openxmlformats.org/officeDocument/2006/relationships/image" Target="../media/image224.png"/><Relationship Id="rId83" Type="http://schemas.openxmlformats.org/officeDocument/2006/relationships/customXml" Target="../ink/ink242.xml"/><Relationship Id="rId88" Type="http://schemas.openxmlformats.org/officeDocument/2006/relationships/image" Target="../media/image236.png"/><Relationship Id="rId111" Type="http://schemas.openxmlformats.org/officeDocument/2006/relationships/customXml" Target="../ink/ink256.xml"/><Relationship Id="rId132" Type="http://schemas.openxmlformats.org/officeDocument/2006/relationships/image" Target="../media/image258.png"/><Relationship Id="rId153" Type="http://schemas.openxmlformats.org/officeDocument/2006/relationships/customXml" Target="../ink/ink278.xml"/><Relationship Id="rId174" Type="http://schemas.openxmlformats.org/officeDocument/2006/relationships/image" Target="../media/image278.png"/><Relationship Id="rId179" Type="http://schemas.openxmlformats.org/officeDocument/2006/relationships/customXml" Target="../ink/ink291.xml"/><Relationship Id="rId195" Type="http://schemas.openxmlformats.org/officeDocument/2006/relationships/customXml" Target="../ink/ink299.xml"/><Relationship Id="rId190" Type="http://schemas.openxmlformats.org/officeDocument/2006/relationships/image" Target="../media/image286.png"/><Relationship Id="rId15" Type="http://schemas.openxmlformats.org/officeDocument/2006/relationships/customXml" Target="../ink/ink208.xml"/><Relationship Id="rId36" Type="http://schemas.openxmlformats.org/officeDocument/2006/relationships/image" Target="../media/image212.png"/><Relationship Id="rId57" Type="http://schemas.openxmlformats.org/officeDocument/2006/relationships/customXml" Target="../ink/ink229.xml"/><Relationship Id="rId106" Type="http://schemas.openxmlformats.org/officeDocument/2006/relationships/image" Target="../media/image245.png"/><Relationship Id="rId127" Type="http://schemas.openxmlformats.org/officeDocument/2006/relationships/customXml" Target="../ink/ink264.xml"/><Relationship Id="rId10" Type="http://schemas.openxmlformats.org/officeDocument/2006/relationships/image" Target="../media/image199.png"/><Relationship Id="rId31" Type="http://schemas.openxmlformats.org/officeDocument/2006/relationships/customXml" Target="../ink/ink216.xml"/><Relationship Id="rId52" Type="http://schemas.openxmlformats.org/officeDocument/2006/relationships/image" Target="../media/image89.png"/><Relationship Id="rId73" Type="http://schemas.openxmlformats.org/officeDocument/2006/relationships/customXml" Target="../ink/ink237.xml"/><Relationship Id="rId78" Type="http://schemas.openxmlformats.org/officeDocument/2006/relationships/image" Target="../media/image231.png"/><Relationship Id="rId94" Type="http://schemas.openxmlformats.org/officeDocument/2006/relationships/image" Target="../media/image239.png"/><Relationship Id="rId99" Type="http://schemas.openxmlformats.org/officeDocument/2006/relationships/customXml" Target="../ink/ink250.xml"/><Relationship Id="rId101" Type="http://schemas.openxmlformats.org/officeDocument/2006/relationships/customXml" Target="../ink/ink251.xml"/><Relationship Id="rId122" Type="http://schemas.openxmlformats.org/officeDocument/2006/relationships/image" Target="../media/image253.png"/><Relationship Id="rId143" Type="http://schemas.openxmlformats.org/officeDocument/2006/relationships/customXml" Target="../ink/ink273.xml"/><Relationship Id="rId148" Type="http://schemas.openxmlformats.org/officeDocument/2006/relationships/image" Target="../media/image265.png"/><Relationship Id="rId164" Type="http://schemas.openxmlformats.org/officeDocument/2006/relationships/image" Target="../media/image273.png"/><Relationship Id="rId169" Type="http://schemas.openxmlformats.org/officeDocument/2006/relationships/customXml" Target="../ink/ink286.xml"/><Relationship Id="rId185" Type="http://schemas.openxmlformats.org/officeDocument/2006/relationships/customXml" Target="../ink/ink294.xml"/><Relationship Id="rId4" Type="http://schemas.openxmlformats.org/officeDocument/2006/relationships/image" Target="../media/image196.png"/><Relationship Id="rId9" Type="http://schemas.openxmlformats.org/officeDocument/2006/relationships/customXml" Target="../ink/ink205.xml"/><Relationship Id="rId180" Type="http://schemas.openxmlformats.org/officeDocument/2006/relationships/image" Target="../media/image281.png"/><Relationship Id="rId26" Type="http://schemas.openxmlformats.org/officeDocument/2006/relationships/image" Target="../media/image207.png"/><Relationship Id="rId47" Type="http://schemas.openxmlformats.org/officeDocument/2006/relationships/customXml" Target="../ink/ink224.xml"/><Relationship Id="rId68" Type="http://schemas.openxmlformats.org/officeDocument/2006/relationships/image" Target="../media/image226.png"/><Relationship Id="rId89" Type="http://schemas.openxmlformats.org/officeDocument/2006/relationships/customXml" Target="../ink/ink245.xml"/><Relationship Id="rId112" Type="http://schemas.openxmlformats.org/officeDocument/2006/relationships/image" Target="../media/image248.png"/><Relationship Id="rId133" Type="http://schemas.openxmlformats.org/officeDocument/2006/relationships/customXml" Target="../ink/ink267.xml"/><Relationship Id="rId154" Type="http://schemas.openxmlformats.org/officeDocument/2006/relationships/image" Target="../media/image268.png"/><Relationship Id="rId175" Type="http://schemas.openxmlformats.org/officeDocument/2006/relationships/customXml" Target="../ink/ink289.xml"/><Relationship Id="rId196" Type="http://schemas.openxmlformats.org/officeDocument/2006/relationships/image" Target="../media/image289.png"/><Relationship Id="rId200" Type="http://schemas.openxmlformats.org/officeDocument/2006/relationships/image" Target="../media/image291.png"/><Relationship Id="rId16" Type="http://schemas.openxmlformats.org/officeDocument/2006/relationships/image" Target="../media/image202.png"/><Relationship Id="rId37" Type="http://schemas.openxmlformats.org/officeDocument/2006/relationships/customXml" Target="../ink/ink219.xml"/><Relationship Id="rId58" Type="http://schemas.openxmlformats.org/officeDocument/2006/relationships/image" Target="../media/image222.png"/><Relationship Id="rId79" Type="http://schemas.openxmlformats.org/officeDocument/2006/relationships/customXml" Target="../ink/ink240.xml"/><Relationship Id="rId102" Type="http://schemas.openxmlformats.org/officeDocument/2006/relationships/image" Target="../media/image243.png"/><Relationship Id="rId123" Type="http://schemas.openxmlformats.org/officeDocument/2006/relationships/customXml" Target="../ink/ink262.xml"/><Relationship Id="rId144" Type="http://schemas.openxmlformats.org/officeDocument/2006/relationships/image" Target="../media/image263.png"/><Relationship Id="rId90" Type="http://schemas.openxmlformats.org/officeDocument/2006/relationships/image" Target="../media/image237.png"/><Relationship Id="rId165" Type="http://schemas.openxmlformats.org/officeDocument/2006/relationships/customXml" Target="../ink/ink284.xml"/><Relationship Id="rId186" Type="http://schemas.openxmlformats.org/officeDocument/2006/relationships/image" Target="../media/image284.png"/><Relationship Id="rId27" Type="http://schemas.openxmlformats.org/officeDocument/2006/relationships/customXml" Target="../ink/ink214.xml"/><Relationship Id="rId48" Type="http://schemas.openxmlformats.org/officeDocument/2006/relationships/image" Target="../media/image218.png"/><Relationship Id="rId69" Type="http://schemas.openxmlformats.org/officeDocument/2006/relationships/customXml" Target="../ink/ink235.xml"/><Relationship Id="rId113" Type="http://schemas.openxmlformats.org/officeDocument/2006/relationships/customXml" Target="../ink/ink257.xml"/><Relationship Id="rId134" Type="http://schemas.openxmlformats.org/officeDocument/2006/relationships/customXml" Target="../ink/ink268.xml"/><Relationship Id="rId80" Type="http://schemas.openxmlformats.org/officeDocument/2006/relationships/image" Target="../media/image232.png"/><Relationship Id="rId155" Type="http://schemas.openxmlformats.org/officeDocument/2006/relationships/customXml" Target="../ink/ink279.xml"/><Relationship Id="rId176" Type="http://schemas.openxmlformats.org/officeDocument/2006/relationships/image" Target="../media/image279.png"/><Relationship Id="rId197" Type="http://schemas.openxmlformats.org/officeDocument/2006/relationships/customXml" Target="../ink/ink300.xml"/><Relationship Id="rId17" Type="http://schemas.openxmlformats.org/officeDocument/2006/relationships/customXml" Target="../ink/ink209.xml"/><Relationship Id="rId38" Type="http://schemas.openxmlformats.org/officeDocument/2006/relationships/image" Target="../media/image213.png"/><Relationship Id="rId59" Type="http://schemas.openxmlformats.org/officeDocument/2006/relationships/customXml" Target="../ink/ink230.xml"/><Relationship Id="rId103" Type="http://schemas.openxmlformats.org/officeDocument/2006/relationships/customXml" Target="../ink/ink252.xml"/><Relationship Id="rId124" Type="http://schemas.openxmlformats.org/officeDocument/2006/relationships/image" Target="../media/image254.png"/><Relationship Id="rId70" Type="http://schemas.openxmlformats.org/officeDocument/2006/relationships/image" Target="../media/image227.png"/><Relationship Id="rId91" Type="http://schemas.openxmlformats.org/officeDocument/2006/relationships/customXml" Target="../ink/ink246.xml"/><Relationship Id="rId145" Type="http://schemas.openxmlformats.org/officeDocument/2006/relationships/customXml" Target="../ink/ink274.xml"/><Relationship Id="rId166" Type="http://schemas.openxmlformats.org/officeDocument/2006/relationships/image" Target="../media/image274.png"/><Relationship Id="rId187" Type="http://schemas.openxmlformats.org/officeDocument/2006/relationships/customXml" Target="../ink/ink295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208.png"/><Relationship Id="rId49" Type="http://schemas.openxmlformats.org/officeDocument/2006/relationships/customXml" Target="../ink/ink225.xml"/><Relationship Id="rId114" Type="http://schemas.openxmlformats.org/officeDocument/2006/relationships/image" Target="../media/image249.png"/><Relationship Id="rId60" Type="http://schemas.openxmlformats.org/officeDocument/2006/relationships/image" Target="../media/image223.png"/><Relationship Id="rId81" Type="http://schemas.openxmlformats.org/officeDocument/2006/relationships/customXml" Target="../ink/ink241.xml"/><Relationship Id="rId135" Type="http://schemas.openxmlformats.org/officeDocument/2006/relationships/image" Target="../media/image259.png"/><Relationship Id="rId156" Type="http://schemas.openxmlformats.org/officeDocument/2006/relationships/image" Target="../media/image269.png"/><Relationship Id="rId177" Type="http://schemas.openxmlformats.org/officeDocument/2006/relationships/customXml" Target="../ink/ink290.xml"/><Relationship Id="rId198" Type="http://schemas.openxmlformats.org/officeDocument/2006/relationships/image" Target="../media/image290.png"/><Relationship Id="rId18" Type="http://schemas.openxmlformats.org/officeDocument/2006/relationships/image" Target="../media/image203.png"/><Relationship Id="rId39" Type="http://schemas.openxmlformats.org/officeDocument/2006/relationships/customXml" Target="../ink/ink220.xml"/><Relationship Id="rId50" Type="http://schemas.openxmlformats.org/officeDocument/2006/relationships/image" Target="../media/image219.png"/><Relationship Id="rId104" Type="http://schemas.openxmlformats.org/officeDocument/2006/relationships/image" Target="../media/image244.png"/><Relationship Id="rId125" Type="http://schemas.openxmlformats.org/officeDocument/2006/relationships/customXml" Target="../ink/ink263.xml"/><Relationship Id="rId146" Type="http://schemas.openxmlformats.org/officeDocument/2006/relationships/image" Target="../media/image264.png"/><Relationship Id="rId167" Type="http://schemas.openxmlformats.org/officeDocument/2006/relationships/customXml" Target="../ink/ink285.xml"/><Relationship Id="rId188" Type="http://schemas.openxmlformats.org/officeDocument/2006/relationships/image" Target="../media/image285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04.png"/><Relationship Id="rId21" Type="http://schemas.openxmlformats.org/officeDocument/2006/relationships/customXml" Target="../ink/ink311.xml"/><Relationship Id="rId42" Type="http://schemas.openxmlformats.org/officeDocument/2006/relationships/image" Target="../media/image312.png"/><Relationship Id="rId47" Type="http://schemas.openxmlformats.org/officeDocument/2006/relationships/customXml" Target="../ink/ink324.xml"/><Relationship Id="rId63" Type="http://schemas.openxmlformats.org/officeDocument/2006/relationships/customXml" Target="../ink/ink332.xml"/><Relationship Id="rId68" Type="http://schemas.openxmlformats.org/officeDocument/2006/relationships/image" Target="../media/image325.png"/><Relationship Id="rId16" Type="http://schemas.openxmlformats.org/officeDocument/2006/relationships/image" Target="../media/image299.png"/><Relationship Id="rId11" Type="http://schemas.openxmlformats.org/officeDocument/2006/relationships/customXml" Target="../ink/ink306.xml"/><Relationship Id="rId24" Type="http://schemas.openxmlformats.org/officeDocument/2006/relationships/image" Target="../media/image303.png"/><Relationship Id="rId32" Type="http://schemas.openxmlformats.org/officeDocument/2006/relationships/image" Target="../media/image307.png"/><Relationship Id="rId37" Type="http://schemas.openxmlformats.org/officeDocument/2006/relationships/customXml" Target="../ink/ink319.xml"/><Relationship Id="rId40" Type="http://schemas.openxmlformats.org/officeDocument/2006/relationships/image" Target="../media/image311.png"/><Relationship Id="rId45" Type="http://schemas.openxmlformats.org/officeDocument/2006/relationships/customXml" Target="../ink/ink323.xml"/><Relationship Id="rId53" Type="http://schemas.openxmlformats.org/officeDocument/2006/relationships/customXml" Target="../ink/ink327.xml"/><Relationship Id="rId58" Type="http://schemas.openxmlformats.org/officeDocument/2006/relationships/image" Target="../media/image320.png"/><Relationship Id="rId66" Type="http://schemas.openxmlformats.org/officeDocument/2006/relationships/image" Target="../media/image324.png"/><Relationship Id="rId74" Type="http://schemas.openxmlformats.org/officeDocument/2006/relationships/image" Target="../media/image328.png"/><Relationship Id="rId79" Type="http://schemas.openxmlformats.org/officeDocument/2006/relationships/customXml" Target="../ink/ink340.xml"/><Relationship Id="rId5" Type="http://schemas.openxmlformats.org/officeDocument/2006/relationships/customXml" Target="../ink/ink303.xml"/><Relationship Id="rId61" Type="http://schemas.openxmlformats.org/officeDocument/2006/relationships/customXml" Target="../ink/ink331.xml"/><Relationship Id="rId19" Type="http://schemas.openxmlformats.org/officeDocument/2006/relationships/customXml" Target="../ink/ink310.xml"/><Relationship Id="rId14" Type="http://schemas.openxmlformats.org/officeDocument/2006/relationships/image" Target="../media/image298.png"/><Relationship Id="rId22" Type="http://schemas.openxmlformats.org/officeDocument/2006/relationships/image" Target="../media/image302.png"/><Relationship Id="rId27" Type="http://schemas.openxmlformats.org/officeDocument/2006/relationships/customXml" Target="../ink/ink314.xml"/><Relationship Id="rId30" Type="http://schemas.openxmlformats.org/officeDocument/2006/relationships/image" Target="../media/image306.png"/><Relationship Id="rId35" Type="http://schemas.openxmlformats.org/officeDocument/2006/relationships/customXml" Target="../ink/ink318.xml"/><Relationship Id="rId43" Type="http://schemas.openxmlformats.org/officeDocument/2006/relationships/customXml" Target="../ink/ink322.xml"/><Relationship Id="rId48" Type="http://schemas.openxmlformats.org/officeDocument/2006/relationships/image" Target="../media/image315.png"/><Relationship Id="rId56" Type="http://schemas.openxmlformats.org/officeDocument/2006/relationships/image" Target="../media/image319.png"/><Relationship Id="rId64" Type="http://schemas.openxmlformats.org/officeDocument/2006/relationships/image" Target="../media/image323.png"/><Relationship Id="rId69" Type="http://schemas.openxmlformats.org/officeDocument/2006/relationships/customXml" Target="../ink/ink335.xml"/><Relationship Id="rId77" Type="http://schemas.openxmlformats.org/officeDocument/2006/relationships/customXml" Target="../ink/ink339.xml"/><Relationship Id="rId8" Type="http://schemas.openxmlformats.org/officeDocument/2006/relationships/image" Target="../media/image295.png"/><Relationship Id="rId51" Type="http://schemas.openxmlformats.org/officeDocument/2006/relationships/customXml" Target="../ink/ink326.xml"/><Relationship Id="rId72" Type="http://schemas.openxmlformats.org/officeDocument/2006/relationships/image" Target="../media/image327.png"/><Relationship Id="rId80" Type="http://schemas.openxmlformats.org/officeDocument/2006/relationships/image" Target="../media/image331.png"/><Relationship Id="rId3" Type="http://schemas.openxmlformats.org/officeDocument/2006/relationships/customXml" Target="../ink/ink302.xml"/><Relationship Id="rId12" Type="http://schemas.openxmlformats.org/officeDocument/2006/relationships/image" Target="../media/image297.png"/><Relationship Id="rId17" Type="http://schemas.openxmlformats.org/officeDocument/2006/relationships/customXml" Target="../ink/ink309.xml"/><Relationship Id="rId25" Type="http://schemas.openxmlformats.org/officeDocument/2006/relationships/customXml" Target="../ink/ink313.xml"/><Relationship Id="rId33" Type="http://schemas.openxmlformats.org/officeDocument/2006/relationships/customXml" Target="../ink/ink317.xml"/><Relationship Id="rId38" Type="http://schemas.openxmlformats.org/officeDocument/2006/relationships/image" Target="../media/image310.png"/><Relationship Id="rId46" Type="http://schemas.openxmlformats.org/officeDocument/2006/relationships/image" Target="../media/image314.png"/><Relationship Id="rId59" Type="http://schemas.openxmlformats.org/officeDocument/2006/relationships/customXml" Target="../ink/ink330.xml"/><Relationship Id="rId67" Type="http://schemas.openxmlformats.org/officeDocument/2006/relationships/customXml" Target="../ink/ink334.xml"/><Relationship Id="rId20" Type="http://schemas.openxmlformats.org/officeDocument/2006/relationships/image" Target="../media/image301.png"/><Relationship Id="rId41" Type="http://schemas.openxmlformats.org/officeDocument/2006/relationships/customXml" Target="../ink/ink321.xml"/><Relationship Id="rId54" Type="http://schemas.openxmlformats.org/officeDocument/2006/relationships/image" Target="../media/image318.png"/><Relationship Id="rId62" Type="http://schemas.openxmlformats.org/officeDocument/2006/relationships/image" Target="../media/image322.png"/><Relationship Id="rId70" Type="http://schemas.openxmlformats.org/officeDocument/2006/relationships/image" Target="../media/image326.png"/><Relationship Id="rId75" Type="http://schemas.openxmlformats.org/officeDocument/2006/relationships/customXml" Target="../ink/ink3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15" Type="http://schemas.openxmlformats.org/officeDocument/2006/relationships/customXml" Target="../ink/ink308.xml"/><Relationship Id="rId23" Type="http://schemas.openxmlformats.org/officeDocument/2006/relationships/customXml" Target="../ink/ink312.xml"/><Relationship Id="rId28" Type="http://schemas.openxmlformats.org/officeDocument/2006/relationships/image" Target="../media/image305.png"/><Relationship Id="rId36" Type="http://schemas.openxmlformats.org/officeDocument/2006/relationships/image" Target="../media/image309.png"/><Relationship Id="rId49" Type="http://schemas.openxmlformats.org/officeDocument/2006/relationships/customXml" Target="../ink/ink325.xml"/><Relationship Id="rId57" Type="http://schemas.openxmlformats.org/officeDocument/2006/relationships/customXml" Target="../ink/ink329.xml"/><Relationship Id="rId10" Type="http://schemas.openxmlformats.org/officeDocument/2006/relationships/image" Target="../media/image296.png"/><Relationship Id="rId31" Type="http://schemas.openxmlformats.org/officeDocument/2006/relationships/customXml" Target="../ink/ink316.xml"/><Relationship Id="rId44" Type="http://schemas.openxmlformats.org/officeDocument/2006/relationships/image" Target="../media/image313.png"/><Relationship Id="rId52" Type="http://schemas.openxmlformats.org/officeDocument/2006/relationships/image" Target="../media/image317.png"/><Relationship Id="rId60" Type="http://schemas.openxmlformats.org/officeDocument/2006/relationships/image" Target="../media/image321.png"/><Relationship Id="rId65" Type="http://schemas.openxmlformats.org/officeDocument/2006/relationships/customXml" Target="../ink/ink333.xml"/><Relationship Id="rId73" Type="http://schemas.openxmlformats.org/officeDocument/2006/relationships/customXml" Target="../ink/ink337.xml"/><Relationship Id="rId78" Type="http://schemas.openxmlformats.org/officeDocument/2006/relationships/image" Target="../media/image330.png"/><Relationship Id="rId4" Type="http://schemas.openxmlformats.org/officeDocument/2006/relationships/image" Target="../media/image293.png"/><Relationship Id="rId9" Type="http://schemas.openxmlformats.org/officeDocument/2006/relationships/customXml" Target="../ink/ink305.xml"/><Relationship Id="rId13" Type="http://schemas.openxmlformats.org/officeDocument/2006/relationships/customXml" Target="../ink/ink307.xml"/><Relationship Id="rId18" Type="http://schemas.openxmlformats.org/officeDocument/2006/relationships/image" Target="../media/image300.png"/><Relationship Id="rId39" Type="http://schemas.openxmlformats.org/officeDocument/2006/relationships/customXml" Target="../ink/ink320.xml"/><Relationship Id="rId34" Type="http://schemas.openxmlformats.org/officeDocument/2006/relationships/image" Target="../media/image308.png"/><Relationship Id="rId50" Type="http://schemas.openxmlformats.org/officeDocument/2006/relationships/image" Target="../media/image316.png"/><Relationship Id="rId55" Type="http://schemas.openxmlformats.org/officeDocument/2006/relationships/customXml" Target="../ink/ink328.xml"/><Relationship Id="rId76" Type="http://schemas.openxmlformats.org/officeDocument/2006/relationships/image" Target="../media/image329.png"/><Relationship Id="rId7" Type="http://schemas.openxmlformats.org/officeDocument/2006/relationships/customXml" Target="../ink/ink304.xml"/><Relationship Id="rId71" Type="http://schemas.openxmlformats.org/officeDocument/2006/relationships/customXml" Target="../ink/ink336.xml"/><Relationship Id="rId2" Type="http://schemas.openxmlformats.org/officeDocument/2006/relationships/image" Target="../media/image292.png"/><Relationship Id="rId29" Type="http://schemas.openxmlformats.org/officeDocument/2006/relationships/customXml" Target="../ink/ink315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7.png"/><Relationship Id="rId18" Type="http://schemas.openxmlformats.org/officeDocument/2006/relationships/customXml" Target="../ink/ink349.xml"/><Relationship Id="rId26" Type="http://schemas.openxmlformats.org/officeDocument/2006/relationships/customXml" Target="../ink/ink353.xml"/><Relationship Id="rId39" Type="http://schemas.openxmlformats.org/officeDocument/2006/relationships/image" Target="../media/image350.png"/><Relationship Id="rId21" Type="http://schemas.openxmlformats.org/officeDocument/2006/relationships/image" Target="../media/image341.png"/><Relationship Id="rId34" Type="http://schemas.openxmlformats.org/officeDocument/2006/relationships/customXml" Target="../ink/ink357.xml"/><Relationship Id="rId7" Type="http://schemas.openxmlformats.org/officeDocument/2006/relationships/image" Target="../media/image334.png"/><Relationship Id="rId12" Type="http://schemas.openxmlformats.org/officeDocument/2006/relationships/customXml" Target="../ink/ink346.xml"/><Relationship Id="rId17" Type="http://schemas.openxmlformats.org/officeDocument/2006/relationships/image" Target="../media/image339.png"/><Relationship Id="rId25" Type="http://schemas.openxmlformats.org/officeDocument/2006/relationships/image" Target="../media/image343.png"/><Relationship Id="rId33" Type="http://schemas.openxmlformats.org/officeDocument/2006/relationships/image" Target="../media/image347.png"/><Relationship Id="rId38" Type="http://schemas.openxmlformats.org/officeDocument/2006/relationships/customXml" Target="../ink/ink359.xml"/><Relationship Id="rId2" Type="http://schemas.openxmlformats.org/officeDocument/2006/relationships/customXml" Target="../ink/ink341.xml"/><Relationship Id="rId16" Type="http://schemas.openxmlformats.org/officeDocument/2006/relationships/customXml" Target="../ink/ink348.xml"/><Relationship Id="rId20" Type="http://schemas.openxmlformats.org/officeDocument/2006/relationships/customXml" Target="../ink/ink350.xml"/><Relationship Id="rId29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3.xml"/><Relationship Id="rId11" Type="http://schemas.openxmlformats.org/officeDocument/2006/relationships/image" Target="../media/image336.png"/><Relationship Id="rId24" Type="http://schemas.openxmlformats.org/officeDocument/2006/relationships/customXml" Target="../ink/ink352.xml"/><Relationship Id="rId32" Type="http://schemas.openxmlformats.org/officeDocument/2006/relationships/customXml" Target="../ink/ink356.xml"/><Relationship Id="rId37" Type="http://schemas.openxmlformats.org/officeDocument/2006/relationships/image" Target="../media/image349.png"/><Relationship Id="rId5" Type="http://schemas.openxmlformats.org/officeDocument/2006/relationships/image" Target="../media/image333.png"/><Relationship Id="rId15" Type="http://schemas.openxmlformats.org/officeDocument/2006/relationships/image" Target="../media/image338.png"/><Relationship Id="rId23" Type="http://schemas.openxmlformats.org/officeDocument/2006/relationships/image" Target="../media/image342.png"/><Relationship Id="rId28" Type="http://schemas.openxmlformats.org/officeDocument/2006/relationships/customXml" Target="../ink/ink354.xml"/><Relationship Id="rId36" Type="http://schemas.openxmlformats.org/officeDocument/2006/relationships/customXml" Target="../ink/ink358.xml"/><Relationship Id="rId10" Type="http://schemas.openxmlformats.org/officeDocument/2006/relationships/customXml" Target="../ink/ink345.xml"/><Relationship Id="rId19" Type="http://schemas.openxmlformats.org/officeDocument/2006/relationships/image" Target="../media/image340.png"/><Relationship Id="rId31" Type="http://schemas.openxmlformats.org/officeDocument/2006/relationships/image" Target="../media/image346.png"/><Relationship Id="rId4" Type="http://schemas.openxmlformats.org/officeDocument/2006/relationships/customXml" Target="../ink/ink342.xml"/><Relationship Id="rId9" Type="http://schemas.openxmlformats.org/officeDocument/2006/relationships/image" Target="../media/image335.png"/><Relationship Id="rId14" Type="http://schemas.openxmlformats.org/officeDocument/2006/relationships/customXml" Target="../ink/ink347.xml"/><Relationship Id="rId22" Type="http://schemas.openxmlformats.org/officeDocument/2006/relationships/customXml" Target="../ink/ink351.xml"/><Relationship Id="rId27" Type="http://schemas.openxmlformats.org/officeDocument/2006/relationships/image" Target="../media/image344.png"/><Relationship Id="rId30" Type="http://schemas.openxmlformats.org/officeDocument/2006/relationships/customXml" Target="../ink/ink355.xml"/><Relationship Id="rId35" Type="http://schemas.openxmlformats.org/officeDocument/2006/relationships/image" Target="../media/image348.png"/><Relationship Id="rId8" Type="http://schemas.openxmlformats.org/officeDocument/2006/relationships/customXml" Target="../ink/ink344.xml"/><Relationship Id="rId3" Type="http://schemas.openxmlformats.org/officeDocument/2006/relationships/image" Target="../media/image332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6.png"/><Relationship Id="rId18" Type="http://schemas.openxmlformats.org/officeDocument/2006/relationships/customXml" Target="../ink/ink368.xml"/><Relationship Id="rId26" Type="http://schemas.openxmlformats.org/officeDocument/2006/relationships/customXml" Target="../ink/ink372.xml"/><Relationship Id="rId39" Type="http://schemas.openxmlformats.org/officeDocument/2006/relationships/image" Target="../media/image369.png"/><Relationship Id="rId21" Type="http://schemas.openxmlformats.org/officeDocument/2006/relationships/image" Target="../media/image360.png"/><Relationship Id="rId34" Type="http://schemas.openxmlformats.org/officeDocument/2006/relationships/customXml" Target="../ink/ink376.xml"/><Relationship Id="rId42" Type="http://schemas.openxmlformats.org/officeDocument/2006/relationships/customXml" Target="../ink/ink380.xml"/><Relationship Id="rId7" Type="http://schemas.openxmlformats.org/officeDocument/2006/relationships/image" Target="../media/image353.png"/><Relationship Id="rId2" Type="http://schemas.openxmlformats.org/officeDocument/2006/relationships/customXml" Target="../ink/ink360.xml"/><Relationship Id="rId16" Type="http://schemas.openxmlformats.org/officeDocument/2006/relationships/customXml" Target="../ink/ink367.xml"/><Relationship Id="rId29" Type="http://schemas.openxmlformats.org/officeDocument/2006/relationships/image" Target="../media/image364.png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362.xml"/><Relationship Id="rId11" Type="http://schemas.openxmlformats.org/officeDocument/2006/relationships/image" Target="../media/image355.png"/><Relationship Id="rId24" Type="http://schemas.openxmlformats.org/officeDocument/2006/relationships/customXml" Target="../ink/ink371.xml"/><Relationship Id="rId32" Type="http://schemas.openxmlformats.org/officeDocument/2006/relationships/customXml" Target="../ink/ink375.xml"/><Relationship Id="rId37" Type="http://schemas.openxmlformats.org/officeDocument/2006/relationships/image" Target="../media/image368.png"/><Relationship Id="rId40" Type="http://schemas.openxmlformats.org/officeDocument/2006/relationships/customXml" Target="../ink/ink379.xml"/><Relationship Id="rId45" Type="http://schemas.openxmlformats.org/officeDocument/2006/relationships/image" Target="../media/image372.png"/><Relationship Id="rId5" Type="http://schemas.openxmlformats.org/officeDocument/2006/relationships/image" Target="../media/image352.png"/><Relationship Id="rId15" Type="http://schemas.openxmlformats.org/officeDocument/2006/relationships/image" Target="../media/image357.png"/><Relationship Id="rId23" Type="http://schemas.openxmlformats.org/officeDocument/2006/relationships/image" Target="../media/image361.png"/><Relationship Id="rId28" Type="http://schemas.openxmlformats.org/officeDocument/2006/relationships/customXml" Target="../ink/ink373.xml"/><Relationship Id="rId36" Type="http://schemas.openxmlformats.org/officeDocument/2006/relationships/customXml" Target="../ink/ink377.xml"/><Relationship Id="rId10" Type="http://schemas.openxmlformats.org/officeDocument/2006/relationships/customXml" Target="../ink/ink364.xml"/><Relationship Id="rId19" Type="http://schemas.openxmlformats.org/officeDocument/2006/relationships/image" Target="../media/image359.png"/><Relationship Id="rId31" Type="http://schemas.openxmlformats.org/officeDocument/2006/relationships/image" Target="../media/image365.png"/><Relationship Id="rId44" Type="http://schemas.openxmlformats.org/officeDocument/2006/relationships/customXml" Target="../ink/ink381.xml"/><Relationship Id="rId4" Type="http://schemas.openxmlformats.org/officeDocument/2006/relationships/customXml" Target="../ink/ink361.xml"/><Relationship Id="rId9" Type="http://schemas.openxmlformats.org/officeDocument/2006/relationships/image" Target="../media/image354.png"/><Relationship Id="rId14" Type="http://schemas.openxmlformats.org/officeDocument/2006/relationships/customXml" Target="../ink/ink366.xml"/><Relationship Id="rId22" Type="http://schemas.openxmlformats.org/officeDocument/2006/relationships/customXml" Target="../ink/ink370.xml"/><Relationship Id="rId27" Type="http://schemas.openxmlformats.org/officeDocument/2006/relationships/image" Target="../media/image363.png"/><Relationship Id="rId30" Type="http://schemas.openxmlformats.org/officeDocument/2006/relationships/customXml" Target="../ink/ink374.xml"/><Relationship Id="rId35" Type="http://schemas.openxmlformats.org/officeDocument/2006/relationships/image" Target="../media/image367.png"/><Relationship Id="rId43" Type="http://schemas.openxmlformats.org/officeDocument/2006/relationships/image" Target="../media/image371.png"/><Relationship Id="rId8" Type="http://schemas.openxmlformats.org/officeDocument/2006/relationships/customXml" Target="../ink/ink363.xml"/><Relationship Id="rId3" Type="http://schemas.openxmlformats.org/officeDocument/2006/relationships/image" Target="../media/image351.png"/><Relationship Id="rId12" Type="http://schemas.openxmlformats.org/officeDocument/2006/relationships/customXml" Target="../ink/ink365.xml"/><Relationship Id="rId17" Type="http://schemas.openxmlformats.org/officeDocument/2006/relationships/image" Target="../media/image358.png"/><Relationship Id="rId25" Type="http://schemas.openxmlformats.org/officeDocument/2006/relationships/image" Target="../media/image362.png"/><Relationship Id="rId33" Type="http://schemas.openxmlformats.org/officeDocument/2006/relationships/image" Target="../media/image366.png"/><Relationship Id="rId38" Type="http://schemas.openxmlformats.org/officeDocument/2006/relationships/customXml" Target="../ink/ink378.xml"/><Relationship Id="rId20" Type="http://schemas.openxmlformats.org/officeDocument/2006/relationships/customXml" Target="../ink/ink369.xml"/><Relationship Id="rId41" Type="http://schemas.openxmlformats.org/officeDocument/2006/relationships/image" Target="../media/image370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5.png"/><Relationship Id="rId18" Type="http://schemas.openxmlformats.org/officeDocument/2006/relationships/customXml" Target="../ink/ink389.xml"/><Relationship Id="rId26" Type="http://schemas.openxmlformats.org/officeDocument/2006/relationships/customXml" Target="../ink/ink393.xml"/><Relationship Id="rId39" Type="http://schemas.openxmlformats.org/officeDocument/2006/relationships/image" Target="../media/image5010.png"/><Relationship Id="rId21" Type="http://schemas.openxmlformats.org/officeDocument/2006/relationships/image" Target="../media/image949.png"/><Relationship Id="rId34" Type="http://schemas.openxmlformats.org/officeDocument/2006/relationships/customXml" Target="../ink/ink397.xml"/><Relationship Id="rId42" Type="http://schemas.openxmlformats.org/officeDocument/2006/relationships/customXml" Target="../ink/ink401.xml"/><Relationship Id="rId47" Type="http://schemas.openxmlformats.org/officeDocument/2006/relationships/image" Target="../media/image376.png"/><Relationship Id="rId7" Type="http://schemas.openxmlformats.org/officeDocument/2006/relationships/image" Target="../media/image942.png"/><Relationship Id="rId2" Type="http://schemas.openxmlformats.org/officeDocument/2006/relationships/image" Target="../media/image122.png"/><Relationship Id="rId16" Type="http://schemas.openxmlformats.org/officeDocument/2006/relationships/customXml" Target="../ink/ink388.xml"/><Relationship Id="rId29" Type="http://schemas.openxmlformats.org/officeDocument/2006/relationships/image" Target="../media/image95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3.xml"/><Relationship Id="rId11" Type="http://schemas.openxmlformats.org/officeDocument/2006/relationships/image" Target="../media/image944.png"/><Relationship Id="rId24" Type="http://schemas.openxmlformats.org/officeDocument/2006/relationships/customXml" Target="../ink/ink392.xml"/><Relationship Id="rId32" Type="http://schemas.openxmlformats.org/officeDocument/2006/relationships/customXml" Target="../ink/ink396.xml"/><Relationship Id="rId37" Type="http://schemas.openxmlformats.org/officeDocument/2006/relationships/image" Target="../media/image4010.png"/><Relationship Id="rId40" Type="http://schemas.openxmlformats.org/officeDocument/2006/relationships/customXml" Target="../ink/ink400.xml"/><Relationship Id="rId45" Type="http://schemas.openxmlformats.org/officeDocument/2006/relationships/image" Target="../media/image375.png"/><Relationship Id="rId5" Type="http://schemas.openxmlformats.org/officeDocument/2006/relationships/image" Target="../media/image941.png"/><Relationship Id="rId15" Type="http://schemas.openxmlformats.org/officeDocument/2006/relationships/image" Target="../media/image946.png"/><Relationship Id="rId23" Type="http://schemas.openxmlformats.org/officeDocument/2006/relationships/image" Target="../media/image950.png"/><Relationship Id="rId28" Type="http://schemas.openxmlformats.org/officeDocument/2006/relationships/customXml" Target="../ink/ink394.xml"/><Relationship Id="rId36" Type="http://schemas.openxmlformats.org/officeDocument/2006/relationships/customXml" Target="../ink/ink398.xml"/><Relationship Id="rId10" Type="http://schemas.openxmlformats.org/officeDocument/2006/relationships/customXml" Target="../ink/ink385.xml"/><Relationship Id="rId19" Type="http://schemas.openxmlformats.org/officeDocument/2006/relationships/image" Target="../media/image948.png"/><Relationship Id="rId31" Type="http://schemas.openxmlformats.org/officeDocument/2006/relationships/image" Target="../media/image3041.png"/><Relationship Id="rId44" Type="http://schemas.openxmlformats.org/officeDocument/2006/relationships/customXml" Target="../ink/ink402.xml"/><Relationship Id="rId4" Type="http://schemas.openxmlformats.org/officeDocument/2006/relationships/customXml" Target="../ink/ink382.xml"/><Relationship Id="rId9" Type="http://schemas.openxmlformats.org/officeDocument/2006/relationships/image" Target="../media/image943.png"/><Relationship Id="rId14" Type="http://schemas.openxmlformats.org/officeDocument/2006/relationships/customXml" Target="../ink/ink387.xml"/><Relationship Id="rId22" Type="http://schemas.openxmlformats.org/officeDocument/2006/relationships/customXml" Target="../ink/ink391.xml"/><Relationship Id="rId27" Type="http://schemas.openxmlformats.org/officeDocument/2006/relationships/image" Target="../media/image952.png"/><Relationship Id="rId30" Type="http://schemas.openxmlformats.org/officeDocument/2006/relationships/customXml" Target="../ink/ink395.xml"/><Relationship Id="rId35" Type="http://schemas.openxmlformats.org/officeDocument/2006/relationships/image" Target="../media/image3010.png"/><Relationship Id="rId43" Type="http://schemas.openxmlformats.org/officeDocument/2006/relationships/image" Target="../media/image374.png"/><Relationship Id="rId8" Type="http://schemas.openxmlformats.org/officeDocument/2006/relationships/customXml" Target="../ink/ink384.xml"/><Relationship Id="rId3" Type="http://schemas.openxmlformats.org/officeDocument/2006/relationships/image" Target="../media/image702.png"/><Relationship Id="rId12" Type="http://schemas.openxmlformats.org/officeDocument/2006/relationships/customXml" Target="../ink/ink386.xml"/><Relationship Id="rId17" Type="http://schemas.openxmlformats.org/officeDocument/2006/relationships/image" Target="../media/image947.png"/><Relationship Id="rId25" Type="http://schemas.openxmlformats.org/officeDocument/2006/relationships/image" Target="../media/image951.png"/><Relationship Id="rId33" Type="http://schemas.openxmlformats.org/officeDocument/2006/relationships/image" Target="../media/image1110.png"/><Relationship Id="rId38" Type="http://schemas.openxmlformats.org/officeDocument/2006/relationships/customXml" Target="../ink/ink399.xml"/><Relationship Id="rId46" Type="http://schemas.openxmlformats.org/officeDocument/2006/relationships/customXml" Target="../ink/ink403.xml"/><Relationship Id="rId20" Type="http://schemas.openxmlformats.org/officeDocument/2006/relationships/customXml" Target="../ink/ink390.xml"/><Relationship Id="rId41" Type="http://schemas.openxmlformats.org/officeDocument/2006/relationships/image" Target="../media/image373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3.png"/><Relationship Id="rId21" Type="http://schemas.openxmlformats.org/officeDocument/2006/relationships/image" Target="../media/image385.png"/><Relationship Id="rId42" Type="http://schemas.openxmlformats.org/officeDocument/2006/relationships/customXml" Target="../ink/ink423.xml"/><Relationship Id="rId63" Type="http://schemas.openxmlformats.org/officeDocument/2006/relationships/image" Target="../media/image406.png"/><Relationship Id="rId84" Type="http://schemas.openxmlformats.org/officeDocument/2006/relationships/customXml" Target="../ink/ink444.xml"/><Relationship Id="rId138" Type="http://schemas.openxmlformats.org/officeDocument/2006/relationships/customXml" Target="../ink/ink471.xml"/><Relationship Id="rId107" Type="http://schemas.openxmlformats.org/officeDocument/2006/relationships/image" Target="../media/image428.png"/><Relationship Id="rId11" Type="http://schemas.openxmlformats.org/officeDocument/2006/relationships/image" Target="../media/image380.png"/><Relationship Id="rId32" Type="http://schemas.openxmlformats.org/officeDocument/2006/relationships/customXml" Target="../ink/ink418.xml"/><Relationship Id="rId53" Type="http://schemas.openxmlformats.org/officeDocument/2006/relationships/image" Target="../media/image401.png"/><Relationship Id="rId74" Type="http://schemas.openxmlformats.org/officeDocument/2006/relationships/customXml" Target="../ink/ink439.xml"/><Relationship Id="rId128" Type="http://schemas.openxmlformats.org/officeDocument/2006/relationships/customXml" Target="../ink/ink466.xml"/><Relationship Id="rId149" Type="http://schemas.openxmlformats.org/officeDocument/2006/relationships/image" Target="../media/image449.png"/><Relationship Id="rId5" Type="http://schemas.openxmlformats.org/officeDocument/2006/relationships/image" Target="../media/image377.png"/><Relationship Id="rId95" Type="http://schemas.openxmlformats.org/officeDocument/2006/relationships/image" Target="../media/image422.png"/><Relationship Id="rId22" Type="http://schemas.openxmlformats.org/officeDocument/2006/relationships/customXml" Target="../ink/ink413.xml"/><Relationship Id="rId43" Type="http://schemas.openxmlformats.org/officeDocument/2006/relationships/image" Target="../media/image396.png"/><Relationship Id="rId64" Type="http://schemas.openxmlformats.org/officeDocument/2006/relationships/customXml" Target="../ink/ink434.xml"/><Relationship Id="rId118" Type="http://schemas.openxmlformats.org/officeDocument/2006/relationships/customXml" Target="../ink/ink461.xml"/><Relationship Id="rId139" Type="http://schemas.openxmlformats.org/officeDocument/2006/relationships/image" Target="../media/image444.png"/><Relationship Id="rId80" Type="http://schemas.openxmlformats.org/officeDocument/2006/relationships/customXml" Target="../ink/ink442.xml"/><Relationship Id="rId85" Type="http://schemas.openxmlformats.org/officeDocument/2006/relationships/image" Target="../media/image417.png"/><Relationship Id="rId150" Type="http://schemas.openxmlformats.org/officeDocument/2006/relationships/customXml" Target="../ink/ink477.xml"/><Relationship Id="rId155" Type="http://schemas.openxmlformats.org/officeDocument/2006/relationships/image" Target="../media/image452.png"/><Relationship Id="rId12" Type="http://schemas.openxmlformats.org/officeDocument/2006/relationships/customXml" Target="../ink/ink408.xml"/><Relationship Id="rId17" Type="http://schemas.openxmlformats.org/officeDocument/2006/relationships/image" Target="../media/image383.png"/><Relationship Id="rId33" Type="http://schemas.openxmlformats.org/officeDocument/2006/relationships/image" Target="../media/image391.png"/><Relationship Id="rId38" Type="http://schemas.openxmlformats.org/officeDocument/2006/relationships/customXml" Target="../ink/ink421.xml"/><Relationship Id="rId59" Type="http://schemas.openxmlformats.org/officeDocument/2006/relationships/image" Target="../media/image404.png"/><Relationship Id="rId103" Type="http://schemas.openxmlformats.org/officeDocument/2006/relationships/image" Target="../media/image426.png"/><Relationship Id="rId108" Type="http://schemas.openxmlformats.org/officeDocument/2006/relationships/customXml" Target="../ink/ink456.xml"/><Relationship Id="rId124" Type="http://schemas.openxmlformats.org/officeDocument/2006/relationships/customXml" Target="../ink/ink464.xml"/><Relationship Id="rId129" Type="http://schemas.openxmlformats.org/officeDocument/2006/relationships/image" Target="../media/image439.png"/><Relationship Id="rId54" Type="http://schemas.openxmlformats.org/officeDocument/2006/relationships/customXml" Target="../ink/ink429.xml"/><Relationship Id="rId70" Type="http://schemas.openxmlformats.org/officeDocument/2006/relationships/customXml" Target="../ink/ink437.xml"/><Relationship Id="rId75" Type="http://schemas.openxmlformats.org/officeDocument/2006/relationships/image" Target="../media/image412.png"/><Relationship Id="rId91" Type="http://schemas.openxmlformats.org/officeDocument/2006/relationships/image" Target="../media/image420.png"/><Relationship Id="rId96" Type="http://schemas.openxmlformats.org/officeDocument/2006/relationships/customXml" Target="../ink/ink450.xml"/><Relationship Id="rId140" Type="http://schemas.openxmlformats.org/officeDocument/2006/relationships/customXml" Target="../ink/ink472.xml"/><Relationship Id="rId145" Type="http://schemas.openxmlformats.org/officeDocument/2006/relationships/image" Target="../media/image44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5.xml"/><Relationship Id="rId23" Type="http://schemas.openxmlformats.org/officeDocument/2006/relationships/image" Target="../media/image386.png"/><Relationship Id="rId28" Type="http://schemas.openxmlformats.org/officeDocument/2006/relationships/customXml" Target="../ink/ink416.xml"/><Relationship Id="rId49" Type="http://schemas.openxmlformats.org/officeDocument/2006/relationships/image" Target="../media/image399.png"/><Relationship Id="rId114" Type="http://schemas.openxmlformats.org/officeDocument/2006/relationships/customXml" Target="../ink/ink459.xml"/><Relationship Id="rId119" Type="http://schemas.openxmlformats.org/officeDocument/2006/relationships/image" Target="../media/image434.png"/><Relationship Id="rId44" Type="http://schemas.openxmlformats.org/officeDocument/2006/relationships/customXml" Target="../ink/ink424.xml"/><Relationship Id="rId60" Type="http://schemas.openxmlformats.org/officeDocument/2006/relationships/customXml" Target="../ink/ink432.xml"/><Relationship Id="rId65" Type="http://schemas.openxmlformats.org/officeDocument/2006/relationships/image" Target="../media/image407.png"/><Relationship Id="rId81" Type="http://schemas.openxmlformats.org/officeDocument/2006/relationships/image" Target="../media/image415.png"/><Relationship Id="rId86" Type="http://schemas.openxmlformats.org/officeDocument/2006/relationships/customXml" Target="../ink/ink445.xml"/><Relationship Id="rId130" Type="http://schemas.openxmlformats.org/officeDocument/2006/relationships/customXml" Target="../ink/ink467.xml"/><Relationship Id="rId135" Type="http://schemas.openxmlformats.org/officeDocument/2006/relationships/image" Target="../media/image442.png"/><Relationship Id="rId151" Type="http://schemas.openxmlformats.org/officeDocument/2006/relationships/image" Target="../media/image450.png"/><Relationship Id="rId156" Type="http://schemas.openxmlformats.org/officeDocument/2006/relationships/customXml" Target="../ink/ink480.xml"/><Relationship Id="rId13" Type="http://schemas.openxmlformats.org/officeDocument/2006/relationships/image" Target="../media/image381.png"/><Relationship Id="rId18" Type="http://schemas.openxmlformats.org/officeDocument/2006/relationships/customXml" Target="../ink/ink411.xml"/><Relationship Id="rId39" Type="http://schemas.openxmlformats.org/officeDocument/2006/relationships/image" Target="../media/image394.png"/><Relationship Id="rId109" Type="http://schemas.openxmlformats.org/officeDocument/2006/relationships/image" Target="../media/image429.png"/><Relationship Id="rId34" Type="http://schemas.openxmlformats.org/officeDocument/2006/relationships/customXml" Target="../ink/ink419.xml"/><Relationship Id="rId50" Type="http://schemas.openxmlformats.org/officeDocument/2006/relationships/customXml" Target="../ink/ink427.xml"/><Relationship Id="rId55" Type="http://schemas.openxmlformats.org/officeDocument/2006/relationships/image" Target="../media/image402.png"/><Relationship Id="rId76" Type="http://schemas.openxmlformats.org/officeDocument/2006/relationships/customXml" Target="../ink/ink440.xml"/><Relationship Id="rId97" Type="http://schemas.openxmlformats.org/officeDocument/2006/relationships/image" Target="../media/image423.png"/><Relationship Id="rId104" Type="http://schemas.openxmlformats.org/officeDocument/2006/relationships/customXml" Target="../ink/ink454.xml"/><Relationship Id="rId120" Type="http://schemas.openxmlformats.org/officeDocument/2006/relationships/customXml" Target="../ink/ink462.xml"/><Relationship Id="rId125" Type="http://schemas.openxmlformats.org/officeDocument/2006/relationships/image" Target="../media/image437.png"/><Relationship Id="rId141" Type="http://schemas.openxmlformats.org/officeDocument/2006/relationships/image" Target="../media/image445.png"/><Relationship Id="rId146" Type="http://schemas.openxmlformats.org/officeDocument/2006/relationships/customXml" Target="../ink/ink475.xml"/><Relationship Id="rId7" Type="http://schemas.openxmlformats.org/officeDocument/2006/relationships/image" Target="../media/image378.png"/><Relationship Id="rId71" Type="http://schemas.openxmlformats.org/officeDocument/2006/relationships/image" Target="../media/image410.png"/><Relationship Id="rId92" Type="http://schemas.openxmlformats.org/officeDocument/2006/relationships/customXml" Target="../ink/ink448.xml"/><Relationship Id="rId2" Type="http://schemas.openxmlformats.org/officeDocument/2006/relationships/image" Target="../media/image122.png"/><Relationship Id="rId29" Type="http://schemas.openxmlformats.org/officeDocument/2006/relationships/image" Target="../media/image389.png"/><Relationship Id="rId24" Type="http://schemas.openxmlformats.org/officeDocument/2006/relationships/customXml" Target="../ink/ink414.xml"/><Relationship Id="rId40" Type="http://schemas.openxmlformats.org/officeDocument/2006/relationships/customXml" Target="../ink/ink422.xml"/><Relationship Id="rId45" Type="http://schemas.openxmlformats.org/officeDocument/2006/relationships/image" Target="../media/image397.png"/><Relationship Id="rId66" Type="http://schemas.openxmlformats.org/officeDocument/2006/relationships/customXml" Target="../ink/ink435.xml"/><Relationship Id="rId87" Type="http://schemas.openxmlformats.org/officeDocument/2006/relationships/image" Target="../media/image418.png"/><Relationship Id="rId110" Type="http://schemas.openxmlformats.org/officeDocument/2006/relationships/customXml" Target="../ink/ink457.xml"/><Relationship Id="rId115" Type="http://schemas.openxmlformats.org/officeDocument/2006/relationships/image" Target="../media/image432.png"/><Relationship Id="rId131" Type="http://schemas.openxmlformats.org/officeDocument/2006/relationships/image" Target="../media/image440.png"/><Relationship Id="rId136" Type="http://schemas.openxmlformats.org/officeDocument/2006/relationships/customXml" Target="../ink/ink470.xml"/><Relationship Id="rId157" Type="http://schemas.openxmlformats.org/officeDocument/2006/relationships/image" Target="../media/image453.png"/><Relationship Id="rId61" Type="http://schemas.openxmlformats.org/officeDocument/2006/relationships/image" Target="../media/image405.png"/><Relationship Id="rId82" Type="http://schemas.openxmlformats.org/officeDocument/2006/relationships/customXml" Target="../ink/ink443.xml"/><Relationship Id="rId152" Type="http://schemas.openxmlformats.org/officeDocument/2006/relationships/customXml" Target="../ink/ink478.xml"/><Relationship Id="rId19" Type="http://schemas.openxmlformats.org/officeDocument/2006/relationships/image" Target="../media/image384.png"/><Relationship Id="rId14" Type="http://schemas.openxmlformats.org/officeDocument/2006/relationships/customXml" Target="../ink/ink409.xml"/><Relationship Id="rId30" Type="http://schemas.openxmlformats.org/officeDocument/2006/relationships/customXml" Target="../ink/ink417.xml"/><Relationship Id="rId35" Type="http://schemas.openxmlformats.org/officeDocument/2006/relationships/image" Target="../media/image392.png"/><Relationship Id="rId56" Type="http://schemas.openxmlformats.org/officeDocument/2006/relationships/customXml" Target="../ink/ink430.xml"/><Relationship Id="rId77" Type="http://schemas.openxmlformats.org/officeDocument/2006/relationships/image" Target="../media/image413.png"/><Relationship Id="rId100" Type="http://schemas.openxmlformats.org/officeDocument/2006/relationships/customXml" Target="../ink/ink452.xml"/><Relationship Id="rId105" Type="http://schemas.openxmlformats.org/officeDocument/2006/relationships/image" Target="../media/image427.png"/><Relationship Id="rId126" Type="http://schemas.openxmlformats.org/officeDocument/2006/relationships/customXml" Target="../ink/ink465.xml"/><Relationship Id="rId147" Type="http://schemas.openxmlformats.org/officeDocument/2006/relationships/image" Target="../media/image448.png"/><Relationship Id="rId8" Type="http://schemas.openxmlformats.org/officeDocument/2006/relationships/customXml" Target="../ink/ink406.xml"/><Relationship Id="rId51" Type="http://schemas.openxmlformats.org/officeDocument/2006/relationships/image" Target="../media/image400.png"/><Relationship Id="rId72" Type="http://schemas.openxmlformats.org/officeDocument/2006/relationships/customXml" Target="../ink/ink438.xml"/><Relationship Id="rId93" Type="http://schemas.openxmlformats.org/officeDocument/2006/relationships/image" Target="../media/image421.png"/><Relationship Id="rId98" Type="http://schemas.openxmlformats.org/officeDocument/2006/relationships/customXml" Target="../ink/ink451.xml"/><Relationship Id="rId121" Type="http://schemas.openxmlformats.org/officeDocument/2006/relationships/image" Target="../media/image435.png"/><Relationship Id="rId142" Type="http://schemas.openxmlformats.org/officeDocument/2006/relationships/customXml" Target="../ink/ink473.xml"/><Relationship Id="rId3" Type="http://schemas.openxmlformats.org/officeDocument/2006/relationships/image" Target="../media/image702.png"/><Relationship Id="rId25" Type="http://schemas.openxmlformats.org/officeDocument/2006/relationships/image" Target="../media/image387.png"/><Relationship Id="rId46" Type="http://schemas.openxmlformats.org/officeDocument/2006/relationships/customXml" Target="../ink/ink425.xml"/><Relationship Id="rId67" Type="http://schemas.openxmlformats.org/officeDocument/2006/relationships/image" Target="../media/image408.png"/><Relationship Id="rId116" Type="http://schemas.openxmlformats.org/officeDocument/2006/relationships/customXml" Target="../ink/ink460.xml"/><Relationship Id="rId137" Type="http://schemas.openxmlformats.org/officeDocument/2006/relationships/image" Target="../media/image443.png"/><Relationship Id="rId20" Type="http://schemas.openxmlformats.org/officeDocument/2006/relationships/customXml" Target="../ink/ink412.xml"/><Relationship Id="rId41" Type="http://schemas.openxmlformats.org/officeDocument/2006/relationships/image" Target="../media/image395.png"/><Relationship Id="rId62" Type="http://schemas.openxmlformats.org/officeDocument/2006/relationships/customXml" Target="../ink/ink433.xml"/><Relationship Id="rId83" Type="http://schemas.openxmlformats.org/officeDocument/2006/relationships/image" Target="../media/image416.png"/><Relationship Id="rId88" Type="http://schemas.openxmlformats.org/officeDocument/2006/relationships/customXml" Target="../ink/ink446.xml"/><Relationship Id="rId111" Type="http://schemas.openxmlformats.org/officeDocument/2006/relationships/image" Target="../media/image430.png"/><Relationship Id="rId132" Type="http://schemas.openxmlformats.org/officeDocument/2006/relationships/customXml" Target="../ink/ink468.xml"/><Relationship Id="rId153" Type="http://schemas.openxmlformats.org/officeDocument/2006/relationships/image" Target="../media/image451.png"/><Relationship Id="rId15" Type="http://schemas.openxmlformats.org/officeDocument/2006/relationships/image" Target="../media/image382.png"/><Relationship Id="rId36" Type="http://schemas.openxmlformats.org/officeDocument/2006/relationships/customXml" Target="../ink/ink420.xml"/><Relationship Id="rId57" Type="http://schemas.openxmlformats.org/officeDocument/2006/relationships/image" Target="../media/image403.png"/><Relationship Id="rId106" Type="http://schemas.openxmlformats.org/officeDocument/2006/relationships/customXml" Target="../ink/ink455.xml"/><Relationship Id="rId127" Type="http://schemas.openxmlformats.org/officeDocument/2006/relationships/image" Target="../media/image438.png"/><Relationship Id="rId10" Type="http://schemas.openxmlformats.org/officeDocument/2006/relationships/customXml" Target="../ink/ink407.xml"/><Relationship Id="rId31" Type="http://schemas.openxmlformats.org/officeDocument/2006/relationships/image" Target="../media/image390.png"/><Relationship Id="rId52" Type="http://schemas.openxmlformats.org/officeDocument/2006/relationships/customXml" Target="../ink/ink428.xml"/><Relationship Id="rId73" Type="http://schemas.openxmlformats.org/officeDocument/2006/relationships/image" Target="../media/image411.png"/><Relationship Id="rId78" Type="http://schemas.openxmlformats.org/officeDocument/2006/relationships/customXml" Target="../ink/ink441.xml"/><Relationship Id="rId94" Type="http://schemas.openxmlformats.org/officeDocument/2006/relationships/customXml" Target="../ink/ink449.xml"/><Relationship Id="rId99" Type="http://schemas.openxmlformats.org/officeDocument/2006/relationships/image" Target="../media/image424.png"/><Relationship Id="rId101" Type="http://schemas.openxmlformats.org/officeDocument/2006/relationships/image" Target="../media/image425.png"/><Relationship Id="rId122" Type="http://schemas.openxmlformats.org/officeDocument/2006/relationships/customXml" Target="../ink/ink463.xml"/><Relationship Id="rId143" Type="http://schemas.openxmlformats.org/officeDocument/2006/relationships/image" Target="../media/image446.png"/><Relationship Id="rId148" Type="http://schemas.openxmlformats.org/officeDocument/2006/relationships/customXml" Target="../ink/ink476.xml"/><Relationship Id="rId4" Type="http://schemas.openxmlformats.org/officeDocument/2006/relationships/customXml" Target="../ink/ink404.xml"/><Relationship Id="rId9" Type="http://schemas.openxmlformats.org/officeDocument/2006/relationships/image" Target="../media/image379.png"/><Relationship Id="rId26" Type="http://schemas.openxmlformats.org/officeDocument/2006/relationships/customXml" Target="../ink/ink415.xml"/><Relationship Id="rId47" Type="http://schemas.openxmlformats.org/officeDocument/2006/relationships/image" Target="../media/image398.png"/><Relationship Id="rId68" Type="http://schemas.openxmlformats.org/officeDocument/2006/relationships/customXml" Target="../ink/ink436.xml"/><Relationship Id="rId89" Type="http://schemas.openxmlformats.org/officeDocument/2006/relationships/image" Target="../media/image419.png"/><Relationship Id="rId112" Type="http://schemas.openxmlformats.org/officeDocument/2006/relationships/customXml" Target="../ink/ink458.xml"/><Relationship Id="rId133" Type="http://schemas.openxmlformats.org/officeDocument/2006/relationships/image" Target="../media/image441.png"/><Relationship Id="rId154" Type="http://schemas.openxmlformats.org/officeDocument/2006/relationships/customXml" Target="../ink/ink479.xml"/><Relationship Id="rId16" Type="http://schemas.openxmlformats.org/officeDocument/2006/relationships/customXml" Target="../ink/ink410.xml"/><Relationship Id="rId37" Type="http://schemas.openxmlformats.org/officeDocument/2006/relationships/image" Target="../media/image393.png"/><Relationship Id="rId58" Type="http://schemas.openxmlformats.org/officeDocument/2006/relationships/customXml" Target="../ink/ink431.xml"/><Relationship Id="rId79" Type="http://schemas.openxmlformats.org/officeDocument/2006/relationships/image" Target="../media/image414.png"/><Relationship Id="rId102" Type="http://schemas.openxmlformats.org/officeDocument/2006/relationships/customXml" Target="../ink/ink453.xml"/><Relationship Id="rId123" Type="http://schemas.openxmlformats.org/officeDocument/2006/relationships/image" Target="../media/image436.png"/><Relationship Id="rId144" Type="http://schemas.openxmlformats.org/officeDocument/2006/relationships/customXml" Target="../ink/ink474.xml"/><Relationship Id="rId90" Type="http://schemas.openxmlformats.org/officeDocument/2006/relationships/customXml" Target="../ink/ink447.xml"/><Relationship Id="rId27" Type="http://schemas.openxmlformats.org/officeDocument/2006/relationships/image" Target="../media/image388.png"/><Relationship Id="rId48" Type="http://schemas.openxmlformats.org/officeDocument/2006/relationships/customXml" Target="../ink/ink426.xml"/><Relationship Id="rId69" Type="http://schemas.openxmlformats.org/officeDocument/2006/relationships/image" Target="../media/image409.png"/><Relationship Id="rId113" Type="http://schemas.openxmlformats.org/officeDocument/2006/relationships/image" Target="../media/image431.png"/><Relationship Id="rId134" Type="http://schemas.openxmlformats.org/officeDocument/2006/relationships/customXml" Target="../ink/ink46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93.xml"/><Relationship Id="rId21" Type="http://schemas.openxmlformats.org/officeDocument/2006/relationships/image" Target="../media/image463.png"/><Relationship Id="rId42" Type="http://schemas.openxmlformats.org/officeDocument/2006/relationships/customXml" Target="../ink/ink501.xml"/><Relationship Id="rId47" Type="http://schemas.openxmlformats.org/officeDocument/2006/relationships/image" Target="../media/image476.png"/><Relationship Id="rId63" Type="http://schemas.openxmlformats.org/officeDocument/2006/relationships/image" Target="../media/image484.png"/><Relationship Id="rId68" Type="http://schemas.openxmlformats.org/officeDocument/2006/relationships/customXml" Target="../ink/ink514.xml"/><Relationship Id="rId84" Type="http://schemas.openxmlformats.org/officeDocument/2006/relationships/customXml" Target="../ink/ink522.xml"/><Relationship Id="rId89" Type="http://schemas.openxmlformats.org/officeDocument/2006/relationships/image" Target="../media/image497.png"/><Relationship Id="rId16" Type="http://schemas.openxmlformats.org/officeDocument/2006/relationships/customXml" Target="../ink/ink488.xml"/><Relationship Id="rId11" Type="http://schemas.openxmlformats.org/officeDocument/2006/relationships/image" Target="../media/image458.png"/><Relationship Id="rId32" Type="http://schemas.openxmlformats.org/officeDocument/2006/relationships/customXml" Target="../ink/ink496.xml"/><Relationship Id="rId37" Type="http://schemas.openxmlformats.org/officeDocument/2006/relationships/image" Target="../media/image471.png"/><Relationship Id="rId53" Type="http://schemas.openxmlformats.org/officeDocument/2006/relationships/image" Target="../media/image479.png"/><Relationship Id="rId58" Type="http://schemas.openxmlformats.org/officeDocument/2006/relationships/customXml" Target="../ink/ink509.xml"/><Relationship Id="rId74" Type="http://schemas.openxmlformats.org/officeDocument/2006/relationships/customXml" Target="../ink/ink517.xml"/><Relationship Id="rId79" Type="http://schemas.openxmlformats.org/officeDocument/2006/relationships/image" Target="../media/image492.png"/><Relationship Id="rId102" Type="http://schemas.openxmlformats.org/officeDocument/2006/relationships/customXml" Target="../ink/ink531.xml"/><Relationship Id="rId5" Type="http://schemas.openxmlformats.org/officeDocument/2006/relationships/image" Target="../media/image455.png"/><Relationship Id="rId90" Type="http://schemas.openxmlformats.org/officeDocument/2006/relationships/customXml" Target="../ink/ink525.xml"/><Relationship Id="rId95" Type="http://schemas.openxmlformats.org/officeDocument/2006/relationships/image" Target="../media/image500.png"/><Relationship Id="rId22" Type="http://schemas.openxmlformats.org/officeDocument/2006/relationships/customXml" Target="../ink/ink491.xml"/><Relationship Id="rId27" Type="http://schemas.openxmlformats.org/officeDocument/2006/relationships/image" Target="../media/image466.png"/><Relationship Id="rId43" Type="http://schemas.openxmlformats.org/officeDocument/2006/relationships/image" Target="../media/image474.png"/><Relationship Id="rId48" Type="http://schemas.openxmlformats.org/officeDocument/2006/relationships/customXml" Target="../ink/ink504.xml"/><Relationship Id="rId64" Type="http://schemas.openxmlformats.org/officeDocument/2006/relationships/customXml" Target="../ink/ink512.xml"/><Relationship Id="rId69" Type="http://schemas.openxmlformats.org/officeDocument/2006/relationships/image" Target="../media/image487.png"/><Relationship Id="rId80" Type="http://schemas.openxmlformats.org/officeDocument/2006/relationships/customXml" Target="../ink/ink520.xml"/><Relationship Id="rId85" Type="http://schemas.openxmlformats.org/officeDocument/2006/relationships/image" Target="../media/image495.png"/><Relationship Id="rId12" Type="http://schemas.openxmlformats.org/officeDocument/2006/relationships/customXml" Target="../ink/ink486.xml"/><Relationship Id="rId17" Type="http://schemas.openxmlformats.org/officeDocument/2006/relationships/image" Target="../media/image461.png"/><Relationship Id="rId25" Type="http://schemas.openxmlformats.org/officeDocument/2006/relationships/image" Target="../media/image465.png"/><Relationship Id="rId33" Type="http://schemas.openxmlformats.org/officeDocument/2006/relationships/image" Target="../media/image469.png"/><Relationship Id="rId38" Type="http://schemas.openxmlformats.org/officeDocument/2006/relationships/customXml" Target="../ink/ink499.xml"/><Relationship Id="rId46" Type="http://schemas.openxmlformats.org/officeDocument/2006/relationships/customXml" Target="../ink/ink503.xml"/><Relationship Id="rId59" Type="http://schemas.openxmlformats.org/officeDocument/2006/relationships/image" Target="../media/image482.png"/><Relationship Id="rId67" Type="http://schemas.openxmlformats.org/officeDocument/2006/relationships/image" Target="../media/image486.png"/><Relationship Id="rId103" Type="http://schemas.openxmlformats.org/officeDocument/2006/relationships/image" Target="../media/image504.png"/><Relationship Id="rId20" Type="http://schemas.openxmlformats.org/officeDocument/2006/relationships/customXml" Target="../ink/ink490.xml"/><Relationship Id="rId41" Type="http://schemas.openxmlformats.org/officeDocument/2006/relationships/image" Target="../media/image473.png"/><Relationship Id="rId54" Type="http://schemas.openxmlformats.org/officeDocument/2006/relationships/customXml" Target="../ink/ink507.xml"/><Relationship Id="rId62" Type="http://schemas.openxmlformats.org/officeDocument/2006/relationships/customXml" Target="../ink/ink511.xml"/><Relationship Id="rId70" Type="http://schemas.openxmlformats.org/officeDocument/2006/relationships/customXml" Target="../ink/ink515.xml"/><Relationship Id="rId75" Type="http://schemas.openxmlformats.org/officeDocument/2006/relationships/image" Target="../media/image490.png"/><Relationship Id="rId83" Type="http://schemas.openxmlformats.org/officeDocument/2006/relationships/image" Target="../media/image494.png"/><Relationship Id="rId88" Type="http://schemas.openxmlformats.org/officeDocument/2006/relationships/customXml" Target="../ink/ink524.xml"/><Relationship Id="rId91" Type="http://schemas.openxmlformats.org/officeDocument/2006/relationships/image" Target="../media/image498.png"/><Relationship Id="rId96" Type="http://schemas.openxmlformats.org/officeDocument/2006/relationships/customXml" Target="../ink/ink528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483.xml"/><Relationship Id="rId15" Type="http://schemas.openxmlformats.org/officeDocument/2006/relationships/image" Target="../media/image460.png"/><Relationship Id="rId23" Type="http://schemas.openxmlformats.org/officeDocument/2006/relationships/image" Target="../media/image464.png"/><Relationship Id="rId28" Type="http://schemas.openxmlformats.org/officeDocument/2006/relationships/customXml" Target="../ink/ink494.xml"/><Relationship Id="rId36" Type="http://schemas.openxmlformats.org/officeDocument/2006/relationships/customXml" Target="../ink/ink498.xml"/><Relationship Id="rId49" Type="http://schemas.openxmlformats.org/officeDocument/2006/relationships/image" Target="../media/image477.png"/><Relationship Id="rId57" Type="http://schemas.openxmlformats.org/officeDocument/2006/relationships/image" Target="../media/image481.png"/><Relationship Id="rId10" Type="http://schemas.openxmlformats.org/officeDocument/2006/relationships/customXml" Target="../ink/ink485.xml"/><Relationship Id="rId31" Type="http://schemas.openxmlformats.org/officeDocument/2006/relationships/image" Target="../media/image468.png"/><Relationship Id="rId44" Type="http://schemas.openxmlformats.org/officeDocument/2006/relationships/customXml" Target="../ink/ink502.xml"/><Relationship Id="rId52" Type="http://schemas.openxmlformats.org/officeDocument/2006/relationships/customXml" Target="../ink/ink506.xml"/><Relationship Id="rId60" Type="http://schemas.openxmlformats.org/officeDocument/2006/relationships/customXml" Target="../ink/ink510.xml"/><Relationship Id="rId65" Type="http://schemas.openxmlformats.org/officeDocument/2006/relationships/image" Target="../media/image485.png"/><Relationship Id="rId73" Type="http://schemas.openxmlformats.org/officeDocument/2006/relationships/image" Target="../media/image489.png"/><Relationship Id="rId78" Type="http://schemas.openxmlformats.org/officeDocument/2006/relationships/customXml" Target="../ink/ink519.xml"/><Relationship Id="rId81" Type="http://schemas.openxmlformats.org/officeDocument/2006/relationships/image" Target="../media/image493.png"/><Relationship Id="rId86" Type="http://schemas.openxmlformats.org/officeDocument/2006/relationships/customXml" Target="../ink/ink523.xml"/><Relationship Id="rId94" Type="http://schemas.openxmlformats.org/officeDocument/2006/relationships/customXml" Target="../ink/ink527.xml"/><Relationship Id="rId99" Type="http://schemas.openxmlformats.org/officeDocument/2006/relationships/image" Target="../media/image502.png"/><Relationship Id="rId101" Type="http://schemas.openxmlformats.org/officeDocument/2006/relationships/image" Target="../media/image503.png"/><Relationship Id="rId4" Type="http://schemas.openxmlformats.org/officeDocument/2006/relationships/customXml" Target="../ink/ink482.xml"/><Relationship Id="rId9" Type="http://schemas.openxmlformats.org/officeDocument/2006/relationships/image" Target="../media/image457.png"/><Relationship Id="rId13" Type="http://schemas.openxmlformats.org/officeDocument/2006/relationships/image" Target="../media/image459.png"/><Relationship Id="rId18" Type="http://schemas.openxmlformats.org/officeDocument/2006/relationships/customXml" Target="../ink/ink489.xml"/><Relationship Id="rId39" Type="http://schemas.openxmlformats.org/officeDocument/2006/relationships/image" Target="../media/image472.png"/><Relationship Id="rId34" Type="http://schemas.openxmlformats.org/officeDocument/2006/relationships/customXml" Target="../ink/ink497.xml"/><Relationship Id="rId50" Type="http://schemas.openxmlformats.org/officeDocument/2006/relationships/customXml" Target="../ink/ink505.xml"/><Relationship Id="rId55" Type="http://schemas.openxmlformats.org/officeDocument/2006/relationships/image" Target="../media/image480.png"/><Relationship Id="rId76" Type="http://schemas.openxmlformats.org/officeDocument/2006/relationships/customXml" Target="../ink/ink518.xml"/><Relationship Id="rId97" Type="http://schemas.openxmlformats.org/officeDocument/2006/relationships/image" Target="../media/image501.png"/><Relationship Id="rId7" Type="http://schemas.openxmlformats.org/officeDocument/2006/relationships/image" Target="../media/image456.png"/><Relationship Id="rId71" Type="http://schemas.openxmlformats.org/officeDocument/2006/relationships/image" Target="../media/image488.png"/><Relationship Id="rId92" Type="http://schemas.openxmlformats.org/officeDocument/2006/relationships/customXml" Target="../ink/ink526.xml"/><Relationship Id="rId2" Type="http://schemas.openxmlformats.org/officeDocument/2006/relationships/customXml" Target="../ink/ink481.xml"/><Relationship Id="rId29" Type="http://schemas.openxmlformats.org/officeDocument/2006/relationships/image" Target="../media/image467.png"/><Relationship Id="rId24" Type="http://schemas.openxmlformats.org/officeDocument/2006/relationships/customXml" Target="../ink/ink492.xml"/><Relationship Id="rId40" Type="http://schemas.openxmlformats.org/officeDocument/2006/relationships/customXml" Target="../ink/ink500.xml"/><Relationship Id="rId45" Type="http://schemas.openxmlformats.org/officeDocument/2006/relationships/image" Target="../media/image475.png"/><Relationship Id="rId66" Type="http://schemas.openxmlformats.org/officeDocument/2006/relationships/customXml" Target="../ink/ink513.xml"/><Relationship Id="rId87" Type="http://schemas.openxmlformats.org/officeDocument/2006/relationships/image" Target="../media/image496.png"/><Relationship Id="rId61" Type="http://schemas.openxmlformats.org/officeDocument/2006/relationships/image" Target="../media/image483.png"/><Relationship Id="rId82" Type="http://schemas.openxmlformats.org/officeDocument/2006/relationships/customXml" Target="../ink/ink521.xml"/><Relationship Id="rId19" Type="http://schemas.openxmlformats.org/officeDocument/2006/relationships/image" Target="../media/image462.png"/><Relationship Id="rId14" Type="http://schemas.openxmlformats.org/officeDocument/2006/relationships/customXml" Target="../ink/ink487.xml"/><Relationship Id="rId30" Type="http://schemas.openxmlformats.org/officeDocument/2006/relationships/customXml" Target="../ink/ink495.xml"/><Relationship Id="rId35" Type="http://schemas.openxmlformats.org/officeDocument/2006/relationships/image" Target="../media/image470.png"/><Relationship Id="rId56" Type="http://schemas.openxmlformats.org/officeDocument/2006/relationships/customXml" Target="../ink/ink508.xml"/><Relationship Id="rId77" Type="http://schemas.openxmlformats.org/officeDocument/2006/relationships/image" Target="../media/image491.png"/><Relationship Id="rId100" Type="http://schemas.openxmlformats.org/officeDocument/2006/relationships/customXml" Target="../ink/ink530.xml"/><Relationship Id="rId8" Type="http://schemas.openxmlformats.org/officeDocument/2006/relationships/customXml" Target="../ink/ink484.xml"/><Relationship Id="rId51" Type="http://schemas.openxmlformats.org/officeDocument/2006/relationships/image" Target="../media/image478.png"/><Relationship Id="rId72" Type="http://schemas.openxmlformats.org/officeDocument/2006/relationships/customXml" Target="../ink/ink516.xml"/><Relationship Id="rId93" Type="http://schemas.openxmlformats.org/officeDocument/2006/relationships/image" Target="../media/image499.png"/><Relationship Id="rId98" Type="http://schemas.openxmlformats.org/officeDocument/2006/relationships/customXml" Target="../ink/ink529.xml"/><Relationship Id="rId3" Type="http://schemas.openxmlformats.org/officeDocument/2006/relationships/image" Target="../media/image454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0.png"/><Relationship Id="rId21" Type="http://schemas.openxmlformats.org/officeDocument/2006/relationships/image" Target="../media/image514.png"/><Relationship Id="rId63" Type="http://schemas.openxmlformats.org/officeDocument/2006/relationships/customXml" Target="../ink/ink563.xml"/><Relationship Id="rId159" Type="http://schemas.openxmlformats.org/officeDocument/2006/relationships/image" Target="../media/image581.png"/><Relationship Id="rId170" Type="http://schemas.openxmlformats.org/officeDocument/2006/relationships/customXml" Target="../ink/ink617.xml"/><Relationship Id="rId226" Type="http://schemas.openxmlformats.org/officeDocument/2006/relationships/customXml" Target="../ink/ink646.xml"/><Relationship Id="rId268" Type="http://schemas.openxmlformats.org/officeDocument/2006/relationships/customXml" Target="../ink/ink668.xml"/><Relationship Id="rId32" Type="http://schemas.openxmlformats.org/officeDocument/2006/relationships/customXml" Target="../ink/ink547.xml"/><Relationship Id="rId74" Type="http://schemas.openxmlformats.org/officeDocument/2006/relationships/image" Target="../media/image539.png"/><Relationship Id="rId128" Type="http://schemas.openxmlformats.org/officeDocument/2006/relationships/customXml" Target="../ink/ink596.xml"/><Relationship Id="rId5" Type="http://schemas.openxmlformats.org/officeDocument/2006/relationships/image" Target="../media/image506.png"/><Relationship Id="rId181" Type="http://schemas.openxmlformats.org/officeDocument/2006/relationships/image" Target="../media/image592.png"/><Relationship Id="rId237" Type="http://schemas.openxmlformats.org/officeDocument/2006/relationships/image" Target="../media/image619.png"/><Relationship Id="rId279" Type="http://schemas.openxmlformats.org/officeDocument/2006/relationships/image" Target="../media/image639.png"/><Relationship Id="rId43" Type="http://schemas.openxmlformats.org/officeDocument/2006/relationships/customXml" Target="../ink/ink553.xml"/><Relationship Id="rId139" Type="http://schemas.openxmlformats.org/officeDocument/2006/relationships/image" Target="../media/image571.png"/><Relationship Id="rId85" Type="http://schemas.openxmlformats.org/officeDocument/2006/relationships/image" Target="../media/image544.png"/><Relationship Id="rId150" Type="http://schemas.openxmlformats.org/officeDocument/2006/relationships/customXml" Target="../ink/ink607.xml"/><Relationship Id="rId192" Type="http://schemas.openxmlformats.org/officeDocument/2006/relationships/image" Target="../media/image597.png"/><Relationship Id="rId206" Type="http://schemas.openxmlformats.org/officeDocument/2006/relationships/customXml" Target="../ink/ink636.xml"/><Relationship Id="rId248" Type="http://schemas.openxmlformats.org/officeDocument/2006/relationships/customXml" Target="../ink/ink658.xml"/><Relationship Id="rId269" Type="http://schemas.openxmlformats.org/officeDocument/2006/relationships/image" Target="../media/image634.png"/><Relationship Id="rId12" Type="http://schemas.openxmlformats.org/officeDocument/2006/relationships/customXml" Target="../ink/ink537.xml"/><Relationship Id="rId33" Type="http://schemas.openxmlformats.org/officeDocument/2006/relationships/image" Target="../media/image520.png"/><Relationship Id="rId108" Type="http://schemas.openxmlformats.org/officeDocument/2006/relationships/customXml" Target="../ink/ink586.xml"/><Relationship Id="rId129" Type="http://schemas.openxmlformats.org/officeDocument/2006/relationships/image" Target="../media/image566.png"/><Relationship Id="rId280" Type="http://schemas.openxmlformats.org/officeDocument/2006/relationships/customXml" Target="../ink/ink674.xml"/><Relationship Id="rId54" Type="http://schemas.openxmlformats.org/officeDocument/2006/relationships/image" Target="../media/image529.png"/><Relationship Id="rId75" Type="http://schemas.openxmlformats.org/officeDocument/2006/relationships/customXml" Target="../ink/ink569.xml"/><Relationship Id="rId96" Type="http://schemas.openxmlformats.org/officeDocument/2006/relationships/customXml" Target="../ink/ink580.xml"/><Relationship Id="rId140" Type="http://schemas.openxmlformats.org/officeDocument/2006/relationships/customXml" Target="../ink/ink602.xml"/><Relationship Id="rId161" Type="http://schemas.openxmlformats.org/officeDocument/2006/relationships/image" Target="../media/image582.png"/><Relationship Id="rId182" Type="http://schemas.openxmlformats.org/officeDocument/2006/relationships/customXml" Target="../ink/ink623.xml"/><Relationship Id="rId217" Type="http://schemas.openxmlformats.org/officeDocument/2006/relationships/image" Target="../media/image609.png"/><Relationship Id="rId6" Type="http://schemas.openxmlformats.org/officeDocument/2006/relationships/customXml" Target="../ink/ink534.xml"/><Relationship Id="rId238" Type="http://schemas.openxmlformats.org/officeDocument/2006/relationships/customXml" Target="../ink/ink652.xml"/><Relationship Id="rId259" Type="http://schemas.openxmlformats.org/officeDocument/2006/relationships/image" Target="../media/image629.png"/><Relationship Id="rId23" Type="http://schemas.openxmlformats.org/officeDocument/2006/relationships/image" Target="../media/image515.png"/><Relationship Id="rId119" Type="http://schemas.openxmlformats.org/officeDocument/2006/relationships/image" Target="../media/image561.png"/><Relationship Id="rId270" Type="http://schemas.openxmlformats.org/officeDocument/2006/relationships/customXml" Target="../ink/ink669.xml"/><Relationship Id="rId44" Type="http://schemas.openxmlformats.org/officeDocument/2006/relationships/image" Target="../media/image524.png"/><Relationship Id="rId65" Type="http://schemas.openxmlformats.org/officeDocument/2006/relationships/customXml" Target="../ink/ink564.xml"/><Relationship Id="rId86" Type="http://schemas.openxmlformats.org/officeDocument/2006/relationships/customXml" Target="../ink/ink575.xml"/><Relationship Id="rId130" Type="http://schemas.openxmlformats.org/officeDocument/2006/relationships/customXml" Target="../ink/ink597.xml"/><Relationship Id="rId151" Type="http://schemas.openxmlformats.org/officeDocument/2006/relationships/image" Target="../media/image577.png"/><Relationship Id="rId172" Type="http://schemas.openxmlformats.org/officeDocument/2006/relationships/customXml" Target="../ink/ink618.xml"/><Relationship Id="rId193" Type="http://schemas.openxmlformats.org/officeDocument/2006/relationships/customXml" Target="../ink/ink629.xml"/><Relationship Id="rId207" Type="http://schemas.openxmlformats.org/officeDocument/2006/relationships/image" Target="../media/image604.png"/><Relationship Id="rId228" Type="http://schemas.openxmlformats.org/officeDocument/2006/relationships/customXml" Target="../ink/ink647.xml"/><Relationship Id="rId249" Type="http://schemas.openxmlformats.org/officeDocument/2006/relationships/image" Target="../media/image624.png"/><Relationship Id="rId13" Type="http://schemas.openxmlformats.org/officeDocument/2006/relationships/image" Target="../media/image510.png"/><Relationship Id="rId109" Type="http://schemas.openxmlformats.org/officeDocument/2006/relationships/image" Target="../media/image556.png"/><Relationship Id="rId260" Type="http://schemas.openxmlformats.org/officeDocument/2006/relationships/customXml" Target="../ink/ink664.xml"/><Relationship Id="rId281" Type="http://schemas.openxmlformats.org/officeDocument/2006/relationships/image" Target="../media/image640.png"/><Relationship Id="rId34" Type="http://schemas.openxmlformats.org/officeDocument/2006/relationships/customXml" Target="../ink/ink548.xml"/><Relationship Id="rId55" Type="http://schemas.openxmlformats.org/officeDocument/2006/relationships/customXml" Target="../ink/ink559.xml"/><Relationship Id="rId76" Type="http://schemas.openxmlformats.org/officeDocument/2006/relationships/image" Target="../media/image540.png"/><Relationship Id="rId97" Type="http://schemas.openxmlformats.org/officeDocument/2006/relationships/image" Target="../media/image550.png"/><Relationship Id="rId120" Type="http://schemas.openxmlformats.org/officeDocument/2006/relationships/customXml" Target="../ink/ink592.xml"/><Relationship Id="rId141" Type="http://schemas.openxmlformats.org/officeDocument/2006/relationships/image" Target="../media/image572.png"/><Relationship Id="rId7" Type="http://schemas.openxmlformats.org/officeDocument/2006/relationships/image" Target="../media/image507.png"/><Relationship Id="rId162" Type="http://schemas.openxmlformats.org/officeDocument/2006/relationships/customXml" Target="../ink/ink613.xml"/><Relationship Id="rId183" Type="http://schemas.openxmlformats.org/officeDocument/2006/relationships/customXml" Target="../ink/ink624.xml"/><Relationship Id="rId218" Type="http://schemas.openxmlformats.org/officeDocument/2006/relationships/customXml" Target="../ink/ink642.xml"/><Relationship Id="rId239" Type="http://schemas.openxmlformats.org/officeDocument/2006/relationships/image" Target="../media/image620.png"/><Relationship Id="rId250" Type="http://schemas.openxmlformats.org/officeDocument/2006/relationships/customXml" Target="../ink/ink659.xml"/><Relationship Id="rId271" Type="http://schemas.openxmlformats.org/officeDocument/2006/relationships/image" Target="../media/image635.png"/><Relationship Id="rId24" Type="http://schemas.openxmlformats.org/officeDocument/2006/relationships/customXml" Target="../ink/ink543.xml"/><Relationship Id="rId45" Type="http://schemas.openxmlformats.org/officeDocument/2006/relationships/customXml" Target="../ink/ink554.xml"/><Relationship Id="rId66" Type="http://schemas.openxmlformats.org/officeDocument/2006/relationships/image" Target="../media/image535.png"/><Relationship Id="rId87" Type="http://schemas.openxmlformats.org/officeDocument/2006/relationships/image" Target="../media/image545.png"/><Relationship Id="rId110" Type="http://schemas.openxmlformats.org/officeDocument/2006/relationships/customXml" Target="../ink/ink587.xml"/><Relationship Id="rId131" Type="http://schemas.openxmlformats.org/officeDocument/2006/relationships/image" Target="../media/image567.png"/><Relationship Id="rId152" Type="http://schemas.openxmlformats.org/officeDocument/2006/relationships/customXml" Target="../ink/ink608.xml"/><Relationship Id="rId173" Type="http://schemas.openxmlformats.org/officeDocument/2006/relationships/image" Target="../media/image588.png"/><Relationship Id="rId194" Type="http://schemas.openxmlformats.org/officeDocument/2006/relationships/image" Target="../media/image598.png"/><Relationship Id="rId208" Type="http://schemas.openxmlformats.org/officeDocument/2006/relationships/customXml" Target="../ink/ink637.xml"/><Relationship Id="rId229" Type="http://schemas.openxmlformats.org/officeDocument/2006/relationships/image" Target="../media/image615.png"/><Relationship Id="rId240" Type="http://schemas.openxmlformats.org/officeDocument/2006/relationships/customXml" Target="../ink/ink653.xml"/><Relationship Id="rId261" Type="http://schemas.openxmlformats.org/officeDocument/2006/relationships/image" Target="../media/image630.png"/><Relationship Id="rId14" Type="http://schemas.openxmlformats.org/officeDocument/2006/relationships/customXml" Target="../ink/ink538.xml"/><Relationship Id="rId35" Type="http://schemas.openxmlformats.org/officeDocument/2006/relationships/image" Target="../media/image8.png"/><Relationship Id="rId56" Type="http://schemas.openxmlformats.org/officeDocument/2006/relationships/image" Target="../media/image530.png"/><Relationship Id="rId77" Type="http://schemas.openxmlformats.org/officeDocument/2006/relationships/customXml" Target="../ink/ink570.xml"/><Relationship Id="rId100" Type="http://schemas.openxmlformats.org/officeDocument/2006/relationships/customXml" Target="../ink/ink582.xml"/><Relationship Id="rId282" Type="http://schemas.openxmlformats.org/officeDocument/2006/relationships/customXml" Target="../ink/ink675.xml"/><Relationship Id="rId8" Type="http://schemas.openxmlformats.org/officeDocument/2006/relationships/customXml" Target="../ink/ink535.xml"/><Relationship Id="rId98" Type="http://schemas.openxmlformats.org/officeDocument/2006/relationships/customXml" Target="../ink/ink581.xml"/><Relationship Id="rId121" Type="http://schemas.openxmlformats.org/officeDocument/2006/relationships/image" Target="../media/image562.png"/><Relationship Id="rId142" Type="http://schemas.openxmlformats.org/officeDocument/2006/relationships/customXml" Target="../ink/ink603.xml"/><Relationship Id="rId163" Type="http://schemas.openxmlformats.org/officeDocument/2006/relationships/image" Target="../media/image583.png"/><Relationship Id="rId184" Type="http://schemas.openxmlformats.org/officeDocument/2006/relationships/image" Target="../media/image593.png"/><Relationship Id="rId219" Type="http://schemas.openxmlformats.org/officeDocument/2006/relationships/image" Target="../media/image610.png"/><Relationship Id="rId230" Type="http://schemas.openxmlformats.org/officeDocument/2006/relationships/customXml" Target="../ink/ink648.xml"/><Relationship Id="rId251" Type="http://schemas.openxmlformats.org/officeDocument/2006/relationships/image" Target="../media/image625.png"/><Relationship Id="rId25" Type="http://schemas.openxmlformats.org/officeDocument/2006/relationships/image" Target="../media/image516.png"/><Relationship Id="rId46" Type="http://schemas.openxmlformats.org/officeDocument/2006/relationships/image" Target="../media/image525.png"/><Relationship Id="rId67" Type="http://schemas.openxmlformats.org/officeDocument/2006/relationships/customXml" Target="../ink/ink565.xml"/><Relationship Id="rId272" Type="http://schemas.openxmlformats.org/officeDocument/2006/relationships/customXml" Target="../ink/ink670.xml"/><Relationship Id="rId88" Type="http://schemas.openxmlformats.org/officeDocument/2006/relationships/customXml" Target="../ink/ink576.xml"/><Relationship Id="rId111" Type="http://schemas.openxmlformats.org/officeDocument/2006/relationships/image" Target="../media/image557.png"/><Relationship Id="rId132" Type="http://schemas.openxmlformats.org/officeDocument/2006/relationships/customXml" Target="../ink/ink598.xml"/><Relationship Id="rId153" Type="http://schemas.openxmlformats.org/officeDocument/2006/relationships/image" Target="../media/image578.png"/><Relationship Id="rId174" Type="http://schemas.openxmlformats.org/officeDocument/2006/relationships/customXml" Target="../ink/ink619.xml"/><Relationship Id="rId195" Type="http://schemas.openxmlformats.org/officeDocument/2006/relationships/customXml" Target="../ink/ink630.xml"/><Relationship Id="rId209" Type="http://schemas.openxmlformats.org/officeDocument/2006/relationships/image" Target="../media/image605.png"/><Relationship Id="rId220" Type="http://schemas.openxmlformats.org/officeDocument/2006/relationships/customXml" Target="../ink/ink643.xml"/><Relationship Id="rId241" Type="http://schemas.openxmlformats.org/officeDocument/2006/relationships/customXml" Target="../ink/ink654.xml"/><Relationship Id="rId15" Type="http://schemas.openxmlformats.org/officeDocument/2006/relationships/image" Target="../media/image511.png"/><Relationship Id="rId36" Type="http://schemas.openxmlformats.org/officeDocument/2006/relationships/customXml" Target="../ink/ink549.xml"/><Relationship Id="rId57" Type="http://schemas.openxmlformats.org/officeDocument/2006/relationships/customXml" Target="../ink/ink560.xml"/><Relationship Id="rId262" Type="http://schemas.openxmlformats.org/officeDocument/2006/relationships/customXml" Target="../ink/ink665.xml"/><Relationship Id="rId283" Type="http://schemas.openxmlformats.org/officeDocument/2006/relationships/image" Target="../media/image641.png"/><Relationship Id="rId78" Type="http://schemas.openxmlformats.org/officeDocument/2006/relationships/image" Target="../media/image541.png"/><Relationship Id="rId99" Type="http://schemas.openxmlformats.org/officeDocument/2006/relationships/image" Target="../media/image551.png"/><Relationship Id="rId101" Type="http://schemas.openxmlformats.org/officeDocument/2006/relationships/image" Target="../media/image552.png"/><Relationship Id="rId122" Type="http://schemas.openxmlformats.org/officeDocument/2006/relationships/customXml" Target="../ink/ink593.xml"/><Relationship Id="rId143" Type="http://schemas.openxmlformats.org/officeDocument/2006/relationships/image" Target="../media/image573.png"/><Relationship Id="rId164" Type="http://schemas.openxmlformats.org/officeDocument/2006/relationships/customXml" Target="../ink/ink614.xml"/><Relationship Id="rId185" Type="http://schemas.openxmlformats.org/officeDocument/2006/relationships/customXml" Target="../ink/ink625.xml"/><Relationship Id="rId9" Type="http://schemas.openxmlformats.org/officeDocument/2006/relationships/image" Target="../media/image508.png"/><Relationship Id="rId210" Type="http://schemas.openxmlformats.org/officeDocument/2006/relationships/customXml" Target="../ink/ink638.xml"/><Relationship Id="rId26" Type="http://schemas.openxmlformats.org/officeDocument/2006/relationships/customXml" Target="../ink/ink544.xml"/><Relationship Id="rId231" Type="http://schemas.openxmlformats.org/officeDocument/2006/relationships/image" Target="../media/image616.png"/><Relationship Id="rId252" Type="http://schemas.openxmlformats.org/officeDocument/2006/relationships/customXml" Target="../ink/ink660.xml"/><Relationship Id="rId273" Type="http://schemas.openxmlformats.org/officeDocument/2006/relationships/image" Target="../media/image636.png"/><Relationship Id="rId47" Type="http://schemas.openxmlformats.org/officeDocument/2006/relationships/customXml" Target="../ink/ink555.xml"/><Relationship Id="rId68" Type="http://schemas.openxmlformats.org/officeDocument/2006/relationships/image" Target="../media/image536.png"/><Relationship Id="rId89" Type="http://schemas.openxmlformats.org/officeDocument/2006/relationships/image" Target="../media/image546.png"/><Relationship Id="rId112" Type="http://schemas.openxmlformats.org/officeDocument/2006/relationships/customXml" Target="../ink/ink588.xml"/><Relationship Id="rId133" Type="http://schemas.openxmlformats.org/officeDocument/2006/relationships/image" Target="../media/image568.png"/><Relationship Id="rId154" Type="http://schemas.openxmlformats.org/officeDocument/2006/relationships/customXml" Target="../ink/ink609.xml"/><Relationship Id="rId175" Type="http://schemas.openxmlformats.org/officeDocument/2006/relationships/image" Target="../media/image589.png"/><Relationship Id="rId196" Type="http://schemas.openxmlformats.org/officeDocument/2006/relationships/customXml" Target="../ink/ink631.xml"/><Relationship Id="rId200" Type="http://schemas.openxmlformats.org/officeDocument/2006/relationships/customXml" Target="../ink/ink633.xml"/><Relationship Id="rId16" Type="http://schemas.openxmlformats.org/officeDocument/2006/relationships/customXml" Target="../ink/ink539.xml"/><Relationship Id="rId221" Type="http://schemas.openxmlformats.org/officeDocument/2006/relationships/image" Target="../media/image611.png"/><Relationship Id="rId242" Type="http://schemas.openxmlformats.org/officeDocument/2006/relationships/customXml" Target="../ink/ink655.xml"/><Relationship Id="rId263" Type="http://schemas.openxmlformats.org/officeDocument/2006/relationships/image" Target="../media/image631.png"/><Relationship Id="rId284" Type="http://schemas.openxmlformats.org/officeDocument/2006/relationships/customXml" Target="../ink/ink676.xml"/><Relationship Id="rId37" Type="http://schemas.openxmlformats.org/officeDocument/2006/relationships/image" Target="../media/image521.png"/><Relationship Id="rId58" Type="http://schemas.openxmlformats.org/officeDocument/2006/relationships/image" Target="../media/image531.png"/><Relationship Id="rId79" Type="http://schemas.openxmlformats.org/officeDocument/2006/relationships/customXml" Target="../ink/ink571.xml"/><Relationship Id="rId102" Type="http://schemas.openxmlformats.org/officeDocument/2006/relationships/customXml" Target="../ink/ink583.xml"/><Relationship Id="rId123" Type="http://schemas.openxmlformats.org/officeDocument/2006/relationships/image" Target="../media/image563.png"/><Relationship Id="rId144" Type="http://schemas.openxmlformats.org/officeDocument/2006/relationships/customXml" Target="../ink/ink604.xml"/><Relationship Id="rId90" Type="http://schemas.openxmlformats.org/officeDocument/2006/relationships/customXml" Target="../ink/ink577.xml"/><Relationship Id="rId165" Type="http://schemas.openxmlformats.org/officeDocument/2006/relationships/image" Target="../media/image584.png"/><Relationship Id="rId186" Type="http://schemas.openxmlformats.org/officeDocument/2006/relationships/image" Target="../media/image594.png"/><Relationship Id="rId211" Type="http://schemas.openxmlformats.org/officeDocument/2006/relationships/image" Target="../media/image606.png"/><Relationship Id="rId232" Type="http://schemas.openxmlformats.org/officeDocument/2006/relationships/customXml" Target="../ink/ink649.xml"/><Relationship Id="rId253" Type="http://schemas.openxmlformats.org/officeDocument/2006/relationships/image" Target="../media/image626.png"/><Relationship Id="rId274" Type="http://schemas.openxmlformats.org/officeDocument/2006/relationships/customXml" Target="../ink/ink671.xml"/><Relationship Id="rId27" Type="http://schemas.openxmlformats.org/officeDocument/2006/relationships/image" Target="../media/image517.png"/><Relationship Id="rId48" Type="http://schemas.openxmlformats.org/officeDocument/2006/relationships/image" Target="../media/image526.png"/><Relationship Id="rId69" Type="http://schemas.openxmlformats.org/officeDocument/2006/relationships/customXml" Target="../ink/ink566.xml"/><Relationship Id="rId113" Type="http://schemas.openxmlformats.org/officeDocument/2006/relationships/image" Target="../media/image558.png"/><Relationship Id="rId134" Type="http://schemas.openxmlformats.org/officeDocument/2006/relationships/customXml" Target="../ink/ink599.xml"/><Relationship Id="rId80" Type="http://schemas.openxmlformats.org/officeDocument/2006/relationships/customXml" Target="../ink/ink572.xml"/><Relationship Id="rId155" Type="http://schemas.openxmlformats.org/officeDocument/2006/relationships/image" Target="../media/image579.png"/><Relationship Id="rId176" Type="http://schemas.openxmlformats.org/officeDocument/2006/relationships/customXml" Target="../ink/ink620.xml"/><Relationship Id="rId197" Type="http://schemas.openxmlformats.org/officeDocument/2006/relationships/image" Target="../media/image599.png"/><Relationship Id="rId201" Type="http://schemas.openxmlformats.org/officeDocument/2006/relationships/image" Target="../media/image601.png"/><Relationship Id="rId222" Type="http://schemas.openxmlformats.org/officeDocument/2006/relationships/customXml" Target="../ink/ink644.xml"/><Relationship Id="rId243" Type="http://schemas.openxmlformats.org/officeDocument/2006/relationships/image" Target="../media/image621.png"/><Relationship Id="rId264" Type="http://schemas.openxmlformats.org/officeDocument/2006/relationships/customXml" Target="../ink/ink666.xml"/><Relationship Id="rId285" Type="http://schemas.openxmlformats.org/officeDocument/2006/relationships/image" Target="../media/image642.png"/><Relationship Id="rId17" Type="http://schemas.openxmlformats.org/officeDocument/2006/relationships/image" Target="../media/image512.png"/><Relationship Id="rId38" Type="http://schemas.openxmlformats.org/officeDocument/2006/relationships/customXml" Target="../ink/ink550.xml"/><Relationship Id="rId59" Type="http://schemas.openxmlformats.org/officeDocument/2006/relationships/customXml" Target="../ink/ink561.xml"/><Relationship Id="rId103" Type="http://schemas.openxmlformats.org/officeDocument/2006/relationships/image" Target="../media/image553.png"/><Relationship Id="rId124" Type="http://schemas.openxmlformats.org/officeDocument/2006/relationships/customXml" Target="../ink/ink594.xml"/><Relationship Id="rId70" Type="http://schemas.openxmlformats.org/officeDocument/2006/relationships/image" Target="../media/image537.png"/><Relationship Id="rId91" Type="http://schemas.openxmlformats.org/officeDocument/2006/relationships/image" Target="../media/image547.png"/><Relationship Id="rId145" Type="http://schemas.openxmlformats.org/officeDocument/2006/relationships/image" Target="../media/image574.png"/><Relationship Id="rId166" Type="http://schemas.openxmlformats.org/officeDocument/2006/relationships/customXml" Target="../ink/ink615.xml"/><Relationship Id="rId187" Type="http://schemas.openxmlformats.org/officeDocument/2006/relationships/customXml" Target="../ink/ink626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39.xml"/><Relationship Id="rId233" Type="http://schemas.openxmlformats.org/officeDocument/2006/relationships/image" Target="../media/image617.png"/><Relationship Id="rId254" Type="http://schemas.openxmlformats.org/officeDocument/2006/relationships/customXml" Target="../ink/ink661.xml"/><Relationship Id="rId28" Type="http://schemas.openxmlformats.org/officeDocument/2006/relationships/customXml" Target="../ink/ink545.xml"/><Relationship Id="rId49" Type="http://schemas.openxmlformats.org/officeDocument/2006/relationships/customXml" Target="../ink/ink556.xml"/><Relationship Id="rId114" Type="http://schemas.openxmlformats.org/officeDocument/2006/relationships/customXml" Target="../ink/ink589.xml"/><Relationship Id="rId275" Type="http://schemas.openxmlformats.org/officeDocument/2006/relationships/image" Target="../media/image637.png"/><Relationship Id="rId60" Type="http://schemas.openxmlformats.org/officeDocument/2006/relationships/image" Target="../media/image532.png"/><Relationship Id="rId81" Type="http://schemas.openxmlformats.org/officeDocument/2006/relationships/image" Target="../media/image542.png"/><Relationship Id="rId135" Type="http://schemas.openxmlformats.org/officeDocument/2006/relationships/image" Target="../media/image569.png"/><Relationship Id="rId156" Type="http://schemas.openxmlformats.org/officeDocument/2006/relationships/customXml" Target="../ink/ink610.xml"/><Relationship Id="rId177" Type="http://schemas.openxmlformats.org/officeDocument/2006/relationships/image" Target="../media/image590.png"/><Relationship Id="rId198" Type="http://schemas.openxmlformats.org/officeDocument/2006/relationships/customXml" Target="../ink/ink632.xml"/><Relationship Id="rId202" Type="http://schemas.openxmlformats.org/officeDocument/2006/relationships/customXml" Target="../ink/ink634.xml"/><Relationship Id="rId223" Type="http://schemas.openxmlformats.org/officeDocument/2006/relationships/image" Target="../media/image612.png"/><Relationship Id="rId244" Type="http://schemas.openxmlformats.org/officeDocument/2006/relationships/customXml" Target="../ink/ink656.xml"/><Relationship Id="rId18" Type="http://schemas.openxmlformats.org/officeDocument/2006/relationships/customXml" Target="../ink/ink540.xml"/><Relationship Id="rId39" Type="http://schemas.openxmlformats.org/officeDocument/2006/relationships/image" Target="../media/image522.png"/><Relationship Id="rId265" Type="http://schemas.openxmlformats.org/officeDocument/2006/relationships/image" Target="../media/image632.png"/><Relationship Id="rId286" Type="http://schemas.openxmlformats.org/officeDocument/2006/relationships/customXml" Target="../ink/ink677.xml"/><Relationship Id="rId50" Type="http://schemas.openxmlformats.org/officeDocument/2006/relationships/image" Target="../media/image527.png"/><Relationship Id="rId104" Type="http://schemas.openxmlformats.org/officeDocument/2006/relationships/customXml" Target="../ink/ink584.xml"/><Relationship Id="rId125" Type="http://schemas.openxmlformats.org/officeDocument/2006/relationships/image" Target="../media/image564.png"/><Relationship Id="rId146" Type="http://schemas.openxmlformats.org/officeDocument/2006/relationships/customXml" Target="../ink/ink605.xml"/><Relationship Id="rId167" Type="http://schemas.openxmlformats.org/officeDocument/2006/relationships/image" Target="../media/image585.png"/><Relationship Id="rId188" Type="http://schemas.openxmlformats.org/officeDocument/2006/relationships/image" Target="../media/image595.png"/><Relationship Id="rId71" Type="http://schemas.openxmlformats.org/officeDocument/2006/relationships/customXml" Target="../ink/ink567.xml"/><Relationship Id="rId92" Type="http://schemas.openxmlformats.org/officeDocument/2006/relationships/customXml" Target="../ink/ink578.xml"/><Relationship Id="rId213" Type="http://schemas.openxmlformats.org/officeDocument/2006/relationships/image" Target="../media/image607.png"/><Relationship Id="rId234" Type="http://schemas.openxmlformats.org/officeDocument/2006/relationships/customXml" Target="../ink/ink650.xml"/><Relationship Id="rId2" Type="http://schemas.openxmlformats.org/officeDocument/2006/relationships/customXml" Target="../ink/ink532.xml"/><Relationship Id="rId29" Type="http://schemas.openxmlformats.org/officeDocument/2006/relationships/image" Target="../media/image518.png"/><Relationship Id="rId255" Type="http://schemas.openxmlformats.org/officeDocument/2006/relationships/image" Target="../media/image627.png"/><Relationship Id="rId276" Type="http://schemas.openxmlformats.org/officeDocument/2006/relationships/customXml" Target="../ink/ink672.xml"/><Relationship Id="rId40" Type="http://schemas.openxmlformats.org/officeDocument/2006/relationships/customXml" Target="../ink/ink551.xml"/><Relationship Id="rId115" Type="http://schemas.openxmlformats.org/officeDocument/2006/relationships/image" Target="../media/image559.png"/><Relationship Id="rId136" Type="http://schemas.openxmlformats.org/officeDocument/2006/relationships/customXml" Target="../ink/ink600.xml"/><Relationship Id="rId157" Type="http://schemas.openxmlformats.org/officeDocument/2006/relationships/image" Target="../media/image580.png"/><Relationship Id="rId178" Type="http://schemas.openxmlformats.org/officeDocument/2006/relationships/customXml" Target="../ink/ink621.xml"/><Relationship Id="rId61" Type="http://schemas.openxmlformats.org/officeDocument/2006/relationships/customXml" Target="../ink/ink562.xml"/><Relationship Id="rId82" Type="http://schemas.openxmlformats.org/officeDocument/2006/relationships/customXml" Target="../ink/ink573.xml"/><Relationship Id="rId199" Type="http://schemas.openxmlformats.org/officeDocument/2006/relationships/image" Target="../media/image600.png"/><Relationship Id="rId203" Type="http://schemas.openxmlformats.org/officeDocument/2006/relationships/image" Target="../media/image602.png"/><Relationship Id="rId19" Type="http://schemas.openxmlformats.org/officeDocument/2006/relationships/image" Target="../media/image513.png"/><Relationship Id="rId224" Type="http://schemas.openxmlformats.org/officeDocument/2006/relationships/customXml" Target="../ink/ink645.xml"/><Relationship Id="rId245" Type="http://schemas.openxmlformats.org/officeDocument/2006/relationships/image" Target="../media/image622.png"/><Relationship Id="rId266" Type="http://schemas.openxmlformats.org/officeDocument/2006/relationships/customXml" Target="../ink/ink667.xml"/><Relationship Id="rId287" Type="http://schemas.openxmlformats.org/officeDocument/2006/relationships/image" Target="../media/image643.png"/><Relationship Id="rId30" Type="http://schemas.openxmlformats.org/officeDocument/2006/relationships/customXml" Target="../ink/ink546.xml"/><Relationship Id="rId105" Type="http://schemas.openxmlformats.org/officeDocument/2006/relationships/image" Target="../media/image554.png"/><Relationship Id="rId126" Type="http://schemas.openxmlformats.org/officeDocument/2006/relationships/customXml" Target="../ink/ink595.xml"/><Relationship Id="rId147" Type="http://schemas.openxmlformats.org/officeDocument/2006/relationships/image" Target="../media/image575.png"/><Relationship Id="rId168" Type="http://schemas.openxmlformats.org/officeDocument/2006/relationships/customXml" Target="../ink/ink616.xml"/><Relationship Id="rId51" Type="http://schemas.openxmlformats.org/officeDocument/2006/relationships/customXml" Target="../ink/ink557.xml"/><Relationship Id="rId72" Type="http://schemas.openxmlformats.org/officeDocument/2006/relationships/image" Target="../media/image538.png"/><Relationship Id="rId93" Type="http://schemas.openxmlformats.org/officeDocument/2006/relationships/image" Target="../media/image548.png"/><Relationship Id="rId189" Type="http://schemas.openxmlformats.org/officeDocument/2006/relationships/customXml" Target="../ink/ink627.xml"/><Relationship Id="rId3" Type="http://schemas.openxmlformats.org/officeDocument/2006/relationships/image" Target="../media/image505.png"/><Relationship Id="rId214" Type="http://schemas.openxmlformats.org/officeDocument/2006/relationships/customXml" Target="../ink/ink640.xml"/><Relationship Id="rId235" Type="http://schemas.openxmlformats.org/officeDocument/2006/relationships/image" Target="../media/image618.png"/><Relationship Id="rId256" Type="http://schemas.openxmlformats.org/officeDocument/2006/relationships/customXml" Target="../ink/ink662.xml"/><Relationship Id="rId277" Type="http://schemas.openxmlformats.org/officeDocument/2006/relationships/image" Target="../media/image638.png"/><Relationship Id="rId116" Type="http://schemas.openxmlformats.org/officeDocument/2006/relationships/customXml" Target="../ink/ink590.xml"/><Relationship Id="rId137" Type="http://schemas.openxmlformats.org/officeDocument/2006/relationships/image" Target="../media/image570.png"/><Relationship Id="rId158" Type="http://schemas.openxmlformats.org/officeDocument/2006/relationships/customXml" Target="../ink/ink611.xml"/><Relationship Id="rId20" Type="http://schemas.openxmlformats.org/officeDocument/2006/relationships/customXml" Target="../ink/ink541.xml"/><Relationship Id="rId41" Type="http://schemas.openxmlformats.org/officeDocument/2006/relationships/image" Target="../media/image523.png"/><Relationship Id="rId62" Type="http://schemas.openxmlformats.org/officeDocument/2006/relationships/image" Target="../media/image533.png"/><Relationship Id="rId83" Type="http://schemas.openxmlformats.org/officeDocument/2006/relationships/image" Target="../media/image543.png"/><Relationship Id="rId179" Type="http://schemas.openxmlformats.org/officeDocument/2006/relationships/image" Target="../media/image591.png"/><Relationship Id="rId190" Type="http://schemas.openxmlformats.org/officeDocument/2006/relationships/image" Target="../media/image596.png"/><Relationship Id="rId204" Type="http://schemas.openxmlformats.org/officeDocument/2006/relationships/customXml" Target="../ink/ink635.xml"/><Relationship Id="rId225" Type="http://schemas.openxmlformats.org/officeDocument/2006/relationships/image" Target="../media/image613.png"/><Relationship Id="rId246" Type="http://schemas.openxmlformats.org/officeDocument/2006/relationships/customXml" Target="../ink/ink657.xml"/><Relationship Id="rId267" Type="http://schemas.openxmlformats.org/officeDocument/2006/relationships/image" Target="../media/image633.png"/><Relationship Id="rId288" Type="http://schemas.openxmlformats.org/officeDocument/2006/relationships/customXml" Target="../ink/ink678.xml"/><Relationship Id="rId106" Type="http://schemas.openxmlformats.org/officeDocument/2006/relationships/customXml" Target="../ink/ink585.xml"/><Relationship Id="rId127" Type="http://schemas.openxmlformats.org/officeDocument/2006/relationships/image" Target="../media/image565.png"/><Relationship Id="rId10" Type="http://schemas.openxmlformats.org/officeDocument/2006/relationships/customXml" Target="../ink/ink536.xml"/><Relationship Id="rId31" Type="http://schemas.openxmlformats.org/officeDocument/2006/relationships/image" Target="../media/image519.png"/><Relationship Id="rId52" Type="http://schemas.openxmlformats.org/officeDocument/2006/relationships/image" Target="../media/image528.png"/><Relationship Id="rId73" Type="http://schemas.openxmlformats.org/officeDocument/2006/relationships/customXml" Target="../ink/ink568.xml"/><Relationship Id="rId94" Type="http://schemas.openxmlformats.org/officeDocument/2006/relationships/customXml" Target="../ink/ink579.xml"/><Relationship Id="rId148" Type="http://schemas.openxmlformats.org/officeDocument/2006/relationships/customXml" Target="../ink/ink606.xml"/><Relationship Id="rId169" Type="http://schemas.openxmlformats.org/officeDocument/2006/relationships/image" Target="../media/image586.png"/><Relationship Id="rId4" Type="http://schemas.openxmlformats.org/officeDocument/2006/relationships/customXml" Target="../ink/ink533.xml"/><Relationship Id="rId180" Type="http://schemas.openxmlformats.org/officeDocument/2006/relationships/customXml" Target="../ink/ink622.xml"/><Relationship Id="rId215" Type="http://schemas.openxmlformats.org/officeDocument/2006/relationships/image" Target="../media/image608.png"/><Relationship Id="rId236" Type="http://schemas.openxmlformats.org/officeDocument/2006/relationships/customXml" Target="../ink/ink651.xml"/><Relationship Id="rId257" Type="http://schemas.openxmlformats.org/officeDocument/2006/relationships/image" Target="../media/image628.png"/><Relationship Id="rId278" Type="http://schemas.openxmlformats.org/officeDocument/2006/relationships/customXml" Target="../ink/ink673.xml"/><Relationship Id="rId42" Type="http://schemas.openxmlformats.org/officeDocument/2006/relationships/customXml" Target="../ink/ink552.xml"/><Relationship Id="rId84" Type="http://schemas.openxmlformats.org/officeDocument/2006/relationships/customXml" Target="../ink/ink574.xml"/><Relationship Id="rId138" Type="http://schemas.openxmlformats.org/officeDocument/2006/relationships/customXml" Target="../ink/ink601.xml"/><Relationship Id="rId191" Type="http://schemas.openxmlformats.org/officeDocument/2006/relationships/customXml" Target="../ink/ink628.xml"/><Relationship Id="rId205" Type="http://schemas.openxmlformats.org/officeDocument/2006/relationships/image" Target="../media/image603.png"/><Relationship Id="rId247" Type="http://schemas.openxmlformats.org/officeDocument/2006/relationships/image" Target="../media/image623.png"/><Relationship Id="rId107" Type="http://schemas.openxmlformats.org/officeDocument/2006/relationships/image" Target="../media/image555.png"/><Relationship Id="rId289" Type="http://schemas.openxmlformats.org/officeDocument/2006/relationships/image" Target="../media/image644.png"/><Relationship Id="rId11" Type="http://schemas.openxmlformats.org/officeDocument/2006/relationships/image" Target="../media/image509.png"/><Relationship Id="rId53" Type="http://schemas.openxmlformats.org/officeDocument/2006/relationships/customXml" Target="../ink/ink558.xml"/><Relationship Id="rId149" Type="http://schemas.openxmlformats.org/officeDocument/2006/relationships/image" Target="../media/image576.png"/><Relationship Id="rId95" Type="http://schemas.openxmlformats.org/officeDocument/2006/relationships/image" Target="../media/image549.png"/><Relationship Id="rId160" Type="http://schemas.openxmlformats.org/officeDocument/2006/relationships/customXml" Target="../ink/ink612.xml"/><Relationship Id="rId216" Type="http://schemas.openxmlformats.org/officeDocument/2006/relationships/customXml" Target="../ink/ink641.xml"/><Relationship Id="rId258" Type="http://schemas.openxmlformats.org/officeDocument/2006/relationships/customXml" Target="../ink/ink663.xml"/><Relationship Id="rId22" Type="http://schemas.openxmlformats.org/officeDocument/2006/relationships/customXml" Target="../ink/ink542.xml"/><Relationship Id="rId64" Type="http://schemas.openxmlformats.org/officeDocument/2006/relationships/image" Target="../media/image534.png"/><Relationship Id="rId118" Type="http://schemas.openxmlformats.org/officeDocument/2006/relationships/customXml" Target="../ink/ink591.xml"/><Relationship Id="rId171" Type="http://schemas.openxmlformats.org/officeDocument/2006/relationships/image" Target="../media/image587.png"/><Relationship Id="rId227" Type="http://schemas.openxmlformats.org/officeDocument/2006/relationships/image" Target="../media/image6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0.png"/><Relationship Id="rId299" Type="http://schemas.openxmlformats.org/officeDocument/2006/relationships/image" Target="../media/image649.png"/><Relationship Id="rId21" Type="http://schemas.openxmlformats.org/officeDocument/2006/relationships/image" Target="../media/image514.png"/><Relationship Id="rId63" Type="http://schemas.openxmlformats.org/officeDocument/2006/relationships/customXml" Target="../ink/ink710.xml"/><Relationship Id="rId159" Type="http://schemas.openxmlformats.org/officeDocument/2006/relationships/image" Target="../media/image581.png"/><Relationship Id="rId324" Type="http://schemas.openxmlformats.org/officeDocument/2006/relationships/customXml" Target="../ink/ink843.xml"/><Relationship Id="rId366" Type="http://schemas.openxmlformats.org/officeDocument/2006/relationships/customXml" Target="../ink/ink864.xml"/><Relationship Id="rId170" Type="http://schemas.openxmlformats.org/officeDocument/2006/relationships/customXml" Target="../ink/ink764.xml"/><Relationship Id="rId226" Type="http://schemas.openxmlformats.org/officeDocument/2006/relationships/customXml" Target="../ink/ink793.xml"/><Relationship Id="rId268" Type="http://schemas.openxmlformats.org/officeDocument/2006/relationships/customXml" Target="../ink/ink815.xml"/><Relationship Id="rId32" Type="http://schemas.openxmlformats.org/officeDocument/2006/relationships/customXml" Target="../ink/ink694.xml"/><Relationship Id="rId74" Type="http://schemas.openxmlformats.org/officeDocument/2006/relationships/image" Target="../media/image539.png"/><Relationship Id="rId128" Type="http://schemas.openxmlformats.org/officeDocument/2006/relationships/customXml" Target="../ink/ink743.xml"/><Relationship Id="rId335" Type="http://schemas.openxmlformats.org/officeDocument/2006/relationships/image" Target="../media/image667.png"/><Relationship Id="rId377" Type="http://schemas.openxmlformats.org/officeDocument/2006/relationships/image" Target="../media/image688.png"/><Relationship Id="rId5" Type="http://schemas.openxmlformats.org/officeDocument/2006/relationships/image" Target="../media/image506.png"/><Relationship Id="rId181" Type="http://schemas.openxmlformats.org/officeDocument/2006/relationships/image" Target="../media/image592.png"/><Relationship Id="rId237" Type="http://schemas.openxmlformats.org/officeDocument/2006/relationships/image" Target="../media/image619.png"/><Relationship Id="rId279" Type="http://schemas.openxmlformats.org/officeDocument/2006/relationships/image" Target="../media/image639.png"/><Relationship Id="rId43" Type="http://schemas.openxmlformats.org/officeDocument/2006/relationships/customXml" Target="../ink/ink700.xml"/><Relationship Id="rId139" Type="http://schemas.openxmlformats.org/officeDocument/2006/relationships/image" Target="../media/image571.png"/><Relationship Id="rId290" Type="http://schemas.openxmlformats.org/officeDocument/2006/relationships/customXml" Target="../ink/ink826.xml"/><Relationship Id="rId304" Type="http://schemas.openxmlformats.org/officeDocument/2006/relationships/customXml" Target="../ink/ink833.xml"/><Relationship Id="rId346" Type="http://schemas.openxmlformats.org/officeDocument/2006/relationships/customXml" Target="../ink/ink854.xml"/><Relationship Id="rId85" Type="http://schemas.openxmlformats.org/officeDocument/2006/relationships/image" Target="../media/image544.png"/><Relationship Id="rId150" Type="http://schemas.openxmlformats.org/officeDocument/2006/relationships/customXml" Target="../ink/ink754.xml"/><Relationship Id="rId192" Type="http://schemas.openxmlformats.org/officeDocument/2006/relationships/image" Target="../media/image597.png"/><Relationship Id="rId206" Type="http://schemas.openxmlformats.org/officeDocument/2006/relationships/customXml" Target="../ink/ink783.xml"/><Relationship Id="rId248" Type="http://schemas.openxmlformats.org/officeDocument/2006/relationships/customXml" Target="../ink/ink805.xml"/><Relationship Id="rId12" Type="http://schemas.openxmlformats.org/officeDocument/2006/relationships/customXml" Target="../ink/ink684.xml"/><Relationship Id="rId108" Type="http://schemas.openxmlformats.org/officeDocument/2006/relationships/customXml" Target="../ink/ink733.xml"/><Relationship Id="rId315" Type="http://schemas.openxmlformats.org/officeDocument/2006/relationships/image" Target="../media/image657.png"/><Relationship Id="rId357" Type="http://schemas.openxmlformats.org/officeDocument/2006/relationships/image" Target="../media/image678.png"/><Relationship Id="rId54" Type="http://schemas.openxmlformats.org/officeDocument/2006/relationships/image" Target="../media/image529.png"/><Relationship Id="rId96" Type="http://schemas.openxmlformats.org/officeDocument/2006/relationships/customXml" Target="../ink/ink727.xml"/><Relationship Id="rId161" Type="http://schemas.openxmlformats.org/officeDocument/2006/relationships/image" Target="../media/image582.png"/><Relationship Id="rId217" Type="http://schemas.openxmlformats.org/officeDocument/2006/relationships/image" Target="../media/image609.png"/><Relationship Id="rId259" Type="http://schemas.openxmlformats.org/officeDocument/2006/relationships/image" Target="../media/image629.png"/><Relationship Id="rId23" Type="http://schemas.openxmlformats.org/officeDocument/2006/relationships/image" Target="../media/image515.png"/><Relationship Id="rId119" Type="http://schemas.openxmlformats.org/officeDocument/2006/relationships/image" Target="../media/image561.png"/><Relationship Id="rId270" Type="http://schemas.openxmlformats.org/officeDocument/2006/relationships/customXml" Target="../ink/ink816.xml"/><Relationship Id="rId326" Type="http://schemas.openxmlformats.org/officeDocument/2006/relationships/customXml" Target="../ink/ink844.xml"/><Relationship Id="rId65" Type="http://schemas.openxmlformats.org/officeDocument/2006/relationships/customXml" Target="../ink/ink711.xml"/><Relationship Id="rId130" Type="http://schemas.openxmlformats.org/officeDocument/2006/relationships/customXml" Target="../ink/ink744.xml"/><Relationship Id="rId368" Type="http://schemas.openxmlformats.org/officeDocument/2006/relationships/customXml" Target="../ink/ink865.xml"/><Relationship Id="rId172" Type="http://schemas.openxmlformats.org/officeDocument/2006/relationships/customXml" Target="../ink/ink765.xml"/><Relationship Id="rId228" Type="http://schemas.openxmlformats.org/officeDocument/2006/relationships/customXml" Target="../ink/ink794.xml"/><Relationship Id="rId281" Type="http://schemas.openxmlformats.org/officeDocument/2006/relationships/image" Target="../media/image640.png"/><Relationship Id="rId337" Type="http://schemas.openxmlformats.org/officeDocument/2006/relationships/image" Target="../media/image668.png"/><Relationship Id="rId34" Type="http://schemas.openxmlformats.org/officeDocument/2006/relationships/customXml" Target="../ink/ink695.xml"/><Relationship Id="rId76" Type="http://schemas.openxmlformats.org/officeDocument/2006/relationships/image" Target="../media/image540.png"/><Relationship Id="rId141" Type="http://schemas.openxmlformats.org/officeDocument/2006/relationships/image" Target="../media/image572.png"/><Relationship Id="rId379" Type="http://schemas.openxmlformats.org/officeDocument/2006/relationships/image" Target="../media/image689.png"/><Relationship Id="rId7" Type="http://schemas.openxmlformats.org/officeDocument/2006/relationships/image" Target="../media/image507.png"/><Relationship Id="rId183" Type="http://schemas.openxmlformats.org/officeDocument/2006/relationships/customXml" Target="../ink/ink771.xml"/><Relationship Id="rId239" Type="http://schemas.openxmlformats.org/officeDocument/2006/relationships/image" Target="../media/image620.png"/><Relationship Id="rId250" Type="http://schemas.openxmlformats.org/officeDocument/2006/relationships/customXml" Target="../ink/ink806.xml"/><Relationship Id="rId292" Type="http://schemas.openxmlformats.org/officeDocument/2006/relationships/customXml" Target="../ink/ink827.xml"/><Relationship Id="rId306" Type="http://schemas.openxmlformats.org/officeDocument/2006/relationships/customXml" Target="../ink/ink834.xml"/><Relationship Id="rId45" Type="http://schemas.openxmlformats.org/officeDocument/2006/relationships/customXml" Target="../ink/ink701.xml"/><Relationship Id="rId87" Type="http://schemas.openxmlformats.org/officeDocument/2006/relationships/image" Target="../media/image545.png"/><Relationship Id="rId110" Type="http://schemas.openxmlformats.org/officeDocument/2006/relationships/customXml" Target="../ink/ink734.xml"/><Relationship Id="rId348" Type="http://schemas.openxmlformats.org/officeDocument/2006/relationships/customXml" Target="../ink/ink855.xml"/><Relationship Id="rId152" Type="http://schemas.openxmlformats.org/officeDocument/2006/relationships/customXml" Target="../ink/ink755.xml"/><Relationship Id="rId194" Type="http://schemas.openxmlformats.org/officeDocument/2006/relationships/image" Target="../media/image598.png"/><Relationship Id="rId208" Type="http://schemas.openxmlformats.org/officeDocument/2006/relationships/customXml" Target="../ink/ink784.xml"/><Relationship Id="rId261" Type="http://schemas.openxmlformats.org/officeDocument/2006/relationships/image" Target="../media/image630.png"/><Relationship Id="rId14" Type="http://schemas.openxmlformats.org/officeDocument/2006/relationships/customXml" Target="../ink/ink685.xml"/><Relationship Id="rId56" Type="http://schemas.openxmlformats.org/officeDocument/2006/relationships/image" Target="../media/image530.png"/><Relationship Id="rId317" Type="http://schemas.openxmlformats.org/officeDocument/2006/relationships/image" Target="../media/image658.png"/><Relationship Id="rId359" Type="http://schemas.openxmlformats.org/officeDocument/2006/relationships/image" Target="../media/image679.png"/><Relationship Id="rId98" Type="http://schemas.openxmlformats.org/officeDocument/2006/relationships/customXml" Target="../ink/ink728.xml"/><Relationship Id="rId121" Type="http://schemas.openxmlformats.org/officeDocument/2006/relationships/image" Target="../media/image562.png"/><Relationship Id="rId163" Type="http://schemas.openxmlformats.org/officeDocument/2006/relationships/image" Target="../media/image583.png"/><Relationship Id="rId219" Type="http://schemas.openxmlformats.org/officeDocument/2006/relationships/image" Target="../media/image610.png"/><Relationship Id="rId370" Type="http://schemas.openxmlformats.org/officeDocument/2006/relationships/customXml" Target="../ink/ink866.xml"/><Relationship Id="rId230" Type="http://schemas.openxmlformats.org/officeDocument/2006/relationships/customXml" Target="../ink/ink795.xml"/><Relationship Id="rId25" Type="http://schemas.openxmlformats.org/officeDocument/2006/relationships/image" Target="../media/image516.png"/><Relationship Id="rId67" Type="http://schemas.openxmlformats.org/officeDocument/2006/relationships/customXml" Target="../ink/ink712.xml"/><Relationship Id="rId272" Type="http://schemas.openxmlformats.org/officeDocument/2006/relationships/customXml" Target="../ink/ink817.xml"/><Relationship Id="rId328" Type="http://schemas.openxmlformats.org/officeDocument/2006/relationships/customXml" Target="../ink/ink845.xml"/><Relationship Id="rId132" Type="http://schemas.openxmlformats.org/officeDocument/2006/relationships/customXml" Target="../ink/ink745.xml"/><Relationship Id="rId174" Type="http://schemas.openxmlformats.org/officeDocument/2006/relationships/customXml" Target="../ink/ink766.xml"/><Relationship Id="rId241" Type="http://schemas.openxmlformats.org/officeDocument/2006/relationships/customXml" Target="../ink/ink801.xml"/><Relationship Id="rId36" Type="http://schemas.openxmlformats.org/officeDocument/2006/relationships/customXml" Target="../ink/ink696.xml"/><Relationship Id="rId283" Type="http://schemas.openxmlformats.org/officeDocument/2006/relationships/image" Target="../media/image641.png"/><Relationship Id="rId339" Type="http://schemas.openxmlformats.org/officeDocument/2006/relationships/image" Target="../media/image669.png"/><Relationship Id="rId78" Type="http://schemas.openxmlformats.org/officeDocument/2006/relationships/image" Target="../media/image541.png"/><Relationship Id="rId101" Type="http://schemas.openxmlformats.org/officeDocument/2006/relationships/image" Target="../media/image552.png"/><Relationship Id="rId143" Type="http://schemas.openxmlformats.org/officeDocument/2006/relationships/image" Target="../media/image573.png"/><Relationship Id="rId185" Type="http://schemas.openxmlformats.org/officeDocument/2006/relationships/customXml" Target="../ink/ink772.xml"/><Relationship Id="rId350" Type="http://schemas.openxmlformats.org/officeDocument/2006/relationships/customXml" Target="../ink/ink856.xml"/><Relationship Id="rId9" Type="http://schemas.openxmlformats.org/officeDocument/2006/relationships/image" Target="../media/image508.png"/><Relationship Id="rId210" Type="http://schemas.openxmlformats.org/officeDocument/2006/relationships/customXml" Target="../ink/ink785.xml"/><Relationship Id="rId26" Type="http://schemas.openxmlformats.org/officeDocument/2006/relationships/customXml" Target="../ink/ink691.xml"/><Relationship Id="rId231" Type="http://schemas.openxmlformats.org/officeDocument/2006/relationships/image" Target="../media/image616.png"/><Relationship Id="rId252" Type="http://schemas.openxmlformats.org/officeDocument/2006/relationships/customXml" Target="../ink/ink807.xml"/><Relationship Id="rId273" Type="http://schemas.openxmlformats.org/officeDocument/2006/relationships/image" Target="../media/image636.png"/><Relationship Id="rId294" Type="http://schemas.openxmlformats.org/officeDocument/2006/relationships/customXml" Target="../ink/ink828.xml"/><Relationship Id="rId308" Type="http://schemas.openxmlformats.org/officeDocument/2006/relationships/customXml" Target="../ink/ink835.xml"/><Relationship Id="rId329" Type="http://schemas.openxmlformats.org/officeDocument/2006/relationships/image" Target="../media/image664.png"/><Relationship Id="rId47" Type="http://schemas.openxmlformats.org/officeDocument/2006/relationships/customXml" Target="../ink/ink702.xml"/><Relationship Id="rId68" Type="http://schemas.openxmlformats.org/officeDocument/2006/relationships/image" Target="../media/image536.png"/><Relationship Id="rId89" Type="http://schemas.openxmlformats.org/officeDocument/2006/relationships/image" Target="../media/image546.png"/><Relationship Id="rId112" Type="http://schemas.openxmlformats.org/officeDocument/2006/relationships/customXml" Target="../ink/ink735.xml"/><Relationship Id="rId133" Type="http://schemas.openxmlformats.org/officeDocument/2006/relationships/image" Target="../media/image568.png"/><Relationship Id="rId154" Type="http://schemas.openxmlformats.org/officeDocument/2006/relationships/customXml" Target="../ink/ink756.xml"/><Relationship Id="rId175" Type="http://schemas.openxmlformats.org/officeDocument/2006/relationships/image" Target="../media/image589.png"/><Relationship Id="rId340" Type="http://schemas.openxmlformats.org/officeDocument/2006/relationships/customXml" Target="../ink/ink851.xml"/><Relationship Id="rId361" Type="http://schemas.openxmlformats.org/officeDocument/2006/relationships/image" Target="../media/image680.png"/><Relationship Id="rId196" Type="http://schemas.openxmlformats.org/officeDocument/2006/relationships/customXml" Target="../ink/ink778.xml"/><Relationship Id="rId200" Type="http://schemas.openxmlformats.org/officeDocument/2006/relationships/customXml" Target="../ink/ink780.xml"/><Relationship Id="rId16" Type="http://schemas.openxmlformats.org/officeDocument/2006/relationships/customXml" Target="../ink/ink686.xml"/><Relationship Id="rId221" Type="http://schemas.openxmlformats.org/officeDocument/2006/relationships/image" Target="../media/image611.png"/><Relationship Id="rId242" Type="http://schemas.openxmlformats.org/officeDocument/2006/relationships/customXml" Target="../ink/ink802.xml"/><Relationship Id="rId263" Type="http://schemas.openxmlformats.org/officeDocument/2006/relationships/image" Target="../media/image631.png"/><Relationship Id="rId284" Type="http://schemas.openxmlformats.org/officeDocument/2006/relationships/customXml" Target="../ink/ink823.xml"/><Relationship Id="rId319" Type="http://schemas.openxmlformats.org/officeDocument/2006/relationships/image" Target="../media/image659.png"/><Relationship Id="rId37" Type="http://schemas.openxmlformats.org/officeDocument/2006/relationships/image" Target="../media/image521.png"/><Relationship Id="rId58" Type="http://schemas.openxmlformats.org/officeDocument/2006/relationships/image" Target="../media/image531.png"/><Relationship Id="rId79" Type="http://schemas.openxmlformats.org/officeDocument/2006/relationships/customXml" Target="../ink/ink718.xml"/><Relationship Id="rId102" Type="http://schemas.openxmlformats.org/officeDocument/2006/relationships/customXml" Target="../ink/ink730.xml"/><Relationship Id="rId123" Type="http://schemas.openxmlformats.org/officeDocument/2006/relationships/image" Target="../media/image563.png"/><Relationship Id="rId144" Type="http://schemas.openxmlformats.org/officeDocument/2006/relationships/customXml" Target="../ink/ink751.xml"/><Relationship Id="rId330" Type="http://schemas.openxmlformats.org/officeDocument/2006/relationships/customXml" Target="../ink/ink846.xml"/><Relationship Id="rId90" Type="http://schemas.openxmlformats.org/officeDocument/2006/relationships/customXml" Target="../ink/ink724.xml"/><Relationship Id="rId165" Type="http://schemas.openxmlformats.org/officeDocument/2006/relationships/image" Target="../media/image584.png"/><Relationship Id="rId186" Type="http://schemas.openxmlformats.org/officeDocument/2006/relationships/image" Target="../media/image594.png"/><Relationship Id="rId351" Type="http://schemas.openxmlformats.org/officeDocument/2006/relationships/image" Target="../media/image675.png"/><Relationship Id="rId372" Type="http://schemas.openxmlformats.org/officeDocument/2006/relationships/customXml" Target="../ink/ink867.xml"/><Relationship Id="rId211" Type="http://schemas.openxmlformats.org/officeDocument/2006/relationships/image" Target="../media/image606.png"/><Relationship Id="rId232" Type="http://schemas.openxmlformats.org/officeDocument/2006/relationships/customXml" Target="../ink/ink796.xml"/><Relationship Id="rId253" Type="http://schemas.openxmlformats.org/officeDocument/2006/relationships/image" Target="../media/image626.png"/><Relationship Id="rId274" Type="http://schemas.openxmlformats.org/officeDocument/2006/relationships/customXml" Target="../ink/ink818.xml"/><Relationship Id="rId295" Type="http://schemas.openxmlformats.org/officeDocument/2006/relationships/image" Target="../media/image647.png"/><Relationship Id="rId309" Type="http://schemas.openxmlformats.org/officeDocument/2006/relationships/image" Target="../media/image654.png"/><Relationship Id="rId27" Type="http://schemas.openxmlformats.org/officeDocument/2006/relationships/image" Target="../media/image517.png"/><Relationship Id="rId48" Type="http://schemas.openxmlformats.org/officeDocument/2006/relationships/image" Target="../media/image526.png"/><Relationship Id="rId69" Type="http://schemas.openxmlformats.org/officeDocument/2006/relationships/customXml" Target="../ink/ink713.xml"/><Relationship Id="rId113" Type="http://schemas.openxmlformats.org/officeDocument/2006/relationships/image" Target="../media/image558.png"/><Relationship Id="rId134" Type="http://schemas.openxmlformats.org/officeDocument/2006/relationships/customXml" Target="../ink/ink746.xml"/><Relationship Id="rId320" Type="http://schemas.openxmlformats.org/officeDocument/2006/relationships/customXml" Target="../ink/ink841.xml"/><Relationship Id="rId80" Type="http://schemas.openxmlformats.org/officeDocument/2006/relationships/customXml" Target="../ink/ink719.xml"/><Relationship Id="rId155" Type="http://schemas.openxmlformats.org/officeDocument/2006/relationships/image" Target="../media/image579.png"/><Relationship Id="rId176" Type="http://schemas.openxmlformats.org/officeDocument/2006/relationships/customXml" Target="../ink/ink767.xml"/><Relationship Id="rId197" Type="http://schemas.openxmlformats.org/officeDocument/2006/relationships/image" Target="../media/image599.png"/><Relationship Id="rId341" Type="http://schemas.openxmlformats.org/officeDocument/2006/relationships/image" Target="../media/image670.png"/><Relationship Id="rId362" Type="http://schemas.openxmlformats.org/officeDocument/2006/relationships/customXml" Target="../ink/ink862.xml"/><Relationship Id="rId201" Type="http://schemas.openxmlformats.org/officeDocument/2006/relationships/image" Target="../media/image601.png"/><Relationship Id="rId222" Type="http://schemas.openxmlformats.org/officeDocument/2006/relationships/customXml" Target="../ink/ink791.xml"/><Relationship Id="rId243" Type="http://schemas.openxmlformats.org/officeDocument/2006/relationships/image" Target="../media/image621.png"/><Relationship Id="rId264" Type="http://schemas.openxmlformats.org/officeDocument/2006/relationships/customXml" Target="../ink/ink813.xml"/><Relationship Id="rId285" Type="http://schemas.openxmlformats.org/officeDocument/2006/relationships/image" Target="../media/image642.png"/><Relationship Id="rId17" Type="http://schemas.openxmlformats.org/officeDocument/2006/relationships/image" Target="../media/image512.png"/><Relationship Id="rId38" Type="http://schemas.openxmlformats.org/officeDocument/2006/relationships/customXml" Target="../ink/ink697.xml"/><Relationship Id="rId59" Type="http://schemas.openxmlformats.org/officeDocument/2006/relationships/customXml" Target="../ink/ink708.xml"/><Relationship Id="rId103" Type="http://schemas.openxmlformats.org/officeDocument/2006/relationships/image" Target="../media/image553.png"/><Relationship Id="rId124" Type="http://schemas.openxmlformats.org/officeDocument/2006/relationships/customXml" Target="../ink/ink741.xml"/><Relationship Id="rId310" Type="http://schemas.openxmlformats.org/officeDocument/2006/relationships/customXml" Target="../ink/ink836.xml"/><Relationship Id="rId70" Type="http://schemas.openxmlformats.org/officeDocument/2006/relationships/image" Target="../media/image537.png"/><Relationship Id="rId91" Type="http://schemas.openxmlformats.org/officeDocument/2006/relationships/image" Target="../media/image547.png"/><Relationship Id="rId145" Type="http://schemas.openxmlformats.org/officeDocument/2006/relationships/image" Target="../media/image574.png"/><Relationship Id="rId166" Type="http://schemas.openxmlformats.org/officeDocument/2006/relationships/customXml" Target="../ink/ink762.xml"/><Relationship Id="rId187" Type="http://schemas.openxmlformats.org/officeDocument/2006/relationships/customXml" Target="../ink/ink773.xml"/><Relationship Id="rId331" Type="http://schemas.openxmlformats.org/officeDocument/2006/relationships/image" Target="../media/image665.png"/><Relationship Id="rId352" Type="http://schemas.openxmlformats.org/officeDocument/2006/relationships/customXml" Target="../ink/ink857.xml"/><Relationship Id="rId373" Type="http://schemas.openxmlformats.org/officeDocument/2006/relationships/image" Target="../media/image68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86.xml"/><Relationship Id="rId233" Type="http://schemas.openxmlformats.org/officeDocument/2006/relationships/image" Target="../media/image617.png"/><Relationship Id="rId254" Type="http://schemas.openxmlformats.org/officeDocument/2006/relationships/customXml" Target="../ink/ink808.xml"/><Relationship Id="rId28" Type="http://schemas.openxmlformats.org/officeDocument/2006/relationships/customXml" Target="../ink/ink692.xml"/><Relationship Id="rId49" Type="http://schemas.openxmlformats.org/officeDocument/2006/relationships/customXml" Target="../ink/ink703.xml"/><Relationship Id="rId114" Type="http://schemas.openxmlformats.org/officeDocument/2006/relationships/customXml" Target="../ink/ink736.xml"/><Relationship Id="rId275" Type="http://schemas.openxmlformats.org/officeDocument/2006/relationships/image" Target="../media/image637.png"/><Relationship Id="rId296" Type="http://schemas.openxmlformats.org/officeDocument/2006/relationships/customXml" Target="../ink/ink829.xml"/><Relationship Id="rId300" Type="http://schemas.openxmlformats.org/officeDocument/2006/relationships/customXml" Target="../ink/ink831.xml"/><Relationship Id="rId60" Type="http://schemas.openxmlformats.org/officeDocument/2006/relationships/image" Target="../media/image532.png"/><Relationship Id="rId81" Type="http://schemas.openxmlformats.org/officeDocument/2006/relationships/image" Target="../media/image542.png"/><Relationship Id="rId135" Type="http://schemas.openxmlformats.org/officeDocument/2006/relationships/image" Target="../media/image569.png"/><Relationship Id="rId156" Type="http://schemas.openxmlformats.org/officeDocument/2006/relationships/customXml" Target="../ink/ink757.xml"/><Relationship Id="rId177" Type="http://schemas.openxmlformats.org/officeDocument/2006/relationships/image" Target="../media/image590.png"/><Relationship Id="rId198" Type="http://schemas.openxmlformats.org/officeDocument/2006/relationships/customXml" Target="../ink/ink779.xml"/><Relationship Id="rId321" Type="http://schemas.openxmlformats.org/officeDocument/2006/relationships/image" Target="../media/image660.png"/><Relationship Id="rId342" Type="http://schemas.openxmlformats.org/officeDocument/2006/relationships/customXml" Target="../ink/ink852.xml"/><Relationship Id="rId363" Type="http://schemas.openxmlformats.org/officeDocument/2006/relationships/image" Target="../media/image681.png"/><Relationship Id="rId202" Type="http://schemas.openxmlformats.org/officeDocument/2006/relationships/customXml" Target="../ink/ink781.xml"/><Relationship Id="rId223" Type="http://schemas.openxmlformats.org/officeDocument/2006/relationships/image" Target="../media/image612.png"/><Relationship Id="rId244" Type="http://schemas.openxmlformats.org/officeDocument/2006/relationships/customXml" Target="../ink/ink803.xml"/><Relationship Id="rId18" Type="http://schemas.openxmlformats.org/officeDocument/2006/relationships/customXml" Target="../ink/ink687.xml"/><Relationship Id="rId39" Type="http://schemas.openxmlformats.org/officeDocument/2006/relationships/image" Target="../media/image522.png"/><Relationship Id="rId265" Type="http://schemas.openxmlformats.org/officeDocument/2006/relationships/image" Target="../media/image632.png"/><Relationship Id="rId286" Type="http://schemas.openxmlformats.org/officeDocument/2006/relationships/customXml" Target="../ink/ink824.xml"/><Relationship Id="rId50" Type="http://schemas.openxmlformats.org/officeDocument/2006/relationships/image" Target="../media/image527.png"/><Relationship Id="rId104" Type="http://schemas.openxmlformats.org/officeDocument/2006/relationships/customXml" Target="../ink/ink731.xml"/><Relationship Id="rId125" Type="http://schemas.openxmlformats.org/officeDocument/2006/relationships/image" Target="../media/image564.png"/><Relationship Id="rId146" Type="http://schemas.openxmlformats.org/officeDocument/2006/relationships/customXml" Target="../ink/ink752.xml"/><Relationship Id="rId167" Type="http://schemas.openxmlformats.org/officeDocument/2006/relationships/image" Target="../media/image585.png"/><Relationship Id="rId188" Type="http://schemas.openxmlformats.org/officeDocument/2006/relationships/image" Target="../media/image595.png"/><Relationship Id="rId311" Type="http://schemas.openxmlformats.org/officeDocument/2006/relationships/image" Target="../media/image655.png"/><Relationship Id="rId332" Type="http://schemas.openxmlformats.org/officeDocument/2006/relationships/customXml" Target="../ink/ink847.xml"/><Relationship Id="rId353" Type="http://schemas.openxmlformats.org/officeDocument/2006/relationships/image" Target="../media/image676.png"/><Relationship Id="rId374" Type="http://schemas.openxmlformats.org/officeDocument/2006/relationships/customXml" Target="../ink/ink868.xml"/><Relationship Id="rId71" Type="http://schemas.openxmlformats.org/officeDocument/2006/relationships/customXml" Target="../ink/ink714.xml"/><Relationship Id="rId92" Type="http://schemas.openxmlformats.org/officeDocument/2006/relationships/customXml" Target="../ink/ink725.xml"/><Relationship Id="rId213" Type="http://schemas.openxmlformats.org/officeDocument/2006/relationships/image" Target="../media/image607.png"/><Relationship Id="rId234" Type="http://schemas.openxmlformats.org/officeDocument/2006/relationships/customXml" Target="../ink/ink797.xml"/><Relationship Id="rId2" Type="http://schemas.openxmlformats.org/officeDocument/2006/relationships/customXml" Target="../ink/ink679.xml"/><Relationship Id="rId29" Type="http://schemas.openxmlformats.org/officeDocument/2006/relationships/image" Target="../media/image518.png"/><Relationship Id="rId255" Type="http://schemas.openxmlformats.org/officeDocument/2006/relationships/image" Target="../media/image627.png"/><Relationship Id="rId276" Type="http://schemas.openxmlformats.org/officeDocument/2006/relationships/customXml" Target="../ink/ink819.xml"/><Relationship Id="rId297" Type="http://schemas.openxmlformats.org/officeDocument/2006/relationships/image" Target="../media/image648.png"/><Relationship Id="rId40" Type="http://schemas.openxmlformats.org/officeDocument/2006/relationships/customXml" Target="../ink/ink698.xml"/><Relationship Id="rId115" Type="http://schemas.openxmlformats.org/officeDocument/2006/relationships/image" Target="../media/image559.png"/><Relationship Id="rId136" Type="http://schemas.openxmlformats.org/officeDocument/2006/relationships/customXml" Target="../ink/ink747.xml"/><Relationship Id="rId157" Type="http://schemas.openxmlformats.org/officeDocument/2006/relationships/image" Target="../media/image580.png"/><Relationship Id="rId178" Type="http://schemas.openxmlformats.org/officeDocument/2006/relationships/customXml" Target="../ink/ink768.xml"/><Relationship Id="rId301" Type="http://schemas.openxmlformats.org/officeDocument/2006/relationships/image" Target="../media/image650.png"/><Relationship Id="rId322" Type="http://schemas.openxmlformats.org/officeDocument/2006/relationships/customXml" Target="../ink/ink842.xml"/><Relationship Id="rId343" Type="http://schemas.openxmlformats.org/officeDocument/2006/relationships/image" Target="../media/image671.png"/><Relationship Id="rId364" Type="http://schemas.openxmlformats.org/officeDocument/2006/relationships/customXml" Target="../ink/ink863.xml"/><Relationship Id="rId61" Type="http://schemas.openxmlformats.org/officeDocument/2006/relationships/customXml" Target="../ink/ink709.xml"/><Relationship Id="rId82" Type="http://schemas.openxmlformats.org/officeDocument/2006/relationships/customXml" Target="../ink/ink720.xml"/><Relationship Id="rId199" Type="http://schemas.openxmlformats.org/officeDocument/2006/relationships/image" Target="../media/image600.png"/><Relationship Id="rId203" Type="http://schemas.openxmlformats.org/officeDocument/2006/relationships/image" Target="../media/image602.png"/><Relationship Id="rId19" Type="http://schemas.openxmlformats.org/officeDocument/2006/relationships/image" Target="../media/image513.png"/><Relationship Id="rId224" Type="http://schemas.openxmlformats.org/officeDocument/2006/relationships/customXml" Target="../ink/ink792.xml"/><Relationship Id="rId245" Type="http://schemas.openxmlformats.org/officeDocument/2006/relationships/image" Target="../media/image622.png"/><Relationship Id="rId266" Type="http://schemas.openxmlformats.org/officeDocument/2006/relationships/customXml" Target="../ink/ink814.xml"/><Relationship Id="rId287" Type="http://schemas.openxmlformats.org/officeDocument/2006/relationships/image" Target="../media/image643.png"/><Relationship Id="rId30" Type="http://schemas.openxmlformats.org/officeDocument/2006/relationships/customXml" Target="../ink/ink693.xml"/><Relationship Id="rId105" Type="http://schemas.openxmlformats.org/officeDocument/2006/relationships/image" Target="../media/image554.png"/><Relationship Id="rId126" Type="http://schemas.openxmlformats.org/officeDocument/2006/relationships/customXml" Target="../ink/ink742.xml"/><Relationship Id="rId147" Type="http://schemas.openxmlformats.org/officeDocument/2006/relationships/image" Target="../media/image575.png"/><Relationship Id="rId168" Type="http://schemas.openxmlformats.org/officeDocument/2006/relationships/customXml" Target="../ink/ink763.xml"/><Relationship Id="rId312" Type="http://schemas.openxmlformats.org/officeDocument/2006/relationships/customXml" Target="../ink/ink837.xml"/><Relationship Id="rId333" Type="http://schemas.openxmlformats.org/officeDocument/2006/relationships/image" Target="../media/image666.png"/><Relationship Id="rId354" Type="http://schemas.openxmlformats.org/officeDocument/2006/relationships/customXml" Target="../ink/ink858.xml"/><Relationship Id="rId51" Type="http://schemas.openxmlformats.org/officeDocument/2006/relationships/customXml" Target="../ink/ink704.xml"/><Relationship Id="rId72" Type="http://schemas.openxmlformats.org/officeDocument/2006/relationships/image" Target="../media/image538.png"/><Relationship Id="rId93" Type="http://schemas.openxmlformats.org/officeDocument/2006/relationships/image" Target="../media/image548.png"/><Relationship Id="rId189" Type="http://schemas.openxmlformats.org/officeDocument/2006/relationships/customXml" Target="../ink/ink774.xml"/><Relationship Id="rId375" Type="http://schemas.openxmlformats.org/officeDocument/2006/relationships/image" Target="../media/image687.png"/><Relationship Id="rId3" Type="http://schemas.openxmlformats.org/officeDocument/2006/relationships/image" Target="../media/image505.png"/><Relationship Id="rId214" Type="http://schemas.openxmlformats.org/officeDocument/2006/relationships/customXml" Target="../ink/ink787.xml"/><Relationship Id="rId235" Type="http://schemas.openxmlformats.org/officeDocument/2006/relationships/image" Target="../media/image618.png"/><Relationship Id="rId256" Type="http://schemas.openxmlformats.org/officeDocument/2006/relationships/customXml" Target="../ink/ink809.xml"/><Relationship Id="rId277" Type="http://schemas.openxmlformats.org/officeDocument/2006/relationships/image" Target="../media/image638.png"/><Relationship Id="rId298" Type="http://schemas.openxmlformats.org/officeDocument/2006/relationships/customXml" Target="../ink/ink830.xml"/><Relationship Id="rId116" Type="http://schemas.openxmlformats.org/officeDocument/2006/relationships/customXml" Target="../ink/ink737.xml"/><Relationship Id="rId137" Type="http://schemas.openxmlformats.org/officeDocument/2006/relationships/image" Target="../media/image570.png"/><Relationship Id="rId158" Type="http://schemas.openxmlformats.org/officeDocument/2006/relationships/customXml" Target="../ink/ink758.xml"/><Relationship Id="rId302" Type="http://schemas.openxmlformats.org/officeDocument/2006/relationships/customXml" Target="../ink/ink832.xml"/><Relationship Id="rId323" Type="http://schemas.openxmlformats.org/officeDocument/2006/relationships/image" Target="../media/image661.png"/><Relationship Id="rId344" Type="http://schemas.openxmlformats.org/officeDocument/2006/relationships/customXml" Target="../ink/ink853.xml"/><Relationship Id="rId20" Type="http://schemas.openxmlformats.org/officeDocument/2006/relationships/customXml" Target="../ink/ink688.xml"/><Relationship Id="rId41" Type="http://schemas.openxmlformats.org/officeDocument/2006/relationships/image" Target="../media/image523.png"/><Relationship Id="rId62" Type="http://schemas.openxmlformats.org/officeDocument/2006/relationships/image" Target="../media/image533.png"/><Relationship Id="rId83" Type="http://schemas.openxmlformats.org/officeDocument/2006/relationships/image" Target="../media/image543.png"/><Relationship Id="rId179" Type="http://schemas.openxmlformats.org/officeDocument/2006/relationships/image" Target="../media/image591.png"/><Relationship Id="rId365" Type="http://schemas.openxmlformats.org/officeDocument/2006/relationships/image" Target="../media/image682.png"/><Relationship Id="rId190" Type="http://schemas.openxmlformats.org/officeDocument/2006/relationships/image" Target="../media/image596.png"/><Relationship Id="rId204" Type="http://schemas.openxmlformats.org/officeDocument/2006/relationships/customXml" Target="../ink/ink782.xml"/><Relationship Id="rId225" Type="http://schemas.openxmlformats.org/officeDocument/2006/relationships/image" Target="../media/image613.png"/><Relationship Id="rId246" Type="http://schemas.openxmlformats.org/officeDocument/2006/relationships/customXml" Target="../ink/ink804.xml"/><Relationship Id="rId267" Type="http://schemas.openxmlformats.org/officeDocument/2006/relationships/image" Target="../media/image633.png"/><Relationship Id="rId288" Type="http://schemas.openxmlformats.org/officeDocument/2006/relationships/customXml" Target="../ink/ink825.xml"/><Relationship Id="rId106" Type="http://schemas.openxmlformats.org/officeDocument/2006/relationships/customXml" Target="../ink/ink732.xml"/><Relationship Id="rId127" Type="http://schemas.openxmlformats.org/officeDocument/2006/relationships/image" Target="../media/image565.png"/><Relationship Id="rId313" Type="http://schemas.openxmlformats.org/officeDocument/2006/relationships/image" Target="../media/image656.png"/><Relationship Id="rId10" Type="http://schemas.openxmlformats.org/officeDocument/2006/relationships/customXml" Target="../ink/ink683.xml"/><Relationship Id="rId31" Type="http://schemas.openxmlformats.org/officeDocument/2006/relationships/image" Target="../media/image519.png"/><Relationship Id="rId52" Type="http://schemas.openxmlformats.org/officeDocument/2006/relationships/image" Target="../media/image528.png"/><Relationship Id="rId73" Type="http://schemas.openxmlformats.org/officeDocument/2006/relationships/customXml" Target="../ink/ink715.xml"/><Relationship Id="rId94" Type="http://schemas.openxmlformats.org/officeDocument/2006/relationships/customXml" Target="../ink/ink726.xml"/><Relationship Id="rId148" Type="http://schemas.openxmlformats.org/officeDocument/2006/relationships/customXml" Target="../ink/ink753.xml"/><Relationship Id="rId169" Type="http://schemas.openxmlformats.org/officeDocument/2006/relationships/image" Target="../media/image586.png"/><Relationship Id="rId334" Type="http://schemas.openxmlformats.org/officeDocument/2006/relationships/customXml" Target="../ink/ink848.xml"/><Relationship Id="rId355" Type="http://schemas.openxmlformats.org/officeDocument/2006/relationships/image" Target="../media/image677.png"/><Relationship Id="rId376" Type="http://schemas.openxmlformats.org/officeDocument/2006/relationships/customXml" Target="../ink/ink869.xml"/><Relationship Id="rId4" Type="http://schemas.openxmlformats.org/officeDocument/2006/relationships/customXml" Target="../ink/ink680.xml"/><Relationship Id="rId180" Type="http://schemas.openxmlformats.org/officeDocument/2006/relationships/customXml" Target="../ink/ink769.xml"/><Relationship Id="rId215" Type="http://schemas.openxmlformats.org/officeDocument/2006/relationships/image" Target="../media/image608.png"/><Relationship Id="rId236" Type="http://schemas.openxmlformats.org/officeDocument/2006/relationships/customXml" Target="../ink/ink798.xml"/><Relationship Id="rId257" Type="http://schemas.openxmlformats.org/officeDocument/2006/relationships/image" Target="../media/image628.png"/><Relationship Id="rId278" Type="http://schemas.openxmlformats.org/officeDocument/2006/relationships/customXml" Target="../ink/ink820.xml"/><Relationship Id="rId303" Type="http://schemas.openxmlformats.org/officeDocument/2006/relationships/image" Target="../media/image651.png"/><Relationship Id="rId42" Type="http://schemas.openxmlformats.org/officeDocument/2006/relationships/customXml" Target="../ink/ink699.xml"/><Relationship Id="rId84" Type="http://schemas.openxmlformats.org/officeDocument/2006/relationships/customXml" Target="../ink/ink721.xml"/><Relationship Id="rId138" Type="http://schemas.openxmlformats.org/officeDocument/2006/relationships/customXml" Target="../ink/ink748.xml"/><Relationship Id="rId345" Type="http://schemas.openxmlformats.org/officeDocument/2006/relationships/image" Target="../media/image672.png"/><Relationship Id="rId191" Type="http://schemas.openxmlformats.org/officeDocument/2006/relationships/customXml" Target="../ink/ink775.xml"/><Relationship Id="rId205" Type="http://schemas.openxmlformats.org/officeDocument/2006/relationships/image" Target="../media/image603.png"/><Relationship Id="rId247" Type="http://schemas.openxmlformats.org/officeDocument/2006/relationships/image" Target="../media/image623.png"/><Relationship Id="rId107" Type="http://schemas.openxmlformats.org/officeDocument/2006/relationships/image" Target="../media/image555.png"/><Relationship Id="rId289" Type="http://schemas.openxmlformats.org/officeDocument/2006/relationships/image" Target="../media/image644.png"/><Relationship Id="rId11" Type="http://schemas.openxmlformats.org/officeDocument/2006/relationships/image" Target="../media/image509.png"/><Relationship Id="rId53" Type="http://schemas.openxmlformats.org/officeDocument/2006/relationships/customXml" Target="../ink/ink705.xml"/><Relationship Id="rId149" Type="http://schemas.openxmlformats.org/officeDocument/2006/relationships/image" Target="../media/image576.png"/><Relationship Id="rId314" Type="http://schemas.openxmlformats.org/officeDocument/2006/relationships/customXml" Target="../ink/ink838.xml"/><Relationship Id="rId356" Type="http://schemas.openxmlformats.org/officeDocument/2006/relationships/customXml" Target="../ink/ink859.xml"/><Relationship Id="rId95" Type="http://schemas.openxmlformats.org/officeDocument/2006/relationships/image" Target="../media/image549.png"/><Relationship Id="rId160" Type="http://schemas.openxmlformats.org/officeDocument/2006/relationships/customXml" Target="../ink/ink759.xml"/><Relationship Id="rId216" Type="http://schemas.openxmlformats.org/officeDocument/2006/relationships/customXml" Target="../ink/ink788.xml"/><Relationship Id="rId258" Type="http://schemas.openxmlformats.org/officeDocument/2006/relationships/customXml" Target="../ink/ink810.xml"/><Relationship Id="rId22" Type="http://schemas.openxmlformats.org/officeDocument/2006/relationships/customXml" Target="../ink/ink689.xml"/><Relationship Id="rId64" Type="http://schemas.openxmlformats.org/officeDocument/2006/relationships/image" Target="../media/image534.png"/><Relationship Id="rId118" Type="http://schemas.openxmlformats.org/officeDocument/2006/relationships/customXml" Target="../ink/ink738.xml"/><Relationship Id="rId325" Type="http://schemas.openxmlformats.org/officeDocument/2006/relationships/image" Target="../media/image662.png"/><Relationship Id="rId367" Type="http://schemas.openxmlformats.org/officeDocument/2006/relationships/image" Target="../media/image683.png"/><Relationship Id="rId171" Type="http://schemas.openxmlformats.org/officeDocument/2006/relationships/image" Target="../media/image587.png"/><Relationship Id="rId227" Type="http://schemas.openxmlformats.org/officeDocument/2006/relationships/image" Target="../media/image614.png"/><Relationship Id="rId269" Type="http://schemas.openxmlformats.org/officeDocument/2006/relationships/image" Target="../media/image634.png"/><Relationship Id="rId33" Type="http://schemas.openxmlformats.org/officeDocument/2006/relationships/image" Target="../media/image520.png"/><Relationship Id="rId129" Type="http://schemas.openxmlformats.org/officeDocument/2006/relationships/image" Target="../media/image566.png"/><Relationship Id="rId280" Type="http://schemas.openxmlformats.org/officeDocument/2006/relationships/customXml" Target="../ink/ink821.xml"/><Relationship Id="rId336" Type="http://schemas.openxmlformats.org/officeDocument/2006/relationships/customXml" Target="../ink/ink849.xml"/><Relationship Id="rId75" Type="http://schemas.openxmlformats.org/officeDocument/2006/relationships/customXml" Target="../ink/ink716.xml"/><Relationship Id="rId140" Type="http://schemas.openxmlformats.org/officeDocument/2006/relationships/customXml" Target="../ink/ink749.xml"/><Relationship Id="rId182" Type="http://schemas.openxmlformats.org/officeDocument/2006/relationships/customXml" Target="../ink/ink770.xml"/><Relationship Id="rId378" Type="http://schemas.openxmlformats.org/officeDocument/2006/relationships/customXml" Target="../ink/ink870.xml"/><Relationship Id="rId6" Type="http://schemas.openxmlformats.org/officeDocument/2006/relationships/customXml" Target="../ink/ink681.xml"/><Relationship Id="rId238" Type="http://schemas.openxmlformats.org/officeDocument/2006/relationships/customXml" Target="../ink/ink799.xml"/><Relationship Id="rId291" Type="http://schemas.openxmlformats.org/officeDocument/2006/relationships/image" Target="../media/image645.png"/><Relationship Id="rId305" Type="http://schemas.openxmlformats.org/officeDocument/2006/relationships/image" Target="../media/image652.png"/><Relationship Id="rId347" Type="http://schemas.openxmlformats.org/officeDocument/2006/relationships/image" Target="../media/image673.png"/><Relationship Id="rId44" Type="http://schemas.openxmlformats.org/officeDocument/2006/relationships/image" Target="../media/image524.png"/><Relationship Id="rId86" Type="http://schemas.openxmlformats.org/officeDocument/2006/relationships/customXml" Target="../ink/ink722.xml"/><Relationship Id="rId151" Type="http://schemas.openxmlformats.org/officeDocument/2006/relationships/image" Target="../media/image577.png"/><Relationship Id="rId193" Type="http://schemas.openxmlformats.org/officeDocument/2006/relationships/customXml" Target="../ink/ink776.xml"/><Relationship Id="rId207" Type="http://schemas.openxmlformats.org/officeDocument/2006/relationships/image" Target="../media/image604.png"/><Relationship Id="rId249" Type="http://schemas.openxmlformats.org/officeDocument/2006/relationships/image" Target="../media/image624.png"/><Relationship Id="rId13" Type="http://schemas.openxmlformats.org/officeDocument/2006/relationships/image" Target="../media/image510.png"/><Relationship Id="rId109" Type="http://schemas.openxmlformats.org/officeDocument/2006/relationships/image" Target="../media/image556.png"/><Relationship Id="rId260" Type="http://schemas.openxmlformats.org/officeDocument/2006/relationships/customXml" Target="../ink/ink811.xml"/><Relationship Id="rId316" Type="http://schemas.openxmlformats.org/officeDocument/2006/relationships/customXml" Target="../ink/ink839.xml"/><Relationship Id="rId55" Type="http://schemas.openxmlformats.org/officeDocument/2006/relationships/customXml" Target="../ink/ink706.xml"/><Relationship Id="rId97" Type="http://schemas.openxmlformats.org/officeDocument/2006/relationships/image" Target="../media/image550.png"/><Relationship Id="rId120" Type="http://schemas.openxmlformats.org/officeDocument/2006/relationships/customXml" Target="../ink/ink739.xml"/><Relationship Id="rId358" Type="http://schemas.openxmlformats.org/officeDocument/2006/relationships/customXml" Target="../ink/ink860.xml"/><Relationship Id="rId162" Type="http://schemas.openxmlformats.org/officeDocument/2006/relationships/customXml" Target="../ink/ink760.xml"/><Relationship Id="rId218" Type="http://schemas.openxmlformats.org/officeDocument/2006/relationships/customXml" Target="../ink/ink789.xml"/><Relationship Id="rId271" Type="http://schemas.openxmlformats.org/officeDocument/2006/relationships/image" Target="../media/image635.png"/><Relationship Id="rId24" Type="http://schemas.openxmlformats.org/officeDocument/2006/relationships/customXml" Target="../ink/ink690.xml"/><Relationship Id="rId66" Type="http://schemas.openxmlformats.org/officeDocument/2006/relationships/image" Target="../media/image535.png"/><Relationship Id="rId131" Type="http://schemas.openxmlformats.org/officeDocument/2006/relationships/image" Target="../media/image567.png"/><Relationship Id="rId327" Type="http://schemas.openxmlformats.org/officeDocument/2006/relationships/image" Target="../media/image663.png"/><Relationship Id="rId369" Type="http://schemas.openxmlformats.org/officeDocument/2006/relationships/image" Target="../media/image684.png"/><Relationship Id="rId173" Type="http://schemas.openxmlformats.org/officeDocument/2006/relationships/image" Target="../media/image588.png"/><Relationship Id="rId229" Type="http://schemas.openxmlformats.org/officeDocument/2006/relationships/image" Target="../media/image615.png"/><Relationship Id="rId240" Type="http://schemas.openxmlformats.org/officeDocument/2006/relationships/customXml" Target="../ink/ink800.xml"/><Relationship Id="rId35" Type="http://schemas.openxmlformats.org/officeDocument/2006/relationships/image" Target="../media/image8.png"/><Relationship Id="rId77" Type="http://schemas.openxmlformats.org/officeDocument/2006/relationships/customXml" Target="../ink/ink717.xml"/><Relationship Id="rId100" Type="http://schemas.openxmlformats.org/officeDocument/2006/relationships/customXml" Target="../ink/ink729.xml"/><Relationship Id="rId282" Type="http://schemas.openxmlformats.org/officeDocument/2006/relationships/customXml" Target="../ink/ink822.xml"/><Relationship Id="rId338" Type="http://schemas.openxmlformats.org/officeDocument/2006/relationships/customXml" Target="../ink/ink850.xml"/><Relationship Id="rId8" Type="http://schemas.openxmlformats.org/officeDocument/2006/relationships/customXml" Target="../ink/ink682.xml"/><Relationship Id="rId142" Type="http://schemas.openxmlformats.org/officeDocument/2006/relationships/customXml" Target="../ink/ink750.xml"/><Relationship Id="rId184" Type="http://schemas.openxmlformats.org/officeDocument/2006/relationships/image" Target="../media/image593.png"/><Relationship Id="rId251" Type="http://schemas.openxmlformats.org/officeDocument/2006/relationships/image" Target="../media/image625.png"/><Relationship Id="rId46" Type="http://schemas.openxmlformats.org/officeDocument/2006/relationships/image" Target="../media/image525.png"/><Relationship Id="rId293" Type="http://schemas.openxmlformats.org/officeDocument/2006/relationships/image" Target="../media/image646.png"/><Relationship Id="rId307" Type="http://schemas.openxmlformats.org/officeDocument/2006/relationships/image" Target="../media/image653.png"/><Relationship Id="rId349" Type="http://schemas.openxmlformats.org/officeDocument/2006/relationships/image" Target="../media/image674.png"/><Relationship Id="rId88" Type="http://schemas.openxmlformats.org/officeDocument/2006/relationships/customXml" Target="../ink/ink723.xml"/><Relationship Id="rId111" Type="http://schemas.openxmlformats.org/officeDocument/2006/relationships/image" Target="../media/image557.png"/><Relationship Id="rId153" Type="http://schemas.openxmlformats.org/officeDocument/2006/relationships/image" Target="../media/image578.png"/><Relationship Id="rId195" Type="http://schemas.openxmlformats.org/officeDocument/2006/relationships/customXml" Target="../ink/ink777.xml"/><Relationship Id="rId209" Type="http://schemas.openxmlformats.org/officeDocument/2006/relationships/image" Target="../media/image605.png"/><Relationship Id="rId360" Type="http://schemas.openxmlformats.org/officeDocument/2006/relationships/customXml" Target="../ink/ink861.xml"/><Relationship Id="rId220" Type="http://schemas.openxmlformats.org/officeDocument/2006/relationships/customXml" Target="../ink/ink790.xml"/><Relationship Id="rId15" Type="http://schemas.openxmlformats.org/officeDocument/2006/relationships/image" Target="../media/image511.png"/><Relationship Id="rId57" Type="http://schemas.openxmlformats.org/officeDocument/2006/relationships/customXml" Target="../ink/ink707.xml"/><Relationship Id="rId262" Type="http://schemas.openxmlformats.org/officeDocument/2006/relationships/customXml" Target="../ink/ink812.xml"/><Relationship Id="rId318" Type="http://schemas.openxmlformats.org/officeDocument/2006/relationships/customXml" Target="../ink/ink840.xml"/><Relationship Id="rId99" Type="http://schemas.openxmlformats.org/officeDocument/2006/relationships/image" Target="../media/image551.png"/><Relationship Id="rId122" Type="http://schemas.openxmlformats.org/officeDocument/2006/relationships/customXml" Target="../ink/ink740.xml"/><Relationship Id="rId164" Type="http://schemas.openxmlformats.org/officeDocument/2006/relationships/customXml" Target="../ink/ink761.xml"/><Relationship Id="rId371" Type="http://schemas.openxmlformats.org/officeDocument/2006/relationships/image" Target="../media/image68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74.xml"/><Relationship Id="rId13" Type="http://schemas.openxmlformats.org/officeDocument/2006/relationships/image" Target="../media/image89.png"/><Relationship Id="rId3" Type="http://schemas.openxmlformats.org/officeDocument/2006/relationships/image" Target="../media/image690.png"/><Relationship Id="rId7" Type="http://schemas.openxmlformats.org/officeDocument/2006/relationships/image" Target="../media/image692.png"/><Relationship Id="rId12" Type="http://schemas.openxmlformats.org/officeDocument/2006/relationships/customXml" Target="../ink/ink876.xml"/><Relationship Id="rId17" Type="http://schemas.openxmlformats.org/officeDocument/2006/relationships/image" Target="../media/image696.png"/><Relationship Id="rId2" Type="http://schemas.openxmlformats.org/officeDocument/2006/relationships/customXml" Target="../ink/ink871.xml"/><Relationship Id="rId16" Type="http://schemas.openxmlformats.org/officeDocument/2006/relationships/customXml" Target="../ink/ink87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73.xml"/><Relationship Id="rId11" Type="http://schemas.openxmlformats.org/officeDocument/2006/relationships/image" Target="../media/image694.png"/><Relationship Id="rId5" Type="http://schemas.openxmlformats.org/officeDocument/2006/relationships/image" Target="../media/image691.png"/><Relationship Id="rId15" Type="http://schemas.openxmlformats.org/officeDocument/2006/relationships/image" Target="../media/image695.png"/><Relationship Id="rId10" Type="http://schemas.openxmlformats.org/officeDocument/2006/relationships/customXml" Target="../ink/ink875.xml"/><Relationship Id="rId4" Type="http://schemas.openxmlformats.org/officeDocument/2006/relationships/customXml" Target="../ink/ink872.xml"/><Relationship Id="rId9" Type="http://schemas.openxmlformats.org/officeDocument/2006/relationships/image" Target="../media/image693.png"/><Relationship Id="rId14" Type="http://schemas.openxmlformats.org/officeDocument/2006/relationships/customXml" Target="../ink/ink87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50.png"/><Relationship Id="rId2" Type="http://schemas.openxmlformats.org/officeDocument/2006/relationships/customXml" Target="../ink/ink879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53.png"/><Relationship Id="rId21" Type="http://schemas.openxmlformats.org/officeDocument/2006/relationships/image" Target="../media/image706.png"/><Relationship Id="rId42" Type="http://schemas.openxmlformats.org/officeDocument/2006/relationships/customXml" Target="../ink/ink900.xml"/><Relationship Id="rId63" Type="http://schemas.openxmlformats.org/officeDocument/2006/relationships/image" Target="../media/image726.png"/><Relationship Id="rId84" Type="http://schemas.openxmlformats.org/officeDocument/2006/relationships/customXml" Target="../ink/ink921.xml"/><Relationship Id="rId138" Type="http://schemas.openxmlformats.org/officeDocument/2006/relationships/customXml" Target="../ink/ink948.xml"/><Relationship Id="rId159" Type="http://schemas.openxmlformats.org/officeDocument/2006/relationships/customXml" Target="../ink/ink959.xml"/><Relationship Id="rId170" Type="http://schemas.openxmlformats.org/officeDocument/2006/relationships/image" Target="../media/image779.png"/><Relationship Id="rId107" Type="http://schemas.openxmlformats.org/officeDocument/2006/relationships/image" Target="../media/image748.png"/><Relationship Id="rId11" Type="http://schemas.openxmlformats.org/officeDocument/2006/relationships/image" Target="../media/image700.png"/><Relationship Id="rId32" Type="http://schemas.openxmlformats.org/officeDocument/2006/relationships/customXml" Target="../ink/ink895.xml"/><Relationship Id="rId53" Type="http://schemas.openxmlformats.org/officeDocument/2006/relationships/image" Target="../media/image721.png"/><Relationship Id="rId74" Type="http://schemas.openxmlformats.org/officeDocument/2006/relationships/customXml" Target="../ink/ink916.xml"/><Relationship Id="rId128" Type="http://schemas.openxmlformats.org/officeDocument/2006/relationships/customXml" Target="../ink/ink943.xml"/><Relationship Id="rId149" Type="http://schemas.openxmlformats.org/officeDocument/2006/relationships/customXml" Target="../ink/ink954.xml"/><Relationship Id="rId5" Type="http://schemas.openxmlformats.org/officeDocument/2006/relationships/image" Target="../media/image697.png"/><Relationship Id="rId95" Type="http://schemas.openxmlformats.org/officeDocument/2006/relationships/image" Target="../media/image742.png"/><Relationship Id="rId160" Type="http://schemas.openxmlformats.org/officeDocument/2006/relationships/image" Target="../media/image774.png"/><Relationship Id="rId22" Type="http://schemas.openxmlformats.org/officeDocument/2006/relationships/customXml" Target="../ink/ink890.xml"/><Relationship Id="rId43" Type="http://schemas.openxmlformats.org/officeDocument/2006/relationships/image" Target="../media/image717.png"/><Relationship Id="rId64" Type="http://schemas.openxmlformats.org/officeDocument/2006/relationships/customXml" Target="../ink/ink911.xml"/><Relationship Id="rId118" Type="http://schemas.openxmlformats.org/officeDocument/2006/relationships/customXml" Target="../ink/ink938.xml"/><Relationship Id="rId139" Type="http://schemas.openxmlformats.org/officeDocument/2006/relationships/image" Target="../media/image764.png"/><Relationship Id="rId85" Type="http://schemas.openxmlformats.org/officeDocument/2006/relationships/image" Target="../media/image737.png"/><Relationship Id="rId150" Type="http://schemas.openxmlformats.org/officeDocument/2006/relationships/image" Target="../media/image769.png"/><Relationship Id="rId171" Type="http://schemas.openxmlformats.org/officeDocument/2006/relationships/customXml" Target="../ink/ink965.xml"/><Relationship Id="rId12" Type="http://schemas.openxmlformats.org/officeDocument/2006/relationships/customXml" Target="../ink/ink885.xml"/><Relationship Id="rId33" Type="http://schemas.openxmlformats.org/officeDocument/2006/relationships/image" Target="../media/image712.png"/><Relationship Id="rId108" Type="http://schemas.openxmlformats.org/officeDocument/2006/relationships/customXml" Target="../ink/ink933.xml"/><Relationship Id="rId129" Type="http://schemas.openxmlformats.org/officeDocument/2006/relationships/image" Target="../media/image759.png"/><Relationship Id="rId54" Type="http://schemas.openxmlformats.org/officeDocument/2006/relationships/customXml" Target="../ink/ink906.xml"/><Relationship Id="rId75" Type="http://schemas.openxmlformats.org/officeDocument/2006/relationships/image" Target="../media/image732.png"/><Relationship Id="rId96" Type="http://schemas.openxmlformats.org/officeDocument/2006/relationships/customXml" Target="../ink/ink927.xml"/><Relationship Id="rId140" Type="http://schemas.openxmlformats.org/officeDocument/2006/relationships/customXml" Target="../ink/ink949.xml"/><Relationship Id="rId161" Type="http://schemas.openxmlformats.org/officeDocument/2006/relationships/customXml" Target="../ink/ink96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82.xml"/><Relationship Id="rId23" Type="http://schemas.openxmlformats.org/officeDocument/2006/relationships/image" Target="../media/image707.png"/><Relationship Id="rId28" Type="http://schemas.openxmlformats.org/officeDocument/2006/relationships/customXml" Target="../ink/ink893.xml"/><Relationship Id="rId49" Type="http://schemas.openxmlformats.org/officeDocument/2006/relationships/image" Target="../media/image3980.png"/><Relationship Id="rId114" Type="http://schemas.openxmlformats.org/officeDocument/2006/relationships/customXml" Target="../ink/ink936.xml"/><Relationship Id="rId119" Type="http://schemas.openxmlformats.org/officeDocument/2006/relationships/image" Target="../media/image754.png"/><Relationship Id="rId44" Type="http://schemas.openxmlformats.org/officeDocument/2006/relationships/customXml" Target="../ink/ink901.xml"/><Relationship Id="rId60" Type="http://schemas.openxmlformats.org/officeDocument/2006/relationships/customXml" Target="../ink/ink909.xml"/><Relationship Id="rId65" Type="http://schemas.openxmlformats.org/officeDocument/2006/relationships/image" Target="../media/image727.png"/><Relationship Id="rId81" Type="http://schemas.openxmlformats.org/officeDocument/2006/relationships/image" Target="../media/image735.png"/><Relationship Id="rId86" Type="http://schemas.openxmlformats.org/officeDocument/2006/relationships/customXml" Target="../ink/ink922.xml"/><Relationship Id="rId130" Type="http://schemas.openxmlformats.org/officeDocument/2006/relationships/customXml" Target="../ink/ink944.xml"/><Relationship Id="rId135" Type="http://schemas.openxmlformats.org/officeDocument/2006/relationships/image" Target="../media/image762.png"/><Relationship Id="rId151" Type="http://schemas.openxmlformats.org/officeDocument/2006/relationships/customXml" Target="../ink/ink955.xml"/><Relationship Id="rId156" Type="http://schemas.openxmlformats.org/officeDocument/2006/relationships/image" Target="../media/image772.png"/><Relationship Id="rId172" Type="http://schemas.openxmlformats.org/officeDocument/2006/relationships/image" Target="../media/image780.png"/><Relationship Id="rId13" Type="http://schemas.openxmlformats.org/officeDocument/2006/relationships/image" Target="../media/image701.png"/><Relationship Id="rId18" Type="http://schemas.openxmlformats.org/officeDocument/2006/relationships/customXml" Target="../ink/ink888.xml"/><Relationship Id="rId39" Type="http://schemas.openxmlformats.org/officeDocument/2006/relationships/image" Target="../media/image715.png"/><Relationship Id="rId109" Type="http://schemas.openxmlformats.org/officeDocument/2006/relationships/image" Target="../media/image749.png"/><Relationship Id="rId34" Type="http://schemas.openxmlformats.org/officeDocument/2006/relationships/customXml" Target="../ink/ink896.xml"/><Relationship Id="rId50" Type="http://schemas.openxmlformats.org/officeDocument/2006/relationships/customXml" Target="../ink/ink904.xml"/><Relationship Id="rId55" Type="http://schemas.openxmlformats.org/officeDocument/2006/relationships/image" Target="../media/image722.png"/><Relationship Id="rId76" Type="http://schemas.openxmlformats.org/officeDocument/2006/relationships/customXml" Target="../ink/ink917.xml"/><Relationship Id="rId97" Type="http://schemas.openxmlformats.org/officeDocument/2006/relationships/image" Target="../media/image743.png"/><Relationship Id="rId104" Type="http://schemas.openxmlformats.org/officeDocument/2006/relationships/customXml" Target="../ink/ink931.xml"/><Relationship Id="rId120" Type="http://schemas.openxmlformats.org/officeDocument/2006/relationships/customXml" Target="../ink/ink939.xml"/><Relationship Id="rId125" Type="http://schemas.openxmlformats.org/officeDocument/2006/relationships/image" Target="../media/image757.png"/><Relationship Id="rId141" Type="http://schemas.openxmlformats.org/officeDocument/2006/relationships/image" Target="../media/image765.png"/><Relationship Id="rId146" Type="http://schemas.openxmlformats.org/officeDocument/2006/relationships/customXml" Target="../ink/ink952.xml"/><Relationship Id="rId167" Type="http://schemas.openxmlformats.org/officeDocument/2006/relationships/customXml" Target="../ink/ink963.xml"/><Relationship Id="rId7" Type="http://schemas.openxmlformats.org/officeDocument/2006/relationships/image" Target="../media/image698.png"/><Relationship Id="rId71" Type="http://schemas.openxmlformats.org/officeDocument/2006/relationships/image" Target="../media/image730.png"/><Relationship Id="rId92" Type="http://schemas.openxmlformats.org/officeDocument/2006/relationships/customXml" Target="../ink/ink925.xml"/><Relationship Id="rId162" Type="http://schemas.openxmlformats.org/officeDocument/2006/relationships/image" Target="../media/image775.png"/><Relationship Id="rId2" Type="http://schemas.openxmlformats.org/officeDocument/2006/relationships/customXml" Target="../ink/ink880.xml"/><Relationship Id="rId29" Type="http://schemas.openxmlformats.org/officeDocument/2006/relationships/image" Target="../media/image710.png"/><Relationship Id="rId24" Type="http://schemas.openxmlformats.org/officeDocument/2006/relationships/customXml" Target="../ink/ink891.xml"/><Relationship Id="rId40" Type="http://schemas.openxmlformats.org/officeDocument/2006/relationships/customXml" Target="../ink/ink899.xml"/><Relationship Id="rId45" Type="http://schemas.openxmlformats.org/officeDocument/2006/relationships/image" Target="../media/image718.png"/><Relationship Id="rId66" Type="http://schemas.openxmlformats.org/officeDocument/2006/relationships/customXml" Target="../ink/ink912.xml"/><Relationship Id="rId87" Type="http://schemas.openxmlformats.org/officeDocument/2006/relationships/image" Target="../media/image738.png"/><Relationship Id="rId110" Type="http://schemas.openxmlformats.org/officeDocument/2006/relationships/customXml" Target="../ink/ink934.xml"/><Relationship Id="rId115" Type="http://schemas.openxmlformats.org/officeDocument/2006/relationships/image" Target="../media/image752.png"/><Relationship Id="rId131" Type="http://schemas.openxmlformats.org/officeDocument/2006/relationships/image" Target="../media/image760.png"/><Relationship Id="rId136" Type="http://schemas.openxmlformats.org/officeDocument/2006/relationships/customXml" Target="../ink/ink947.xml"/><Relationship Id="rId157" Type="http://schemas.openxmlformats.org/officeDocument/2006/relationships/customXml" Target="../ink/ink958.xml"/><Relationship Id="rId61" Type="http://schemas.openxmlformats.org/officeDocument/2006/relationships/image" Target="../media/image725.png"/><Relationship Id="rId82" Type="http://schemas.openxmlformats.org/officeDocument/2006/relationships/customXml" Target="../ink/ink920.xml"/><Relationship Id="rId152" Type="http://schemas.openxmlformats.org/officeDocument/2006/relationships/image" Target="../media/image770.png"/><Relationship Id="rId173" Type="http://schemas.openxmlformats.org/officeDocument/2006/relationships/customXml" Target="../ink/ink966.xml"/><Relationship Id="rId19" Type="http://schemas.openxmlformats.org/officeDocument/2006/relationships/image" Target="../media/image705.png"/><Relationship Id="rId14" Type="http://schemas.openxmlformats.org/officeDocument/2006/relationships/customXml" Target="../ink/ink886.xml"/><Relationship Id="rId30" Type="http://schemas.openxmlformats.org/officeDocument/2006/relationships/customXml" Target="../ink/ink894.xml"/><Relationship Id="rId35" Type="http://schemas.openxmlformats.org/officeDocument/2006/relationships/image" Target="../media/image713.png"/><Relationship Id="rId56" Type="http://schemas.openxmlformats.org/officeDocument/2006/relationships/customXml" Target="../ink/ink907.xml"/><Relationship Id="rId77" Type="http://schemas.openxmlformats.org/officeDocument/2006/relationships/image" Target="../media/image733.png"/><Relationship Id="rId100" Type="http://schemas.openxmlformats.org/officeDocument/2006/relationships/customXml" Target="../ink/ink929.xml"/><Relationship Id="rId105" Type="http://schemas.openxmlformats.org/officeDocument/2006/relationships/image" Target="../media/image747.png"/><Relationship Id="rId126" Type="http://schemas.openxmlformats.org/officeDocument/2006/relationships/customXml" Target="../ink/ink942.xml"/><Relationship Id="rId147" Type="http://schemas.openxmlformats.org/officeDocument/2006/relationships/customXml" Target="../ink/ink953.xml"/><Relationship Id="rId168" Type="http://schemas.openxmlformats.org/officeDocument/2006/relationships/image" Target="../media/image778.png"/><Relationship Id="rId8" Type="http://schemas.openxmlformats.org/officeDocument/2006/relationships/customXml" Target="../ink/ink883.xml"/><Relationship Id="rId51" Type="http://schemas.openxmlformats.org/officeDocument/2006/relationships/image" Target="../media/image720.png"/><Relationship Id="rId72" Type="http://schemas.openxmlformats.org/officeDocument/2006/relationships/customXml" Target="../ink/ink915.xml"/><Relationship Id="rId93" Type="http://schemas.openxmlformats.org/officeDocument/2006/relationships/image" Target="../media/image741.png"/><Relationship Id="rId98" Type="http://schemas.openxmlformats.org/officeDocument/2006/relationships/customXml" Target="../ink/ink928.xml"/><Relationship Id="rId121" Type="http://schemas.openxmlformats.org/officeDocument/2006/relationships/image" Target="../media/image755.png"/><Relationship Id="rId142" Type="http://schemas.openxmlformats.org/officeDocument/2006/relationships/customXml" Target="../ink/ink950.xml"/><Relationship Id="rId163" Type="http://schemas.openxmlformats.org/officeDocument/2006/relationships/customXml" Target="../ink/ink961.xml"/><Relationship Id="rId3" Type="http://schemas.openxmlformats.org/officeDocument/2006/relationships/image" Target="../media/image6960.png"/><Relationship Id="rId25" Type="http://schemas.openxmlformats.org/officeDocument/2006/relationships/image" Target="../media/image708.png"/><Relationship Id="rId46" Type="http://schemas.openxmlformats.org/officeDocument/2006/relationships/customXml" Target="../ink/ink902.xml"/><Relationship Id="rId67" Type="http://schemas.openxmlformats.org/officeDocument/2006/relationships/image" Target="../media/image728.png"/><Relationship Id="rId116" Type="http://schemas.openxmlformats.org/officeDocument/2006/relationships/customXml" Target="../ink/ink937.xml"/><Relationship Id="rId137" Type="http://schemas.openxmlformats.org/officeDocument/2006/relationships/image" Target="../media/image763.png"/><Relationship Id="rId158" Type="http://schemas.openxmlformats.org/officeDocument/2006/relationships/image" Target="../media/image773.png"/><Relationship Id="rId20" Type="http://schemas.openxmlformats.org/officeDocument/2006/relationships/customXml" Target="../ink/ink889.xml"/><Relationship Id="rId41" Type="http://schemas.openxmlformats.org/officeDocument/2006/relationships/image" Target="../media/image716.png"/><Relationship Id="rId62" Type="http://schemas.openxmlformats.org/officeDocument/2006/relationships/customXml" Target="../ink/ink910.xml"/><Relationship Id="rId83" Type="http://schemas.openxmlformats.org/officeDocument/2006/relationships/image" Target="../media/image736.png"/><Relationship Id="rId88" Type="http://schemas.openxmlformats.org/officeDocument/2006/relationships/customXml" Target="../ink/ink923.xml"/><Relationship Id="rId111" Type="http://schemas.openxmlformats.org/officeDocument/2006/relationships/image" Target="../media/image750.png"/><Relationship Id="rId132" Type="http://schemas.openxmlformats.org/officeDocument/2006/relationships/customXml" Target="../ink/ink945.xml"/><Relationship Id="rId153" Type="http://schemas.openxmlformats.org/officeDocument/2006/relationships/customXml" Target="../ink/ink956.xml"/><Relationship Id="rId174" Type="http://schemas.openxmlformats.org/officeDocument/2006/relationships/image" Target="../media/image781.png"/><Relationship Id="rId15" Type="http://schemas.openxmlformats.org/officeDocument/2006/relationships/image" Target="../media/image703.png"/><Relationship Id="rId36" Type="http://schemas.openxmlformats.org/officeDocument/2006/relationships/customXml" Target="../ink/ink897.xml"/><Relationship Id="rId57" Type="http://schemas.openxmlformats.org/officeDocument/2006/relationships/image" Target="../media/image723.png"/><Relationship Id="rId106" Type="http://schemas.openxmlformats.org/officeDocument/2006/relationships/customXml" Target="../ink/ink932.xml"/><Relationship Id="rId127" Type="http://schemas.openxmlformats.org/officeDocument/2006/relationships/image" Target="../media/image758.png"/><Relationship Id="rId10" Type="http://schemas.openxmlformats.org/officeDocument/2006/relationships/customXml" Target="../ink/ink884.xml"/><Relationship Id="rId31" Type="http://schemas.openxmlformats.org/officeDocument/2006/relationships/image" Target="../media/image711.png"/><Relationship Id="rId52" Type="http://schemas.openxmlformats.org/officeDocument/2006/relationships/customXml" Target="../ink/ink905.xml"/><Relationship Id="rId73" Type="http://schemas.openxmlformats.org/officeDocument/2006/relationships/image" Target="../media/image731.png"/><Relationship Id="rId78" Type="http://schemas.openxmlformats.org/officeDocument/2006/relationships/customXml" Target="../ink/ink918.xml"/><Relationship Id="rId94" Type="http://schemas.openxmlformats.org/officeDocument/2006/relationships/customXml" Target="../ink/ink926.xml"/><Relationship Id="rId99" Type="http://schemas.openxmlformats.org/officeDocument/2006/relationships/image" Target="../media/image744.png"/><Relationship Id="rId101" Type="http://schemas.openxmlformats.org/officeDocument/2006/relationships/image" Target="../media/image745.png"/><Relationship Id="rId122" Type="http://schemas.openxmlformats.org/officeDocument/2006/relationships/customXml" Target="../ink/ink940.xml"/><Relationship Id="rId143" Type="http://schemas.openxmlformats.org/officeDocument/2006/relationships/image" Target="../media/image766.png"/><Relationship Id="rId148" Type="http://schemas.openxmlformats.org/officeDocument/2006/relationships/image" Target="../media/image768.png"/><Relationship Id="rId164" Type="http://schemas.openxmlformats.org/officeDocument/2006/relationships/image" Target="../media/image776.png"/><Relationship Id="rId169" Type="http://schemas.openxmlformats.org/officeDocument/2006/relationships/customXml" Target="../ink/ink964.xml"/><Relationship Id="rId4" Type="http://schemas.openxmlformats.org/officeDocument/2006/relationships/customXml" Target="../ink/ink881.xml"/><Relationship Id="rId9" Type="http://schemas.openxmlformats.org/officeDocument/2006/relationships/image" Target="../media/image699.png"/><Relationship Id="rId26" Type="http://schemas.openxmlformats.org/officeDocument/2006/relationships/customXml" Target="../ink/ink892.xml"/><Relationship Id="rId47" Type="http://schemas.openxmlformats.org/officeDocument/2006/relationships/image" Target="../media/image719.png"/><Relationship Id="rId68" Type="http://schemas.openxmlformats.org/officeDocument/2006/relationships/customXml" Target="../ink/ink913.xml"/><Relationship Id="rId89" Type="http://schemas.openxmlformats.org/officeDocument/2006/relationships/image" Target="../media/image739.png"/><Relationship Id="rId112" Type="http://schemas.openxmlformats.org/officeDocument/2006/relationships/customXml" Target="../ink/ink935.xml"/><Relationship Id="rId133" Type="http://schemas.openxmlformats.org/officeDocument/2006/relationships/image" Target="../media/image761.png"/><Relationship Id="rId154" Type="http://schemas.openxmlformats.org/officeDocument/2006/relationships/image" Target="../media/image771.png"/><Relationship Id="rId175" Type="http://schemas.openxmlformats.org/officeDocument/2006/relationships/customXml" Target="../ink/ink967.xml"/><Relationship Id="rId16" Type="http://schemas.openxmlformats.org/officeDocument/2006/relationships/customXml" Target="../ink/ink887.xml"/><Relationship Id="rId37" Type="http://schemas.openxmlformats.org/officeDocument/2006/relationships/image" Target="../media/image714.png"/><Relationship Id="rId58" Type="http://schemas.openxmlformats.org/officeDocument/2006/relationships/customXml" Target="../ink/ink908.xml"/><Relationship Id="rId79" Type="http://schemas.openxmlformats.org/officeDocument/2006/relationships/image" Target="../media/image734.png"/><Relationship Id="rId102" Type="http://schemas.openxmlformats.org/officeDocument/2006/relationships/customXml" Target="../ink/ink930.xml"/><Relationship Id="rId123" Type="http://schemas.openxmlformats.org/officeDocument/2006/relationships/image" Target="../media/image756.png"/><Relationship Id="rId144" Type="http://schemas.openxmlformats.org/officeDocument/2006/relationships/customXml" Target="../ink/ink951.xml"/><Relationship Id="rId90" Type="http://schemas.openxmlformats.org/officeDocument/2006/relationships/customXml" Target="../ink/ink924.xml"/><Relationship Id="rId165" Type="http://schemas.openxmlformats.org/officeDocument/2006/relationships/customXml" Target="../ink/ink962.xml"/><Relationship Id="rId27" Type="http://schemas.openxmlformats.org/officeDocument/2006/relationships/image" Target="../media/image709.png"/><Relationship Id="rId48" Type="http://schemas.openxmlformats.org/officeDocument/2006/relationships/customXml" Target="../ink/ink903.xml"/><Relationship Id="rId69" Type="http://schemas.openxmlformats.org/officeDocument/2006/relationships/image" Target="../media/image729.png"/><Relationship Id="rId113" Type="http://schemas.openxmlformats.org/officeDocument/2006/relationships/image" Target="../media/image751.png"/><Relationship Id="rId134" Type="http://schemas.openxmlformats.org/officeDocument/2006/relationships/customXml" Target="../ink/ink946.xml"/><Relationship Id="rId80" Type="http://schemas.openxmlformats.org/officeDocument/2006/relationships/customXml" Target="../ink/ink919.xml"/><Relationship Id="rId155" Type="http://schemas.openxmlformats.org/officeDocument/2006/relationships/customXml" Target="../ink/ink957.xml"/><Relationship Id="rId176" Type="http://schemas.openxmlformats.org/officeDocument/2006/relationships/image" Target="../media/image782.png"/><Relationship Id="rId17" Type="http://schemas.openxmlformats.org/officeDocument/2006/relationships/image" Target="../media/image704.png"/><Relationship Id="rId38" Type="http://schemas.openxmlformats.org/officeDocument/2006/relationships/customXml" Target="../ink/ink898.xml"/><Relationship Id="rId59" Type="http://schemas.openxmlformats.org/officeDocument/2006/relationships/image" Target="../media/image724.png"/><Relationship Id="rId103" Type="http://schemas.openxmlformats.org/officeDocument/2006/relationships/image" Target="../media/image746.png"/><Relationship Id="rId124" Type="http://schemas.openxmlformats.org/officeDocument/2006/relationships/customXml" Target="../ink/ink941.xml"/><Relationship Id="rId70" Type="http://schemas.openxmlformats.org/officeDocument/2006/relationships/customXml" Target="../ink/ink914.xml"/><Relationship Id="rId91" Type="http://schemas.openxmlformats.org/officeDocument/2006/relationships/image" Target="../media/image740.png"/><Relationship Id="rId145" Type="http://schemas.openxmlformats.org/officeDocument/2006/relationships/image" Target="../media/image767.png"/><Relationship Id="rId166" Type="http://schemas.openxmlformats.org/officeDocument/2006/relationships/image" Target="../media/image777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95.png"/><Relationship Id="rId21" Type="http://schemas.openxmlformats.org/officeDocument/2006/relationships/customXml" Target="../ink/ink977.xml"/><Relationship Id="rId42" Type="http://schemas.openxmlformats.org/officeDocument/2006/relationships/image" Target="../media/image803.png"/><Relationship Id="rId47" Type="http://schemas.openxmlformats.org/officeDocument/2006/relationships/customXml" Target="../ink/ink990.xml"/><Relationship Id="rId63" Type="http://schemas.openxmlformats.org/officeDocument/2006/relationships/customXml" Target="../ink/ink998.xml"/><Relationship Id="rId68" Type="http://schemas.openxmlformats.org/officeDocument/2006/relationships/image" Target="../media/image815.png"/><Relationship Id="rId84" Type="http://schemas.openxmlformats.org/officeDocument/2006/relationships/image" Target="../media/image823.png"/><Relationship Id="rId89" Type="http://schemas.openxmlformats.org/officeDocument/2006/relationships/customXml" Target="../ink/ink1011.xml"/><Relationship Id="rId16" Type="http://schemas.openxmlformats.org/officeDocument/2006/relationships/image" Target="../media/image790.png"/><Relationship Id="rId11" Type="http://schemas.openxmlformats.org/officeDocument/2006/relationships/customXml" Target="../ink/ink972.xml"/><Relationship Id="rId32" Type="http://schemas.openxmlformats.org/officeDocument/2006/relationships/image" Target="../media/image798.png"/><Relationship Id="rId37" Type="http://schemas.openxmlformats.org/officeDocument/2006/relationships/customXml" Target="../ink/ink985.xml"/><Relationship Id="rId53" Type="http://schemas.openxmlformats.org/officeDocument/2006/relationships/customXml" Target="../ink/ink993.xml"/><Relationship Id="rId58" Type="http://schemas.openxmlformats.org/officeDocument/2006/relationships/image" Target="../media/image3980.png"/><Relationship Id="rId74" Type="http://schemas.openxmlformats.org/officeDocument/2006/relationships/image" Target="../media/image818.png"/><Relationship Id="rId79" Type="http://schemas.openxmlformats.org/officeDocument/2006/relationships/customXml" Target="../ink/ink1006.xml"/><Relationship Id="rId5" Type="http://schemas.openxmlformats.org/officeDocument/2006/relationships/customXml" Target="../ink/ink969.xml"/><Relationship Id="rId90" Type="http://schemas.openxmlformats.org/officeDocument/2006/relationships/image" Target="../media/image826.png"/><Relationship Id="rId22" Type="http://schemas.openxmlformats.org/officeDocument/2006/relationships/image" Target="../media/image793.png"/><Relationship Id="rId27" Type="http://schemas.openxmlformats.org/officeDocument/2006/relationships/customXml" Target="../ink/ink980.xml"/><Relationship Id="rId43" Type="http://schemas.openxmlformats.org/officeDocument/2006/relationships/customXml" Target="../ink/ink988.xml"/><Relationship Id="rId48" Type="http://schemas.openxmlformats.org/officeDocument/2006/relationships/image" Target="../media/image806.png"/><Relationship Id="rId64" Type="http://schemas.openxmlformats.org/officeDocument/2006/relationships/image" Target="../media/image813.png"/><Relationship Id="rId69" Type="http://schemas.openxmlformats.org/officeDocument/2006/relationships/customXml" Target="../ink/ink1001.xml"/><Relationship Id="rId8" Type="http://schemas.openxmlformats.org/officeDocument/2006/relationships/image" Target="../media/image786.png"/><Relationship Id="rId51" Type="http://schemas.openxmlformats.org/officeDocument/2006/relationships/customXml" Target="../ink/ink992.xml"/><Relationship Id="rId72" Type="http://schemas.openxmlformats.org/officeDocument/2006/relationships/image" Target="../media/image817.png"/><Relationship Id="rId80" Type="http://schemas.openxmlformats.org/officeDocument/2006/relationships/image" Target="../media/image821.png"/><Relationship Id="rId85" Type="http://schemas.openxmlformats.org/officeDocument/2006/relationships/customXml" Target="../ink/ink1009.xml"/><Relationship Id="rId93" Type="http://schemas.openxmlformats.org/officeDocument/2006/relationships/customXml" Target="../ink/ink1013.xml"/><Relationship Id="rId3" Type="http://schemas.openxmlformats.org/officeDocument/2006/relationships/customXml" Target="../ink/ink968.xml"/><Relationship Id="rId12" Type="http://schemas.openxmlformats.org/officeDocument/2006/relationships/image" Target="../media/image788.png"/><Relationship Id="rId17" Type="http://schemas.openxmlformats.org/officeDocument/2006/relationships/customXml" Target="../ink/ink975.xml"/><Relationship Id="rId25" Type="http://schemas.openxmlformats.org/officeDocument/2006/relationships/customXml" Target="../ink/ink979.xml"/><Relationship Id="rId33" Type="http://schemas.openxmlformats.org/officeDocument/2006/relationships/customXml" Target="../ink/ink983.xml"/><Relationship Id="rId38" Type="http://schemas.openxmlformats.org/officeDocument/2006/relationships/image" Target="../media/image801.png"/><Relationship Id="rId46" Type="http://schemas.openxmlformats.org/officeDocument/2006/relationships/image" Target="../media/image805.png"/><Relationship Id="rId59" Type="http://schemas.openxmlformats.org/officeDocument/2006/relationships/customXml" Target="../ink/ink996.xml"/><Relationship Id="rId67" Type="http://schemas.openxmlformats.org/officeDocument/2006/relationships/customXml" Target="../ink/ink1000.xml"/><Relationship Id="rId20" Type="http://schemas.openxmlformats.org/officeDocument/2006/relationships/image" Target="../media/image792.png"/><Relationship Id="rId41" Type="http://schemas.openxmlformats.org/officeDocument/2006/relationships/customXml" Target="../ink/ink987.xml"/><Relationship Id="rId54" Type="http://schemas.openxmlformats.org/officeDocument/2006/relationships/image" Target="../media/image809.png"/><Relationship Id="rId62" Type="http://schemas.openxmlformats.org/officeDocument/2006/relationships/image" Target="../media/image812.png"/><Relationship Id="rId70" Type="http://schemas.openxmlformats.org/officeDocument/2006/relationships/image" Target="../media/image816.png"/><Relationship Id="rId75" Type="http://schemas.openxmlformats.org/officeDocument/2006/relationships/customXml" Target="../ink/ink1004.xml"/><Relationship Id="rId83" Type="http://schemas.openxmlformats.org/officeDocument/2006/relationships/customXml" Target="../ink/ink1008.xml"/><Relationship Id="rId88" Type="http://schemas.openxmlformats.org/officeDocument/2006/relationships/image" Target="../media/image825.png"/><Relationship Id="rId91" Type="http://schemas.openxmlformats.org/officeDocument/2006/relationships/customXml" Target="../ink/ink10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5.png"/><Relationship Id="rId15" Type="http://schemas.openxmlformats.org/officeDocument/2006/relationships/customXml" Target="../ink/ink974.xml"/><Relationship Id="rId23" Type="http://schemas.openxmlformats.org/officeDocument/2006/relationships/customXml" Target="../ink/ink978.xml"/><Relationship Id="rId28" Type="http://schemas.openxmlformats.org/officeDocument/2006/relationships/image" Target="../media/image796.png"/><Relationship Id="rId36" Type="http://schemas.openxmlformats.org/officeDocument/2006/relationships/image" Target="../media/image800.png"/><Relationship Id="rId49" Type="http://schemas.openxmlformats.org/officeDocument/2006/relationships/customXml" Target="../ink/ink991.xml"/><Relationship Id="rId57" Type="http://schemas.openxmlformats.org/officeDocument/2006/relationships/customXml" Target="../ink/ink995.xml"/><Relationship Id="rId10" Type="http://schemas.openxmlformats.org/officeDocument/2006/relationships/image" Target="../media/image787.png"/><Relationship Id="rId31" Type="http://schemas.openxmlformats.org/officeDocument/2006/relationships/customXml" Target="../ink/ink982.xml"/><Relationship Id="rId44" Type="http://schemas.openxmlformats.org/officeDocument/2006/relationships/image" Target="../media/image804.png"/><Relationship Id="rId52" Type="http://schemas.openxmlformats.org/officeDocument/2006/relationships/image" Target="../media/image808.png"/><Relationship Id="rId60" Type="http://schemas.openxmlformats.org/officeDocument/2006/relationships/image" Target="../media/image811.png"/><Relationship Id="rId65" Type="http://schemas.openxmlformats.org/officeDocument/2006/relationships/customXml" Target="../ink/ink999.xml"/><Relationship Id="rId73" Type="http://schemas.openxmlformats.org/officeDocument/2006/relationships/customXml" Target="../ink/ink1003.xml"/><Relationship Id="rId78" Type="http://schemas.openxmlformats.org/officeDocument/2006/relationships/image" Target="../media/image820.png"/><Relationship Id="rId81" Type="http://schemas.openxmlformats.org/officeDocument/2006/relationships/customXml" Target="../ink/ink1007.xml"/><Relationship Id="rId86" Type="http://schemas.openxmlformats.org/officeDocument/2006/relationships/image" Target="../media/image824.png"/><Relationship Id="rId94" Type="http://schemas.openxmlformats.org/officeDocument/2006/relationships/image" Target="../media/image828.png"/><Relationship Id="rId4" Type="http://schemas.openxmlformats.org/officeDocument/2006/relationships/image" Target="../media/image784.png"/><Relationship Id="rId9" Type="http://schemas.openxmlformats.org/officeDocument/2006/relationships/customXml" Target="../ink/ink971.xml"/><Relationship Id="rId13" Type="http://schemas.openxmlformats.org/officeDocument/2006/relationships/customXml" Target="../ink/ink973.xml"/><Relationship Id="rId18" Type="http://schemas.openxmlformats.org/officeDocument/2006/relationships/image" Target="../media/image791.png"/><Relationship Id="rId39" Type="http://schemas.openxmlformats.org/officeDocument/2006/relationships/customXml" Target="../ink/ink986.xml"/><Relationship Id="rId34" Type="http://schemas.openxmlformats.org/officeDocument/2006/relationships/image" Target="../media/image799.png"/><Relationship Id="rId50" Type="http://schemas.openxmlformats.org/officeDocument/2006/relationships/image" Target="../media/image807.png"/><Relationship Id="rId55" Type="http://schemas.openxmlformats.org/officeDocument/2006/relationships/customXml" Target="../ink/ink994.xml"/><Relationship Id="rId76" Type="http://schemas.openxmlformats.org/officeDocument/2006/relationships/image" Target="../media/image819.png"/><Relationship Id="rId7" Type="http://schemas.openxmlformats.org/officeDocument/2006/relationships/customXml" Target="../ink/ink970.xml"/><Relationship Id="rId71" Type="http://schemas.openxmlformats.org/officeDocument/2006/relationships/customXml" Target="../ink/ink1002.xml"/><Relationship Id="rId92" Type="http://schemas.openxmlformats.org/officeDocument/2006/relationships/image" Target="../media/image827.png"/><Relationship Id="rId2" Type="http://schemas.openxmlformats.org/officeDocument/2006/relationships/image" Target="../media/image783.png"/><Relationship Id="rId29" Type="http://schemas.openxmlformats.org/officeDocument/2006/relationships/customXml" Target="../ink/ink981.xml"/><Relationship Id="rId24" Type="http://schemas.openxmlformats.org/officeDocument/2006/relationships/image" Target="../media/image794.png"/><Relationship Id="rId40" Type="http://schemas.openxmlformats.org/officeDocument/2006/relationships/image" Target="../media/image802.png"/><Relationship Id="rId45" Type="http://schemas.openxmlformats.org/officeDocument/2006/relationships/customXml" Target="../ink/ink989.xml"/><Relationship Id="rId66" Type="http://schemas.openxmlformats.org/officeDocument/2006/relationships/image" Target="../media/image814.png"/><Relationship Id="rId87" Type="http://schemas.openxmlformats.org/officeDocument/2006/relationships/customXml" Target="../ink/ink1010.xml"/><Relationship Id="rId61" Type="http://schemas.openxmlformats.org/officeDocument/2006/relationships/customXml" Target="../ink/ink997.xml"/><Relationship Id="rId82" Type="http://schemas.openxmlformats.org/officeDocument/2006/relationships/image" Target="../media/image822.png"/><Relationship Id="rId19" Type="http://schemas.openxmlformats.org/officeDocument/2006/relationships/customXml" Target="../ink/ink976.xml"/><Relationship Id="rId14" Type="http://schemas.openxmlformats.org/officeDocument/2006/relationships/image" Target="../media/image789.png"/><Relationship Id="rId30" Type="http://schemas.openxmlformats.org/officeDocument/2006/relationships/image" Target="../media/image797.png"/><Relationship Id="rId35" Type="http://schemas.openxmlformats.org/officeDocument/2006/relationships/customXml" Target="../ink/ink984.xml"/><Relationship Id="rId56" Type="http://schemas.openxmlformats.org/officeDocument/2006/relationships/image" Target="../media/image810.png"/><Relationship Id="rId77" Type="http://schemas.openxmlformats.org/officeDocument/2006/relationships/customXml" Target="../ink/ink1005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4.png"/><Relationship Id="rId18" Type="http://schemas.openxmlformats.org/officeDocument/2006/relationships/customXml" Target="../ink/ink1021.xml"/><Relationship Id="rId26" Type="http://schemas.openxmlformats.org/officeDocument/2006/relationships/customXml" Target="../ink/ink1025.xml"/><Relationship Id="rId39" Type="http://schemas.openxmlformats.org/officeDocument/2006/relationships/image" Target="../media/image846.png"/><Relationship Id="rId21" Type="http://schemas.openxmlformats.org/officeDocument/2006/relationships/image" Target="../media/image837.png"/><Relationship Id="rId34" Type="http://schemas.openxmlformats.org/officeDocument/2006/relationships/customXml" Target="../ink/ink1029.xml"/><Relationship Id="rId42" Type="http://schemas.openxmlformats.org/officeDocument/2006/relationships/customXml" Target="../ink/ink1033.xml"/><Relationship Id="rId47" Type="http://schemas.openxmlformats.org/officeDocument/2006/relationships/customXml" Target="../ink/ink1036.xml"/><Relationship Id="rId50" Type="http://schemas.openxmlformats.org/officeDocument/2006/relationships/image" Target="../media/image851.png"/><Relationship Id="rId55" Type="http://schemas.openxmlformats.org/officeDocument/2006/relationships/customXml" Target="../ink/ink1040.xml"/><Relationship Id="rId7" Type="http://schemas.openxmlformats.org/officeDocument/2006/relationships/image" Target="../media/image831.png"/><Relationship Id="rId2" Type="http://schemas.openxmlformats.org/officeDocument/2006/relationships/image" Target="../media/image783.png"/><Relationship Id="rId16" Type="http://schemas.openxmlformats.org/officeDocument/2006/relationships/customXml" Target="../ink/ink1020.xml"/><Relationship Id="rId29" Type="http://schemas.openxmlformats.org/officeDocument/2006/relationships/image" Target="../media/image841.png"/><Relationship Id="rId11" Type="http://schemas.openxmlformats.org/officeDocument/2006/relationships/image" Target="../media/image833.png"/><Relationship Id="rId24" Type="http://schemas.openxmlformats.org/officeDocument/2006/relationships/customXml" Target="../ink/ink1024.xml"/><Relationship Id="rId32" Type="http://schemas.openxmlformats.org/officeDocument/2006/relationships/customXml" Target="../ink/ink1028.xml"/><Relationship Id="rId37" Type="http://schemas.openxmlformats.org/officeDocument/2006/relationships/image" Target="../media/image845.png"/><Relationship Id="rId40" Type="http://schemas.openxmlformats.org/officeDocument/2006/relationships/customXml" Target="../ink/ink1032.xml"/><Relationship Id="rId45" Type="http://schemas.openxmlformats.org/officeDocument/2006/relationships/customXml" Target="../ink/ink1035.xml"/><Relationship Id="rId53" Type="http://schemas.openxmlformats.org/officeDocument/2006/relationships/customXml" Target="../ink/ink1039.xml"/><Relationship Id="rId5" Type="http://schemas.openxmlformats.org/officeDocument/2006/relationships/image" Target="../media/image830.png"/><Relationship Id="rId10" Type="http://schemas.openxmlformats.org/officeDocument/2006/relationships/customXml" Target="../ink/ink1017.xml"/><Relationship Id="rId19" Type="http://schemas.openxmlformats.org/officeDocument/2006/relationships/image" Target="../media/image836.png"/><Relationship Id="rId31" Type="http://schemas.openxmlformats.org/officeDocument/2006/relationships/image" Target="../media/image842.png"/><Relationship Id="rId44" Type="http://schemas.openxmlformats.org/officeDocument/2006/relationships/customXml" Target="../ink/ink1034.xml"/><Relationship Id="rId52" Type="http://schemas.openxmlformats.org/officeDocument/2006/relationships/image" Target="../media/image852.png"/><Relationship Id="rId4" Type="http://schemas.openxmlformats.org/officeDocument/2006/relationships/customXml" Target="../ink/ink1014.xml"/><Relationship Id="rId9" Type="http://schemas.openxmlformats.org/officeDocument/2006/relationships/image" Target="../media/image832.png"/><Relationship Id="rId14" Type="http://schemas.openxmlformats.org/officeDocument/2006/relationships/customXml" Target="../ink/ink1019.xml"/><Relationship Id="rId22" Type="http://schemas.openxmlformats.org/officeDocument/2006/relationships/customXml" Target="../ink/ink1023.xml"/><Relationship Id="rId27" Type="http://schemas.openxmlformats.org/officeDocument/2006/relationships/image" Target="../media/image840.png"/><Relationship Id="rId30" Type="http://schemas.openxmlformats.org/officeDocument/2006/relationships/customXml" Target="../ink/ink1027.xml"/><Relationship Id="rId35" Type="http://schemas.openxmlformats.org/officeDocument/2006/relationships/image" Target="../media/image844.png"/><Relationship Id="rId43" Type="http://schemas.openxmlformats.org/officeDocument/2006/relationships/image" Target="../media/image848.png"/><Relationship Id="rId48" Type="http://schemas.openxmlformats.org/officeDocument/2006/relationships/image" Target="../media/image850.png"/><Relationship Id="rId56" Type="http://schemas.openxmlformats.org/officeDocument/2006/relationships/image" Target="../media/image854.png"/><Relationship Id="rId8" Type="http://schemas.openxmlformats.org/officeDocument/2006/relationships/customXml" Target="../ink/ink1016.xml"/><Relationship Id="rId51" Type="http://schemas.openxmlformats.org/officeDocument/2006/relationships/customXml" Target="../ink/ink1038.xml"/><Relationship Id="rId3" Type="http://schemas.openxmlformats.org/officeDocument/2006/relationships/image" Target="../media/image829.png"/><Relationship Id="rId12" Type="http://schemas.openxmlformats.org/officeDocument/2006/relationships/customXml" Target="../ink/ink1018.xml"/><Relationship Id="rId17" Type="http://schemas.openxmlformats.org/officeDocument/2006/relationships/image" Target="../media/image835.png"/><Relationship Id="rId25" Type="http://schemas.openxmlformats.org/officeDocument/2006/relationships/image" Target="../media/image839.png"/><Relationship Id="rId33" Type="http://schemas.openxmlformats.org/officeDocument/2006/relationships/image" Target="../media/image843.png"/><Relationship Id="rId38" Type="http://schemas.openxmlformats.org/officeDocument/2006/relationships/customXml" Target="../ink/ink1031.xml"/><Relationship Id="rId46" Type="http://schemas.openxmlformats.org/officeDocument/2006/relationships/image" Target="../media/image849.png"/><Relationship Id="rId20" Type="http://schemas.openxmlformats.org/officeDocument/2006/relationships/customXml" Target="../ink/ink1022.xml"/><Relationship Id="rId41" Type="http://schemas.openxmlformats.org/officeDocument/2006/relationships/image" Target="../media/image847.png"/><Relationship Id="rId54" Type="http://schemas.openxmlformats.org/officeDocument/2006/relationships/image" Target="../media/image85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15.xml"/><Relationship Id="rId15" Type="http://schemas.openxmlformats.org/officeDocument/2006/relationships/image" Target="../media/image3980.png"/><Relationship Id="rId23" Type="http://schemas.openxmlformats.org/officeDocument/2006/relationships/image" Target="../media/image838.png"/><Relationship Id="rId28" Type="http://schemas.openxmlformats.org/officeDocument/2006/relationships/customXml" Target="../ink/ink1026.xml"/><Relationship Id="rId36" Type="http://schemas.openxmlformats.org/officeDocument/2006/relationships/customXml" Target="../ink/ink1030.xml"/><Relationship Id="rId49" Type="http://schemas.openxmlformats.org/officeDocument/2006/relationships/customXml" Target="../ink/ink1037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45.xml"/><Relationship Id="rId18" Type="http://schemas.openxmlformats.org/officeDocument/2006/relationships/image" Target="../media/image862.png"/><Relationship Id="rId26" Type="http://schemas.openxmlformats.org/officeDocument/2006/relationships/image" Target="../media/image866.png"/><Relationship Id="rId3" Type="http://schemas.openxmlformats.org/officeDocument/2006/relationships/image" Target="../media/image829.png"/><Relationship Id="rId21" Type="http://schemas.openxmlformats.org/officeDocument/2006/relationships/customXml" Target="../ink/ink1049.xml"/><Relationship Id="rId34" Type="http://schemas.openxmlformats.org/officeDocument/2006/relationships/image" Target="../media/image870.png"/><Relationship Id="rId7" Type="http://schemas.openxmlformats.org/officeDocument/2006/relationships/customXml" Target="../ink/ink1042.xml"/><Relationship Id="rId12" Type="http://schemas.openxmlformats.org/officeDocument/2006/relationships/image" Target="../media/image859.png"/><Relationship Id="rId17" Type="http://schemas.openxmlformats.org/officeDocument/2006/relationships/customXml" Target="../ink/ink1047.xml"/><Relationship Id="rId25" Type="http://schemas.openxmlformats.org/officeDocument/2006/relationships/customXml" Target="../ink/ink1051.xml"/><Relationship Id="rId33" Type="http://schemas.openxmlformats.org/officeDocument/2006/relationships/customXml" Target="../ink/ink1055.xml"/><Relationship Id="rId2" Type="http://schemas.openxmlformats.org/officeDocument/2006/relationships/image" Target="../media/image783.png"/><Relationship Id="rId16" Type="http://schemas.openxmlformats.org/officeDocument/2006/relationships/image" Target="../media/image861.png"/><Relationship Id="rId20" Type="http://schemas.openxmlformats.org/officeDocument/2006/relationships/image" Target="../media/image863.png"/><Relationship Id="rId29" Type="http://schemas.openxmlformats.org/officeDocument/2006/relationships/customXml" Target="../ink/ink10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6.png"/><Relationship Id="rId11" Type="http://schemas.openxmlformats.org/officeDocument/2006/relationships/customXml" Target="../ink/ink1044.xml"/><Relationship Id="rId24" Type="http://schemas.openxmlformats.org/officeDocument/2006/relationships/image" Target="../media/image865.png"/><Relationship Id="rId32" Type="http://schemas.openxmlformats.org/officeDocument/2006/relationships/image" Target="../media/image869.png"/><Relationship Id="rId5" Type="http://schemas.openxmlformats.org/officeDocument/2006/relationships/customXml" Target="../ink/ink1041.xml"/><Relationship Id="rId15" Type="http://schemas.openxmlformats.org/officeDocument/2006/relationships/customXml" Target="../ink/ink1046.xml"/><Relationship Id="rId23" Type="http://schemas.openxmlformats.org/officeDocument/2006/relationships/customXml" Target="../ink/ink1050.xml"/><Relationship Id="rId28" Type="http://schemas.openxmlformats.org/officeDocument/2006/relationships/image" Target="../media/image867.png"/><Relationship Id="rId10" Type="http://schemas.openxmlformats.org/officeDocument/2006/relationships/image" Target="../media/image858.png"/><Relationship Id="rId19" Type="http://schemas.openxmlformats.org/officeDocument/2006/relationships/customXml" Target="../ink/ink1048.xml"/><Relationship Id="rId31" Type="http://schemas.openxmlformats.org/officeDocument/2006/relationships/customXml" Target="../ink/ink1054.xml"/><Relationship Id="rId4" Type="http://schemas.openxmlformats.org/officeDocument/2006/relationships/image" Target="../media/image855.png"/><Relationship Id="rId9" Type="http://schemas.openxmlformats.org/officeDocument/2006/relationships/customXml" Target="../ink/ink1043.xml"/><Relationship Id="rId14" Type="http://schemas.openxmlformats.org/officeDocument/2006/relationships/image" Target="../media/image860.png"/><Relationship Id="rId22" Type="http://schemas.openxmlformats.org/officeDocument/2006/relationships/image" Target="../media/image864.png"/><Relationship Id="rId27" Type="http://schemas.openxmlformats.org/officeDocument/2006/relationships/customXml" Target="../ink/ink1052.xml"/><Relationship Id="rId30" Type="http://schemas.openxmlformats.org/officeDocument/2006/relationships/image" Target="../media/image868.png"/><Relationship Id="rId8" Type="http://schemas.openxmlformats.org/officeDocument/2006/relationships/image" Target="../media/image85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26.png"/><Relationship Id="rId21" Type="http://schemas.openxmlformats.org/officeDocument/2006/relationships/image" Target="../media/image880.png"/><Relationship Id="rId42" Type="http://schemas.openxmlformats.org/officeDocument/2006/relationships/customXml" Target="../ink/ink1076.xml"/><Relationship Id="rId63" Type="http://schemas.openxmlformats.org/officeDocument/2006/relationships/image" Target="../media/image901.png"/><Relationship Id="rId84" Type="http://schemas.openxmlformats.org/officeDocument/2006/relationships/image" Target="../media/image910.png"/><Relationship Id="rId138" Type="http://schemas.openxmlformats.org/officeDocument/2006/relationships/image" Target="../media/image936.png"/><Relationship Id="rId159" Type="http://schemas.openxmlformats.org/officeDocument/2006/relationships/customXml" Target="../ink/ink1136.xml"/><Relationship Id="rId170" Type="http://schemas.openxmlformats.org/officeDocument/2006/relationships/image" Target="../media/image965.png"/><Relationship Id="rId107" Type="http://schemas.openxmlformats.org/officeDocument/2006/relationships/image" Target="../media/image921.png"/><Relationship Id="rId11" Type="http://schemas.openxmlformats.org/officeDocument/2006/relationships/image" Target="../media/image875.png"/><Relationship Id="rId32" Type="http://schemas.openxmlformats.org/officeDocument/2006/relationships/customXml" Target="../ink/ink1071.xml"/><Relationship Id="rId53" Type="http://schemas.openxmlformats.org/officeDocument/2006/relationships/image" Target="../media/image896.png"/><Relationship Id="rId74" Type="http://schemas.openxmlformats.org/officeDocument/2006/relationships/customXml" Target="../ink/ink1092.xml"/><Relationship Id="rId128" Type="http://schemas.openxmlformats.org/officeDocument/2006/relationships/image" Target="../media/image931.png"/><Relationship Id="rId149" Type="http://schemas.openxmlformats.org/officeDocument/2006/relationships/customXml" Target="../ink/ink1131.xml"/><Relationship Id="rId5" Type="http://schemas.openxmlformats.org/officeDocument/2006/relationships/image" Target="../media/image872.png"/><Relationship Id="rId95" Type="http://schemas.openxmlformats.org/officeDocument/2006/relationships/customXml" Target="../ink/ink1103.xml"/><Relationship Id="rId160" Type="http://schemas.openxmlformats.org/officeDocument/2006/relationships/image" Target="../media/image960.png"/><Relationship Id="rId22" Type="http://schemas.openxmlformats.org/officeDocument/2006/relationships/customXml" Target="../ink/ink1066.xml"/><Relationship Id="rId43" Type="http://schemas.openxmlformats.org/officeDocument/2006/relationships/image" Target="../media/image891.png"/><Relationship Id="rId64" Type="http://schemas.openxmlformats.org/officeDocument/2006/relationships/customXml" Target="../ink/ink1087.xml"/><Relationship Id="rId118" Type="http://schemas.openxmlformats.org/officeDocument/2006/relationships/customXml" Target="../ink/ink1115.xml"/><Relationship Id="rId139" Type="http://schemas.openxmlformats.org/officeDocument/2006/relationships/customXml" Target="../ink/ink1126.xml"/><Relationship Id="rId85" Type="http://schemas.openxmlformats.org/officeDocument/2006/relationships/customXml" Target="../ink/ink1098.xml"/><Relationship Id="rId150" Type="http://schemas.openxmlformats.org/officeDocument/2006/relationships/image" Target="../media/image955.png"/><Relationship Id="rId12" Type="http://schemas.openxmlformats.org/officeDocument/2006/relationships/customXml" Target="../ink/ink1061.xml"/><Relationship Id="rId33" Type="http://schemas.openxmlformats.org/officeDocument/2006/relationships/image" Target="../media/image886.png"/><Relationship Id="rId108" Type="http://schemas.openxmlformats.org/officeDocument/2006/relationships/customXml" Target="../ink/ink1110.xml"/><Relationship Id="rId129" Type="http://schemas.openxmlformats.org/officeDocument/2006/relationships/customXml" Target="../ink/ink1121.xml"/><Relationship Id="rId54" Type="http://schemas.openxmlformats.org/officeDocument/2006/relationships/customXml" Target="../ink/ink1082.xml"/><Relationship Id="rId70" Type="http://schemas.openxmlformats.org/officeDocument/2006/relationships/customXml" Target="../ink/ink1090.xml"/><Relationship Id="rId75" Type="http://schemas.openxmlformats.org/officeDocument/2006/relationships/image" Target="../media/image906.png"/><Relationship Id="rId91" Type="http://schemas.openxmlformats.org/officeDocument/2006/relationships/customXml" Target="../ink/ink1101.xml"/><Relationship Id="rId96" Type="http://schemas.openxmlformats.org/officeDocument/2006/relationships/image" Target="../media/image916.png"/><Relationship Id="rId140" Type="http://schemas.openxmlformats.org/officeDocument/2006/relationships/image" Target="../media/image937.png"/><Relationship Id="rId145" Type="http://schemas.openxmlformats.org/officeDocument/2006/relationships/customXml" Target="../ink/ink1129.xml"/><Relationship Id="rId161" Type="http://schemas.openxmlformats.org/officeDocument/2006/relationships/customXml" Target="../ink/ink1137.xml"/><Relationship Id="rId166" Type="http://schemas.openxmlformats.org/officeDocument/2006/relationships/image" Target="../media/image96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58.xml"/><Relationship Id="rId23" Type="http://schemas.openxmlformats.org/officeDocument/2006/relationships/image" Target="../media/image881.png"/><Relationship Id="rId28" Type="http://schemas.openxmlformats.org/officeDocument/2006/relationships/customXml" Target="../ink/ink1069.xml"/><Relationship Id="rId49" Type="http://schemas.openxmlformats.org/officeDocument/2006/relationships/image" Target="../media/image894.png"/><Relationship Id="rId114" Type="http://schemas.openxmlformats.org/officeDocument/2006/relationships/customXml" Target="../ink/ink1113.xml"/><Relationship Id="rId119" Type="http://schemas.openxmlformats.org/officeDocument/2006/relationships/image" Target="../media/image927.png"/><Relationship Id="rId44" Type="http://schemas.openxmlformats.org/officeDocument/2006/relationships/customXml" Target="../ink/ink1077.xml"/><Relationship Id="rId60" Type="http://schemas.openxmlformats.org/officeDocument/2006/relationships/customXml" Target="../ink/ink1085.xml"/><Relationship Id="rId65" Type="http://schemas.openxmlformats.org/officeDocument/2006/relationships/image" Target="../media/image902.png"/><Relationship Id="rId81" Type="http://schemas.openxmlformats.org/officeDocument/2006/relationships/customXml" Target="../ink/ink1096.xml"/><Relationship Id="rId86" Type="http://schemas.openxmlformats.org/officeDocument/2006/relationships/image" Target="../media/image911.png"/><Relationship Id="rId130" Type="http://schemas.openxmlformats.org/officeDocument/2006/relationships/image" Target="../media/image932.png"/><Relationship Id="rId135" Type="http://schemas.openxmlformats.org/officeDocument/2006/relationships/customXml" Target="../ink/ink1124.xml"/><Relationship Id="rId151" Type="http://schemas.openxmlformats.org/officeDocument/2006/relationships/customXml" Target="../ink/ink1132.xml"/><Relationship Id="rId156" Type="http://schemas.openxmlformats.org/officeDocument/2006/relationships/image" Target="../media/image958.png"/><Relationship Id="rId13" Type="http://schemas.openxmlformats.org/officeDocument/2006/relationships/image" Target="../media/image876.png"/><Relationship Id="rId18" Type="http://schemas.openxmlformats.org/officeDocument/2006/relationships/customXml" Target="../ink/ink1064.xml"/><Relationship Id="rId39" Type="http://schemas.openxmlformats.org/officeDocument/2006/relationships/image" Target="../media/image889.png"/><Relationship Id="rId109" Type="http://schemas.openxmlformats.org/officeDocument/2006/relationships/image" Target="../media/image922.png"/><Relationship Id="rId34" Type="http://schemas.openxmlformats.org/officeDocument/2006/relationships/customXml" Target="../ink/ink1072.xml"/><Relationship Id="rId50" Type="http://schemas.openxmlformats.org/officeDocument/2006/relationships/customXml" Target="../ink/ink1080.xml"/><Relationship Id="rId55" Type="http://schemas.openxmlformats.org/officeDocument/2006/relationships/image" Target="../media/image897.png"/><Relationship Id="rId76" Type="http://schemas.openxmlformats.org/officeDocument/2006/relationships/customXml" Target="../ink/ink1093.xml"/><Relationship Id="rId97" Type="http://schemas.openxmlformats.org/officeDocument/2006/relationships/customXml" Target="../ink/ink1104.xml"/><Relationship Id="rId104" Type="http://schemas.openxmlformats.org/officeDocument/2006/relationships/customXml" Target="../ink/ink1108.xml"/><Relationship Id="rId120" Type="http://schemas.openxmlformats.org/officeDocument/2006/relationships/customXml" Target="../ink/ink1116.xml"/><Relationship Id="rId125" Type="http://schemas.openxmlformats.org/officeDocument/2006/relationships/customXml" Target="../ink/ink1119.xml"/><Relationship Id="rId141" Type="http://schemas.openxmlformats.org/officeDocument/2006/relationships/customXml" Target="../ink/ink1127.xml"/><Relationship Id="rId146" Type="http://schemas.openxmlformats.org/officeDocument/2006/relationships/image" Target="../media/image940.png"/><Relationship Id="rId167" Type="http://schemas.openxmlformats.org/officeDocument/2006/relationships/customXml" Target="../ink/ink1140.xml"/><Relationship Id="rId7" Type="http://schemas.openxmlformats.org/officeDocument/2006/relationships/image" Target="../media/image873.png"/><Relationship Id="rId71" Type="http://schemas.openxmlformats.org/officeDocument/2006/relationships/image" Target="../media/image905.png"/><Relationship Id="rId92" Type="http://schemas.openxmlformats.org/officeDocument/2006/relationships/image" Target="../media/image914.png"/><Relationship Id="rId162" Type="http://schemas.openxmlformats.org/officeDocument/2006/relationships/image" Target="../media/image961.png"/><Relationship Id="rId2" Type="http://schemas.openxmlformats.org/officeDocument/2006/relationships/customXml" Target="../ink/ink1056.xml"/><Relationship Id="rId29" Type="http://schemas.openxmlformats.org/officeDocument/2006/relationships/image" Target="../media/image884.png"/><Relationship Id="rId24" Type="http://schemas.openxmlformats.org/officeDocument/2006/relationships/customXml" Target="../ink/ink1067.xml"/><Relationship Id="rId40" Type="http://schemas.openxmlformats.org/officeDocument/2006/relationships/customXml" Target="../ink/ink1075.xml"/><Relationship Id="rId45" Type="http://schemas.openxmlformats.org/officeDocument/2006/relationships/image" Target="../media/image892.png"/><Relationship Id="rId66" Type="http://schemas.openxmlformats.org/officeDocument/2006/relationships/customXml" Target="../ink/ink1088.xml"/><Relationship Id="rId87" Type="http://schemas.openxmlformats.org/officeDocument/2006/relationships/customXml" Target="../ink/ink1099.xml"/><Relationship Id="rId110" Type="http://schemas.openxmlformats.org/officeDocument/2006/relationships/customXml" Target="../ink/ink1111.xml"/><Relationship Id="rId115" Type="http://schemas.openxmlformats.org/officeDocument/2006/relationships/image" Target="../media/image925.png"/><Relationship Id="rId131" Type="http://schemas.openxmlformats.org/officeDocument/2006/relationships/customXml" Target="../ink/ink1122.xml"/><Relationship Id="rId136" Type="http://schemas.openxmlformats.org/officeDocument/2006/relationships/image" Target="../media/image935.png"/><Relationship Id="rId157" Type="http://schemas.openxmlformats.org/officeDocument/2006/relationships/customXml" Target="../ink/ink1135.xml"/><Relationship Id="rId61" Type="http://schemas.openxmlformats.org/officeDocument/2006/relationships/image" Target="../media/image900.png"/><Relationship Id="rId82" Type="http://schemas.openxmlformats.org/officeDocument/2006/relationships/image" Target="../media/image909.png"/><Relationship Id="rId152" Type="http://schemas.openxmlformats.org/officeDocument/2006/relationships/image" Target="../media/image956.png"/><Relationship Id="rId19" Type="http://schemas.openxmlformats.org/officeDocument/2006/relationships/image" Target="../media/image879.png"/><Relationship Id="rId14" Type="http://schemas.openxmlformats.org/officeDocument/2006/relationships/customXml" Target="../ink/ink1062.xml"/><Relationship Id="rId30" Type="http://schemas.openxmlformats.org/officeDocument/2006/relationships/customXml" Target="../ink/ink1070.xml"/><Relationship Id="rId35" Type="http://schemas.openxmlformats.org/officeDocument/2006/relationships/image" Target="../media/image887.png"/><Relationship Id="rId56" Type="http://schemas.openxmlformats.org/officeDocument/2006/relationships/customXml" Target="../ink/ink1083.xml"/><Relationship Id="rId77" Type="http://schemas.openxmlformats.org/officeDocument/2006/relationships/image" Target="../media/image907.png"/><Relationship Id="rId100" Type="http://schemas.openxmlformats.org/officeDocument/2006/relationships/customXml" Target="../ink/ink1106.xml"/><Relationship Id="rId105" Type="http://schemas.openxmlformats.org/officeDocument/2006/relationships/image" Target="../media/image920.png"/><Relationship Id="rId126" Type="http://schemas.openxmlformats.org/officeDocument/2006/relationships/image" Target="../media/image930.png"/><Relationship Id="rId147" Type="http://schemas.openxmlformats.org/officeDocument/2006/relationships/customXml" Target="../ink/ink1130.xml"/><Relationship Id="rId168" Type="http://schemas.openxmlformats.org/officeDocument/2006/relationships/image" Target="../media/image964.png"/><Relationship Id="rId8" Type="http://schemas.openxmlformats.org/officeDocument/2006/relationships/customXml" Target="../ink/ink1059.xml"/><Relationship Id="rId51" Type="http://schemas.openxmlformats.org/officeDocument/2006/relationships/image" Target="../media/image895.png"/><Relationship Id="rId72" Type="http://schemas.openxmlformats.org/officeDocument/2006/relationships/customXml" Target="../ink/ink1091.xml"/><Relationship Id="rId93" Type="http://schemas.openxmlformats.org/officeDocument/2006/relationships/customXml" Target="../ink/ink1102.xml"/><Relationship Id="rId98" Type="http://schemas.openxmlformats.org/officeDocument/2006/relationships/customXml" Target="../ink/ink1105.xml"/><Relationship Id="rId121" Type="http://schemas.openxmlformats.org/officeDocument/2006/relationships/customXml" Target="../ink/ink1117.xml"/><Relationship Id="rId142" Type="http://schemas.openxmlformats.org/officeDocument/2006/relationships/image" Target="../media/image938.png"/><Relationship Id="rId163" Type="http://schemas.openxmlformats.org/officeDocument/2006/relationships/customXml" Target="../ink/ink1138.xml"/><Relationship Id="rId3" Type="http://schemas.openxmlformats.org/officeDocument/2006/relationships/image" Target="../media/image871.png"/><Relationship Id="rId25" Type="http://schemas.openxmlformats.org/officeDocument/2006/relationships/image" Target="../media/image882.png"/><Relationship Id="rId46" Type="http://schemas.openxmlformats.org/officeDocument/2006/relationships/customXml" Target="../ink/ink1078.xml"/><Relationship Id="rId67" Type="http://schemas.openxmlformats.org/officeDocument/2006/relationships/image" Target="../media/image903.png"/><Relationship Id="rId116" Type="http://schemas.openxmlformats.org/officeDocument/2006/relationships/customXml" Target="../ink/ink1114.xml"/><Relationship Id="rId137" Type="http://schemas.openxmlformats.org/officeDocument/2006/relationships/customXml" Target="../ink/ink1125.xml"/><Relationship Id="rId158" Type="http://schemas.openxmlformats.org/officeDocument/2006/relationships/image" Target="../media/image959.png"/><Relationship Id="rId20" Type="http://schemas.openxmlformats.org/officeDocument/2006/relationships/customXml" Target="../ink/ink1065.xml"/><Relationship Id="rId41" Type="http://schemas.openxmlformats.org/officeDocument/2006/relationships/image" Target="../media/image890.png"/><Relationship Id="rId62" Type="http://schemas.openxmlformats.org/officeDocument/2006/relationships/customXml" Target="../ink/ink1086.xml"/><Relationship Id="rId83" Type="http://schemas.openxmlformats.org/officeDocument/2006/relationships/customXml" Target="../ink/ink1097.xml"/><Relationship Id="rId88" Type="http://schemas.openxmlformats.org/officeDocument/2006/relationships/image" Target="../media/image912.png"/><Relationship Id="rId111" Type="http://schemas.openxmlformats.org/officeDocument/2006/relationships/image" Target="../media/image923.png"/><Relationship Id="rId132" Type="http://schemas.openxmlformats.org/officeDocument/2006/relationships/image" Target="../media/image933.png"/><Relationship Id="rId153" Type="http://schemas.openxmlformats.org/officeDocument/2006/relationships/customXml" Target="../ink/ink1133.xml"/><Relationship Id="rId15" Type="http://schemas.openxmlformats.org/officeDocument/2006/relationships/image" Target="../media/image877.png"/><Relationship Id="rId36" Type="http://schemas.openxmlformats.org/officeDocument/2006/relationships/customXml" Target="../ink/ink1073.xml"/><Relationship Id="rId57" Type="http://schemas.openxmlformats.org/officeDocument/2006/relationships/image" Target="../media/image898.png"/><Relationship Id="rId106" Type="http://schemas.openxmlformats.org/officeDocument/2006/relationships/customXml" Target="../ink/ink1109.xml"/><Relationship Id="rId127" Type="http://schemas.openxmlformats.org/officeDocument/2006/relationships/customXml" Target="../ink/ink1120.xml"/><Relationship Id="rId10" Type="http://schemas.openxmlformats.org/officeDocument/2006/relationships/customXml" Target="../ink/ink1060.xml"/><Relationship Id="rId31" Type="http://schemas.openxmlformats.org/officeDocument/2006/relationships/image" Target="../media/image885.png"/><Relationship Id="rId52" Type="http://schemas.openxmlformats.org/officeDocument/2006/relationships/customXml" Target="../ink/ink1081.xml"/><Relationship Id="rId73" Type="http://schemas.openxmlformats.org/officeDocument/2006/relationships/image" Target="../media/image3980.png"/><Relationship Id="rId78" Type="http://schemas.openxmlformats.org/officeDocument/2006/relationships/customXml" Target="../ink/ink1094.xml"/><Relationship Id="rId94" Type="http://schemas.openxmlformats.org/officeDocument/2006/relationships/image" Target="../media/image915.png"/><Relationship Id="rId99" Type="http://schemas.openxmlformats.org/officeDocument/2006/relationships/image" Target="../media/image917.png"/><Relationship Id="rId101" Type="http://schemas.openxmlformats.org/officeDocument/2006/relationships/image" Target="../media/image918.png"/><Relationship Id="rId122" Type="http://schemas.openxmlformats.org/officeDocument/2006/relationships/image" Target="../media/image928.png"/><Relationship Id="rId143" Type="http://schemas.openxmlformats.org/officeDocument/2006/relationships/customXml" Target="../ink/ink1128.xml"/><Relationship Id="rId148" Type="http://schemas.openxmlformats.org/officeDocument/2006/relationships/image" Target="../media/image954.png"/><Relationship Id="rId164" Type="http://schemas.openxmlformats.org/officeDocument/2006/relationships/image" Target="../media/image962.png"/><Relationship Id="rId169" Type="http://schemas.openxmlformats.org/officeDocument/2006/relationships/customXml" Target="../ink/ink1141.xml"/><Relationship Id="rId4" Type="http://schemas.openxmlformats.org/officeDocument/2006/relationships/customXml" Target="../ink/ink1057.xml"/><Relationship Id="rId9" Type="http://schemas.openxmlformats.org/officeDocument/2006/relationships/image" Target="../media/image874.png"/><Relationship Id="rId26" Type="http://schemas.openxmlformats.org/officeDocument/2006/relationships/customXml" Target="../ink/ink1068.xml"/><Relationship Id="rId47" Type="http://schemas.openxmlformats.org/officeDocument/2006/relationships/image" Target="../media/image893.png"/><Relationship Id="rId68" Type="http://schemas.openxmlformats.org/officeDocument/2006/relationships/customXml" Target="../ink/ink1089.xml"/><Relationship Id="rId89" Type="http://schemas.openxmlformats.org/officeDocument/2006/relationships/customXml" Target="../ink/ink1100.xml"/><Relationship Id="rId112" Type="http://schemas.openxmlformats.org/officeDocument/2006/relationships/customXml" Target="../ink/ink1112.xml"/><Relationship Id="rId133" Type="http://schemas.openxmlformats.org/officeDocument/2006/relationships/customXml" Target="../ink/ink1123.xml"/><Relationship Id="rId154" Type="http://schemas.openxmlformats.org/officeDocument/2006/relationships/image" Target="../media/image957.png"/><Relationship Id="rId16" Type="http://schemas.openxmlformats.org/officeDocument/2006/relationships/customXml" Target="../ink/ink1063.xml"/><Relationship Id="rId37" Type="http://schemas.openxmlformats.org/officeDocument/2006/relationships/image" Target="../media/image888.png"/><Relationship Id="rId58" Type="http://schemas.openxmlformats.org/officeDocument/2006/relationships/customXml" Target="../ink/ink1084.xml"/><Relationship Id="rId79" Type="http://schemas.openxmlformats.org/officeDocument/2006/relationships/customXml" Target="../ink/ink1095.xml"/><Relationship Id="rId102" Type="http://schemas.openxmlformats.org/officeDocument/2006/relationships/customXml" Target="../ink/ink1107.xml"/><Relationship Id="rId123" Type="http://schemas.openxmlformats.org/officeDocument/2006/relationships/customXml" Target="../ink/ink1118.xml"/><Relationship Id="rId144" Type="http://schemas.openxmlformats.org/officeDocument/2006/relationships/image" Target="../media/image939.png"/><Relationship Id="rId90" Type="http://schemas.openxmlformats.org/officeDocument/2006/relationships/image" Target="../media/image913.png"/><Relationship Id="rId165" Type="http://schemas.openxmlformats.org/officeDocument/2006/relationships/customXml" Target="../ink/ink1139.xml"/><Relationship Id="rId27" Type="http://schemas.openxmlformats.org/officeDocument/2006/relationships/image" Target="../media/image883.png"/><Relationship Id="rId48" Type="http://schemas.openxmlformats.org/officeDocument/2006/relationships/customXml" Target="../ink/ink1079.xml"/><Relationship Id="rId69" Type="http://schemas.openxmlformats.org/officeDocument/2006/relationships/image" Target="../media/image904.png"/><Relationship Id="rId113" Type="http://schemas.openxmlformats.org/officeDocument/2006/relationships/image" Target="../media/image924.png"/><Relationship Id="rId134" Type="http://schemas.openxmlformats.org/officeDocument/2006/relationships/image" Target="../media/image934.png"/><Relationship Id="rId80" Type="http://schemas.openxmlformats.org/officeDocument/2006/relationships/image" Target="../media/image908.png"/><Relationship Id="rId155" Type="http://schemas.openxmlformats.org/officeDocument/2006/relationships/customXml" Target="../ink/ink1134.xml"/><Relationship Id="rId17" Type="http://schemas.openxmlformats.org/officeDocument/2006/relationships/image" Target="../media/image878.png"/><Relationship Id="rId38" Type="http://schemas.openxmlformats.org/officeDocument/2006/relationships/customXml" Target="../ink/ink1074.xml"/><Relationship Id="rId59" Type="http://schemas.openxmlformats.org/officeDocument/2006/relationships/image" Target="../media/image899.png"/><Relationship Id="rId103" Type="http://schemas.openxmlformats.org/officeDocument/2006/relationships/image" Target="../media/image919.png"/><Relationship Id="rId124" Type="http://schemas.openxmlformats.org/officeDocument/2006/relationships/image" Target="../media/image929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22.png"/><Relationship Id="rId21" Type="http://schemas.openxmlformats.org/officeDocument/2006/relationships/image" Target="../media/image975.png"/><Relationship Id="rId42" Type="http://schemas.openxmlformats.org/officeDocument/2006/relationships/customXml" Target="../ink/ink1162.xml"/><Relationship Id="rId63" Type="http://schemas.openxmlformats.org/officeDocument/2006/relationships/image" Target="../media/image996.png"/><Relationship Id="rId84" Type="http://schemas.openxmlformats.org/officeDocument/2006/relationships/customXml" Target="../ink/ink1183.xml"/><Relationship Id="rId138" Type="http://schemas.openxmlformats.org/officeDocument/2006/relationships/customXml" Target="../ink/ink1210.xml"/><Relationship Id="rId159" Type="http://schemas.openxmlformats.org/officeDocument/2006/relationships/image" Target="../media/image1043.png"/><Relationship Id="rId170" Type="http://schemas.openxmlformats.org/officeDocument/2006/relationships/customXml" Target="../ink/ink1226.xml"/><Relationship Id="rId107" Type="http://schemas.openxmlformats.org/officeDocument/2006/relationships/image" Target="../media/image1017.png"/><Relationship Id="rId11" Type="http://schemas.openxmlformats.org/officeDocument/2006/relationships/image" Target="../media/image970.png"/><Relationship Id="rId32" Type="http://schemas.openxmlformats.org/officeDocument/2006/relationships/customXml" Target="../ink/ink1157.xml"/><Relationship Id="rId53" Type="http://schemas.openxmlformats.org/officeDocument/2006/relationships/image" Target="../media/image991.png"/><Relationship Id="rId74" Type="http://schemas.openxmlformats.org/officeDocument/2006/relationships/customXml" Target="../ink/ink1178.xml"/><Relationship Id="rId128" Type="http://schemas.openxmlformats.org/officeDocument/2006/relationships/customXml" Target="../ink/ink1205.xml"/><Relationship Id="rId149" Type="http://schemas.openxmlformats.org/officeDocument/2006/relationships/image" Target="../media/image1038.png"/><Relationship Id="rId5" Type="http://schemas.openxmlformats.org/officeDocument/2006/relationships/image" Target="../media/image967.png"/><Relationship Id="rId95" Type="http://schemas.openxmlformats.org/officeDocument/2006/relationships/image" Target="../media/image1012.png"/><Relationship Id="rId160" Type="http://schemas.openxmlformats.org/officeDocument/2006/relationships/customXml" Target="../ink/ink1221.xml"/><Relationship Id="rId181" Type="http://schemas.openxmlformats.org/officeDocument/2006/relationships/image" Target="../media/image1054.png"/><Relationship Id="rId22" Type="http://schemas.openxmlformats.org/officeDocument/2006/relationships/customXml" Target="../ink/ink1152.xml"/><Relationship Id="rId43" Type="http://schemas.openxmlformats.org/officeDocument/2006/relationships/image" Target="../media/image986.png"/><Relationship Id="rId64" Type="http://schemas.openxmlformats.org/officeDocument/2006/relationships/customXml" Target="../ink/ink1173.xml"/><Relationship Id="rId118" Type="http://schemas.openxmlformats.org/officeDocument/2006/relationships/customXml" Target="../ink/ink1200.xml"/><Relationship Id="rId139" Type="http://schemas.openxmlformats.org/officeDocument/2006/relationships/image" Target="../media/image1033.png"/><Relationship Id="rId85" Type="http://schemas.openxmlformats.org/officeDocument/2006/relationships/image" Target="../media/image1007.png"/><Relationship Id="rId150" Type="http://schemas.openxmlformats.org/officeDocument/2006/relationships/customXml" Target="../ink/ink1216.xml"/><Relationship Id="rId171" Type="http://schemas.openxmlformats.org/officeDocument/2006/relationships/image" Target="../media/image1049.png"/><Relationship Id="rId12" Type="http://schemas.openxmlformats.org/officeDocument/2006/relationships/customXml" Target="../ink/ink1147.xml"/><Relationship Id="rId33" Type="http://schemas.openxmlformats.org/officeDocument/2006/relationships/image" Target="../media/image981.png"/><Relationship Id="rId108" Type="http://schemas.openxmlformats.org/officeDocument/2006/relationships/customXml" Target="../ink/ink1195.xml"/><Relationship Id="rId129" Type="http://schemas.openxmlformats.org/officeDocument/2006/relationships/image" Target="../media/image1028.png"/><Relationship Id="rId54" Type="http://schemas.openxmlformats.org/officeDocument/2006/relationships/customXml" Target="../ink/ink1168.xml"/><Relationship Id="rId75" Type="http://schemas.openxmlformats.org/officeDocument/2006/relationships/image" Target="../media/image1002.png"/><Relationship Id="rId96" Type="http://schemas.openxmlformats.org/officeDocument/2006/relationships/customXml" Target="../ink/ink1189.xml"/><Relationship Id="rId140" Type="http://schemas.openxmlformats.org/officeDocument/2006/relationships/customXml" Target="../ink/ink1211.xml"/><Relationship Id="rId161" Type="http://schemas.openxmlformats.org/officeDocument/2006/relationships/image" Target="../media/image1044.png"/><Relationship Id="rId182" Type="http://schemas.openxmlformats.org/officeDocument/2006/relationships/customXml" Target="../ink/ink1232.xml"/><Relationship Id="rId6" Type="http://schemas.openxmlformats.org/officeDocument/2006/relationships/customXml" Target="../ink/ink1144.xml"/><Relationship Id="rId23" Type="http://schemas.openxmlformats.org/officeDocument/2006/relationships/image" Target="../media/image976.png"/><Relationship Id="rId119" Type="http://schemas.openxmlformats.org/officeDocument/2006/relationships/image" Target="../media/image1023.png"/><Relationship Id="rId44" Type="http://schemas.openxmlformats.org/officeDocument/2006/relationships/customXml" Target="../ink/ink1163.xml"/><Relationship Id="rId65" Type="http://schemas.openxmlformats.org/officeDocument/2006/relationships/image" Target="../media/image997.png"/><Relationship Id="rId86" Type="http://schemas.openxmlformats.org/officeDocument/2006/relationships/customXml" Target="../ink/ink1184.xml"/><Relationship Id="rId130" Type="http://schemas.openxmlformats.org/officeDocument/2006/relationships/customXml" Target="../ink/ink1206.xml"/><Relationship Id="rId151" Type="http://schemas.openxmlformats.org/officeDocument/2006/relationships/image" Target="../media/image1039.png"/><Relationship Id="rId172" Type="http://schemas.openxmlformats.org/officeDocument/2006/relationships/customXml" Target="../ink/ink1227.xml"/><Relationship Id="rId13" Type="http://schemas.openxmlformats.org/officeDocument/2006/relationships/image" Target="../media/image971.png"/><Relationship Id="rId18" Type="http://schemas.openxmlformats.org/officeDocument/2006/relationships/customXml" Target="../ink/ink1150.xml"/><Relationship Id="rId39" Type="http://schemas.openxmlformats.org/officeDocument/2006/relationships/image" Target="../media/image984.png"/><Relationship Id="rId109" Type="http://schemas.openxmlformats.org/officeDocument/2006/relationships/image" Target="../media/image1018.png"/><Relationship Id="rId34" Type="http://schemas.openxmlformats.org/officeDocument/2006/relationships/customXml" Target="../ink/ink1158.xml"/><Relationship Id="rId50" Type="http://schemas.openxmlformats.org/officeDocument/2006/relationships/customXml" Target="../ink/ink1166.xml"/><Relationship Id="rId55" Type="http://schemas.openxmlformats.org/officeDocument/2006/relationships/image" Target="../media/image992.png"/><Relationship Id="rId76" Type="http://schemas.openxmlformats.org/officeDocument/2006/relationships/customXml" Target="../ink/ink1179.xml"/><Relationship Id="rId97" Type="http://schemas.openxmlformats.org/officeDocument/2006/relationships/image" Target="../media/image1013.png"/><Relationship Id="rId104" Type="http://schemas.openxmlformats.org/officeDocument/2006/relationships/customXml" Target="../ink/ink1193.xml"/><Relationship Id="rId120" Type="http://schemas.openxmlformats.org/officeDocument/2006/relationships/customXml" Target="../ink/ink1201.xml"/><Relationship Id="rId125" Type="http://schemas.openxmlformats.org/officeDocument/2006/relationships/image" Target="../media/image1026.png"/><Relationship Id="rId141" Type="http://schemas.openxmlformats.org/officeDocument/2006/relationships/image" Target="../media/image1034.png"/><Relationship Id="rId146" Type="http://schemas.openxmlformats.org/officeDocument/2006/relationships/customXml" Target="../ink/ink1214.xml"/><Relationship Id="rId167" Type="http://schemas.openxmlformats.org/officeDocument/2006/relationships/image" Target="../media/image1047.png"/><Relationship Id="rId7" Type="http://schemas.openxmlformats.org/officeDocument/2006/relationships/image" Target="../media/image968.png"/><Relationship Id="rId71" Type="http://schemas.openxmlformats.org/officeDocument/2006/relationships/image" Target="../media/image1000.png"/><Relationship Id="rId92" Type="http://schemas.openxmlformats.org/officeDocument/2006/relationships/customXml" Target="../ink/ink1187.xml"/><Relationship Id="rId162" Type="http://schemas.openxmlformats.org/officeDocument/2006/relationships/customXml" Target="../ink/ink1222.xml"/><Relationship Id="rId183" Type="http://schemas.openxmlformats.org/officeDocument/2006/relationships/image" Target="../media/image1055.png"/><Relationship Id="rId2" Type="http://schemas.openxmlformats.org/officeDocument/2006/relationships/customXml" Target="../ink/ink1142.xml"/><Relationship Id="rId29" Type="http://schemas.openxmlformats.org/officeDocument/2006/relationships/image" Target="../media/image979.png"/><Relationship Id="rId24" Type="http://schemas.openxmlformats.org/officeDocument/2006/relationships/customXml" Target="../ink/ink1153.xml"/><Relationship Id="rId40" Type="http://schemas.openxmlformats.org/officeDocument/2006/relationships/customXml" Target="../ink/ink1161.xml"/><Relationship Id="rId45" Type="http://schemas.openxmlformats.org/officeDocument/2006/relationships/image" Target="../media/image987.png"/><Relationship Id="rId66" Type="http://schemas.openxmlformats.org/officeDocument/2006/relationships/customXml" Target="../ink/ink1174.xml"/><Relationship Id="rId87" Type="http://schemas.openxmlformats.org/officeDocument/2006/relationships/image" Target="../media/image1008.png"/><Relationship Id="rId110" Type="http://schemas.openxmlformats.org/officeDocument/2006/relationships/customXml" Target="../ink/ink1196.xml"/><Relationship Id="rId115" Type="http://schemas.openxmlformats.org/officeDocument/2006/relationships/image" Target="../media/image1021.png"/><Relationship Id="rId131" Type="http://schemas.openxmlformats.org/officeDocument/2006/relationships/image" Target="../media/image1029.png"/><Relationship Id="rId136" Type="http://schemas.openxmlformats.org/officeDocument/2006/relationships/customXml" Target="../ink/ink1209.xml"/><Relationship Id="rId157" Type="http://schemas.openxmlformats.org/officeDocument/2006/relationships/image" Target="../media/image1042.png"/><Relationship Id="rId178" Type="http://schemas.openxmlformats.org/officeDocument/2006/relationships/customXml" Target="../ink/ink1230.xml"/><Relationship Id="rId61" Type="http://schemas.openxmlformats.org/officeDocument/2006/relationships/image" Target="../media/image995.png"/><Relationship Id="rId82" Type="http://schemas.openxmlformats.org/officeDocument/2006/relationships/customXml" Target="../ink/ink1182.xml"/><Relationship Id="rId152" Type="http://schemas.openxmlformats.org/officeDocument/2006/relationships/customXml" Target="../ink/ink1217.xml"/><Relationship Id="rId173" Type="http://schemas.openxmlformats.org/officeDocument/2006/relationships/image" Target="../media/image1050.png"/><Relationship Id="rId19" Type="http://schemas.openxmlformats.org/officeDocument/2006/relationships/image" Target="../media/image974.png"/><Relationship Id="rId14" Type="http://schemas.openxmlformats.org/officeDocument/2006/relationships/customXml" Target="../ink/ink1148.xml"/><Relationship Id="rId30" Type="http://schemas.openxmlformats.org/officeDocument/2006/relationships/customXml" Target="../ink/ink1156.xml"/><Relationship Id="rId35" Type="http://schemas.openxmlformats.org/officeDocument/2006/relationships/image" Target="../media/image982.png"/><Relationship Id="rId56" Type="http://schemas.openxmlformats.org/officeDocument/2006/relationships/customXml" Target="../ink/ink1169.xml"/><Relationship Id="rId77" Type="http://schemas.openxmlformats.org/officeDocument/2006/relationships/image" Target="../media/image1003.png"/><Relationship Id="rId100" Type="http://schemas.openxmlformats.org/officeDocument/2006/relationships/customXml" Target="../ink/ink1191.xml"/><Relationship Id="rId105" Type="http://schemas.openxmlformats.org/officeDocument/2006/relationships/image" Target="../media/image3980.png"/><Relationship Id="rId126" Type="http://schemas.openxmlformats.org/officeDocument/2006/relationships/customXml" Target="../ink/ink1204.xml"/><Relationship Id="rId147" Type="http://schemas.openxmlformats.org/officeDocument/2006/relationships/image" Target="../media/image1037.png"/><Relationship Id="rId168" Type="http://schemas.openxmlformats.org/officeDocument/2006/relationships/customXml" Target="../ink/ink1225.xml"/><Relationship Id="rId8" Type="http://schemas.openxmlformats.org/officeDocument/2006/relationships/customXml" Target="../ink/ink1145.xml"/><Relationship Id="rId51" Type="http://schemas.openxmlformats.org/officeDocument/2006/relationships/image" Target="../media/image990.png"/><Relationship Id="rId72" Type="http://schemas.openxmlformats.org/officeDocument/2006/relationships/customXml" Target="../ink/ink1177.xml"/><Relationship Id="rId93" Type="http://schemas.openxmlformats.org/officeDocument/2006/relationships/image" Target="../media/image1011.png"/><Relationship Id="rId98" Type="http://schemas.openxmlformats.org/officeDocument/2006/relationships/customXml" Target="../ink/ink1190.xml"/><Relationship Id="rId121" Type="http://schemas.openxmlformats.org/officeDocument/2006/relationships/image" Target="../media/image1024.png"/><Relationship Id="rId142" Type="http://schemas.openxmlformats.org/officeDocument/2006/relationships/customXml" Target="../ink/ink1212.xml"/><Relationship Id="rId163" Type="http://schemas.openxmlformats.org/officeDocument/2006/relationships/image" Target="../media/image1045.png"/><Relationship Id="rId184" Type="http://schemas.openxmlformats.org/officeDocument/2006/relationships/customXml" Target="../ink/ink1233.xml"/><Relationship Id="rId3" Type="http://schemas.openxmlformats.org/officeDocument/2006/relationships/image" Target="../media/image966.png"/><Relationship Id="rId25" Type="http://schemas.openxmlformats.org/officeDocument/2006/relationships/image" Target="../media/image977.png"/><Relationship Id="rId46" Type="http://schemas.openxmlformats.org/officeDocument/2006/relationships/customXml" Target="../ink/ink1164.xml"/><Relationship Id="rId67" Type="http://schemas.openxmlformats.org/officeDocument/2006/relationships/image" Target="../media/image998.png"/><Relationship Id="rId116" Type="http://schemas.openxmlformats.org/officeDocument/2006/relationships/customXml" Target="../ink/ink1199.xml"/><Relationship Id="rId137" Type="http://schemas.openxmlformats.org/officeDocument/2006/relationships/image" Target="../media/image1032.png"/><Relationship Id="rId158" Type="http://schemas.openxmlformats.org/officeDocument/2006/relationships/customXml" Target="../ink/ink1220.xml"/><Relationship Id="rId20" Type="http://schemas.openxmlformats.org/officeDocument/2006/relationships/customXml" Target="../ink/ink1151.xml"/><Relationship Id="rId41" Type="http://schemas.openxmlformats.org/officeDocument/2006/relationships/image" Target="../media/image985.png"/><Relationship Id="rId62" Type="http://schemas.openxmlformats.org/officeDocument/2006/relationships/customXml" Target="../ink/ink1172.xml"/><Relationship Id="rId83" Type="http://schemas.openxmlformats.org/officeDocument/2006/relationships/image" Target="../media/image1006.png"/><Relationship Id="rId88" Type="http://schemas.openxmlformats.org/officeDocument/2006/relationships/customXml" Target="../ink/ink1185.xml"/><Relationship Id="rId111" Type="http://schemas.openxmlformats.org/officeDocument/2006/relationships/image" Target="../media/image1019.png"/><Relationship Id="rId132" Type="http://schemas.openxmlformats.org/officeDocument/2006/relationships/customXml" Target="../ink/ink1207.xml"/><Relationship Id="rId153" Type="http://schemas.openxmlformats.org/officeDocument/2006/relationships/image" Target="../media/image1040.png"/><Relationship Id="rId174" Type="http://schemas.openxmlformats.org/officeDocument/2006/relationships/customXml" Target="../ink/ink1228.xml"/><Relationship Id="rId179" Type="http://schemas.openxmlformats.org/officeDocument/2006/relationships/image" Target="../media/image1053.png"/><Relationship Id="rId15" Type="http://schemas.openxmlformats.org/officeDocument/2006/relationships/image" Target="../media/image972.png"/><Relationship Id="rId36" Type="http://schemas.openxmlformats.org/officeDocument/2006/relationships/customXml" Target="../ink/ink1159.xml"/><Relationship Id="rId57" Type="http://schemas.openxmlformats.org/officeDocument/2006/relationships/image" Target="../media/image993.png"/><Relationship Id="rId106" Type="http://schemas.openxmlformats.org/officeDocument/2006/relationships/customXml" Target="../ink/ink1194.xml"/><Relationship Id="rId127" Type="http://schemas.openxmlformats.org/officeDocument/2006/relationships/image" Target="../media/image1027.png"/><Relationship Id="rId10" Type="http://schemas.openxmlformats.org/officeDocument/2006/relationships/customXml" Target="../ink/ink1146.xml"/><Relationship Id="rId31" Type="http://schemas.openxmlformats.org/officeDocument/2006/relationships/image" Target="../media/image980.png"/><Relationship Id="rId52" Type="http://schemas.openxmlformats.org/officeDocument/2006/relationships/customXml" Target="../ink/ink1167.xml"/><Relationship Id="rId73" Type="http://schemas.openxmlformats.org/officeDocument/2006/relationships/image" Target="../media/image1001.png"/><Relationship Id="rId78" Type="http://schemas.openxmlformats.org/officeDocument/2006/relationships/customXml" Target="../ink/ink1180.xml"/><Relationship Id="rId94" Type="http://schemas.openxmlformats.org/officeDocument/2006/relationships/customXml" Target="../ink/ink1188.xml"/><Relationship Id="rId99" Type="http://schemas.openxmlformats.org/officeDocument/2006/relationships/image" Target="../media/image1014.png"/><Relationship Id="rId101" Type="http://schemas.openxmlformats.org/officeDocument/2006/relationships/image" Target="../media/image1015.png"/><Relationship Id="rId122" Type="http://schemas.openxmlformats.org/officeDocument/2006/relationships/customXml" Target="../ink/ink1202.xml"/><Relationship Id="rId143" Type="http://schemas.openxmlformats.org/officeDocument/2006/relationships/image" Target="../media/image1035.png"/><Relationship Id="rId148" Type="http://schemas.openxmlformats.org/officeDocument/2006/relationships/customXml" Target="../ink/ink1215.xml"/><Relationship Id="rId164" Type="http://schemas.openxmlformats.org/officeDocument/2006/relationships/customXml" Target="../ink/ink1223.xml"/><Relationship Id="rId169" Type="http://schemas.openxmlformats.org/officeDocument/2006/relationships/image" Target="../media/image1048.png"/><Relationship Id="rId185" Type="http://schemas.openxmlformats.org/officeDocument/2006/relationships/image" Target="../media/image1056.png"/><Relationship Id="rId4" Type="http://schemas.openxmlformats.org/officeDocument/2006/relationships/customXml" Target="../ink/ink1143.xml"/><Relationship Id="rId9" Type="http://schemas.openxmlformats.org/officeDocument/2006/relationships/image" Target="../media/image969.png"/><Relationship Id="rId180" Type="http://schemas.openxmlformats.org/officeDocument/2006/relationships/customXml" Target="../ink/ink1231.xml"/><Relationship Id="rId26" Type="http://schemas.openxmlformats.org/officeDocument/2006/relationships/customXml" Target="../ink/ink1154.xml"/><Relationship Id="rId47" Type="http://schemas.openxmlformats.org/officeDocument/2006/relationships/image" Target="../media/image988.png"/><Relationship Id="rId68" Type="http://schemas.openxmlformats.org/officeDocument/2006/relationships/customXml" Target="../ink/ink1175.xml"/><Relationship Id="rId89" Type="http://schemas.openxmlformats.org/officeDocument/2006/relationships/image" Target="../media/image1009.png"/><Relationship Id="rId112" Type="http://schemas.openxmlformats.org/officeDocument/2006/relationships/customXml" Target="../ink/ink1197.xml"/><Relationship Id="rId133" Type="http://schemas.openxmlformats.org/officeDocument/2006/relationships/image" Target="../media/image1030.png"/><Relationship Id="rId154" Type="http://schemas.openxmlformats.org/officeDocument/2006/relationships/customXml" Target="../ink/ink1218.xml"/><Relationship Id="rId175" Type="http://schemas.openxmlformats.org/officeDocument/2006/relationships/image" Target="../media/image1051.png"/><Relationship Id="rId16" Type="http://schemas.openxmlformats.org/officeDocument/2006/relationships/customXml" Target="../ink/ink1149.xml"/><Relationship Id="rId37" Type="http://schemas.openxmlformats.org/officeDocument/2006/relationships/image" Target="../media/image983.png"/><Relationship Id="rId58" Type="http://schemas.openxmlformats.org/officeDocument/2006/relationships/customXml" Target="../ink/ink1170.xml"/><Relationship Id="rId79" Type="http://schemas.openxmlformats.org/officeDocument/2006/relationships/image" Target="../media/image1004.png"/><Relationship Id="rId102" Type="http://schemas.openxmlformats.org/officeDocument/2006/relationships/customXml" Target="../ink/ink1192.xml"/><Relationship Id="rId123" Type="http://schemas.openxmlformats.org/officeDocument/2006/relationships/image" Target="../media/image1025.png"/><Relationship Id="rId144" Type="http://schemas.openxmlformats.org/officeDocument/2006/relationships/customXml" Target="../ink/ink1213.xml"/><Relationship Id="rId90" Type="http://schemas.openxmlformats.org/officeDocument/2006/relationships/customXml" Target="../ink/ink1186.xml"/><Relationship Id="rId165" Type="http://schemas.openxmlformats.org/officeDocument/2006/relationships/image" Target="../media/image1046.png"/><Relationship Id="rId186" Type="http://schemas.openxmlformats.org/officeDocument/2006/relationships/customXml" Target="../ink/ink1234.xml"/><Relationship Id="rId27" Type="http://schemas.openxmlformats.org/officeDocument/2006/relationships/image" Target="../media/image978.png"/><Relationship Id="rId48" Type="http://schemas.openxmlformats.org/officeDocument/2006/relationships/customXml" Target="../ink/ink1165.xml"/><Relationship Id="rId69" Type="http://schemas.openxmlformats.org/officeDocument/2006/relationships/image" Target="../media/image999.png"/><Relationship Id="rId113" Type="http://schemas.openxmlformats.org/officeDocument/2006/relationships/image" Target="../media/image1020.png"/><Relationship Id="rId134" Type="http://schemas.openxmlformats.org/officeDocument/2006/relationships/customXml" Target="../ink/ink1208.xml"/><Relationship Id="rId80" Type="http://schemas.openxmlformats.org/officeDocument/2006/relationships/customXml" Target="../ink/ink1181.xml"/><Relationship Id="rId155" Type="http://schemas.openxmlformats.org/officeDocument/2006/relationships/image" Target="../media/image1041.png"/><Relationship Id="rId176" Type="http://schemas.openxmlformats.org/officeDocument/2006/relationships/customXml" Target="../ink/ink1229.xml"/><Relationship Id="rId17" Type="http://schemas.openxmlformats.org/officeDocument/2006/relationships/image" Target="../media/image973.png"/><Relationship Id="rId38" Type="http://schemas.openxmlformats.org/officeDocument/2006/relationships/customXml" Target="../ink/ink1160.xml"/><Relationship Id="rId59" Type="http://schemas.openxmlformats.org/officeDocument/2006/relationships/image" Target="../media/image994.png"/><Relationship Id="rId103" Type="http://schemas.openxmlformats.org/officeDocument/2006/relationships/image" Target="../media/image1016.png"/><Relationship Id="rId124" Type="http://schemas.openxmlformats.org/officeDocument/2006/relationships/customXml" Target="../ink/ink1203.xml"/><Relationship Id="rId70" Type="http://schemas.openxmlformats.org/officeDocument/2006/relationships/customXml" Target="../ink/ink1176.xml"/><Relationship Id="rId91" Type="http://schemas.openxmlformats.org/officeDocument/2006/relationships/image" Target="../media/image1010.png"/><Relationship Id="rId145" Type="http://schemas.openxmlformats.org/officeDocument/2006/relationships/image" Target="../media/image1036.png"/><Relationship Id="rId166" Type="http://schemas.openxmlformats.org/officeDocument/2006/relationships/customXml" Target="../ink/ink1224.xml"/><Relationship Id="rId187" Type="http://schemas.openxmlformats.org/officeDocument/2006/relationships/image" Target="../media/image1057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1155.xml"/><Relationship Id="rId49" Type="http://schemas.openxmlformats.org/officeDocument/2006/relationships/image" Target="../media/image989.png"/><Relationship Id="rId114" Type="http://schemas.openxmlformats.org/officeDocument/2006/relationships/customXml" Target="../ink/ink1198.xml"/><Relationship Id="rId60" Type="http://schemas.openxmlformats.org/officeDocument/2006/relationships/customXml" Target="../ink/ink1171.xml"/><Relationship Id="rId81" Type="http://schemas.openxmlformats.org/officeDocument/2006/relationships/image" Target="../media/image1005.png"/><Relationship Id="rId135" Type="http://schemas.openxmlformats.org/officeDocument/2006/relationships/image" Target="../media/image1031.png"/><Relationship Id="rId156" Type="http://schemas.openxmlformats.org/officeDocument/2006/relationships/customXml" Target="../ink/ink1219.xml"/><Relationship Id="rId177" Type="http://schemas.openxmlformats.org/officeDocument/2006/relationships/image" Target="../media/image1052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image" Target="../media/image19.png"/><Relationship Id="rId21" Type="http://schemas.openxmlformats.org/officeDocument/2006/relationships/customXml" Target="../ink/ink10.xml"/><Relationship Id="rId34" Type="http://schemas.openxmlformats.org/officeDocument/2006/relationships/image" Target="../media/image17.png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50" Type="http://schemas.openxmlformats.org/officeDocument/2006/relationships/customXml" Target="../ink/ink25.xml"/><Relationship Id="rId55" Type="http://schemas.openxmlformats.org/officeDocument/2006/relationships/customXml" Target="../ink/ink28.xml"/><Relationship Id="rId63" Type="http://schemas.openxmlformats.org/officeDocument/2006/relationships/customXml" Target="../ink/ink32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53" Type="http://schemas.openxmlformats.org/officeDocument/2006/relationships/customXml" Target="../ink/ink27.xml"/><Relationship Id="rId58" Type="http://schemas.openxmlformats.org/officeDocument/2006/relationships/image" Target="../media/image28.png"/><Relationship Id="rId5" Type="http://schemas.openxmlformats.org/officeDocument/2006/relationships/customXml" Target="../ink/ink2.xml"/><Relationship Id="rId61" Type="http://schemas.openxmlformats.org/officeDocument/2006/relationships/customXml" Target="../ink/ink31.xml"/><Relationship Id="rId19" Type="http://schemas.openxmlformats.org/officeDocument/2006/relationships/customXml" Target="../ink/ink9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56" Type="http://schemas.openxmlformats.org/officeDocument/2006/relationships/image" Target="../media/image27.png"/><Relationship Id="rId64" Type="http://schemas.openxmlformats.org/officeDocument/2006/relationships/image" Target="../media/image31.png"/><Relationship Id="rId8" Type="http://schemas.openxmlformats.org/officeDocument/2006/relationships/image" Target="../media/image4.png"/><Relationship Id="rId51" Type="http://schemas.openxmlformats.org/officeDocument/2006/relationships/image" Target="../media/image25.png"/><Relationship Id="rId3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customXml" Target="../ink/ink30.xml"/><Relationship Id="rId20" Type="http://schemas.openxmlformats.org/officeDocument/2006/relationships/image" Target="../media/image10.png"/><Relationship Id="rId41" Type="http://schemas.openxmlformats.org/officeDocument/2006/relationships/image" Target="../media/image20.png"/><Relationship Id="rId54" Type="http://schemas.openxmlformats.org/officeDocument/2006/relationships/image" Target="../media/image26.png"/><Relationship Id="rId6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image" Target="../media/image24.png"/><Relationship Id="rId57" Type="http://schemas.openxmlformats.org/officeDocument/2006/relationships/customXml" Target="../ink/ink29.xml"/><Relationship Id="rId10" Type="http://schemas.openxmlformats.org/officeDocument/2006/relationships/image" Target="../media/image5.png"/><Relationship Id="rId31" Type="http://schemas.openxmlformats.org/officeDocument/2006/relationships/customXml" Target="../ink/ink15.xml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customXml" Target="../ink/ink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47.xml"/><Relationship Id="rId21" Type="http://schemas.openxmlformats.org/officeDocument/2006/relationships/image" Target="../media/image1066.png"/><Relationship Id="rId42" Type="http://schemas.openxmlformats.org/officeDocument/2006/relationships/customXml" Target="../ink/ink1255.xml"/><Relationship Id="rId47" Type="http://schemas.openxmlformats.org/officeDocument/2006/relationships/image" Target="../media/image1079.png"/><Relationship Id="rId63" Type="http://schemas.openxmlformats.org/officeDocument/2006/relationships/image" Target="../media/image1087.png"/><Relationship Id="rId68" Type="http://schemas.openxmlformats.org/officeDocument/2006/relationships/customXml" Target="../ink/ink1268.xml"/><Relationship Id="rId7" Type="http://schemas.openxmlformats.org/officeDocument/2006/relationships/image" Target="../media/image1060.png"/><Relationship Id="rId2" Type="http://schemas.openxmlformats.org/officeDocument/2006/relationships/customXml" Target="../ink/ink1235.xml"/><Relationship Id="rId16" Type="http://schemas.openxmlformats.org/officeDocument/2006/relationships/customXml" Target="../ink/ink1242.xml"/><Relationship Id="rId29" Type="http://schemas.openxmlformats.org/officeDocument/2006/relationships/image" Target="../media/image1070.png"/><Relationship Id="rId11" Type="http://schemas.openxmlformats.org/officeDocument/2006/relationships/image" Target="../media/image3980.png"/><Relationship Id="rId24" Type="http://schemas.openxmlformats.org/officeDocument/2006/relationships/customXml" Target="../ink/ink1246.xml"/><Relationship Id="rId32" Type="http://schemas.openxmlformats.org/officeDocument/2006/relationships/customXml" Target="../ink/ink1250.xml"/><Relationship Id="rId37" Type="http://schemas.openxmlformats.org/officeDocument/2006/relationships/image" Target="../media/image1074.png"/><Relationship Id="rId40" Type="http://schemas.openxmlformats.org/officeDocument/2006/relationships/customXml" Target="../ink/ink1254.xml"/><Relationship Id="rId45" Type="http://schemas.openxmlformats.org/officeDocument/2006/relationships/image" Target="../media/image1078.png"/><Relationship Id="rId53" Type="http://schemas.openxmlformats.org/officeDocument/2006/relationships/image" Target="../media/image1082.png"/><Relationship Id="rId58" Type="http://schemas.openxmlformats.org/officeDocument/2006/relationships/customXml" Target="../ink/ink1263.xml"/><Relationship Id="rId66" Type="http://schemas.openxmlformats.org/officeDocument/2006/relationships/customXml" Target="../ink/ink1267.xml"/><Relationship Id="rId5" Type="http://schemas.openxmlformats.org/officeDocument/2006/relationships/image" Target="../media/image1059.png"/><Relationship Id="rId61" Type="http://schemas.openxmlformats.org/officeDocument/2006/relationships/image" Target="../media/image1086.png"/><Relationship Id="rId19" Type="http://schemas.openxmlformats.org/officeDocument/2006/relationships/image" Target="../media/image1065.png"/><Relationship Id="rId14" Type="http://schemas.openxmlformats.org/officeDocument/2006/relationships/customXml" Target="../ink/ink1241.xml"/><Relationship Id="rId22" Type="http://schemas.openxmlformats.org/officeDocument/2006/relationships/customXml" Target="../ink/ink1245.xml"/><Relationship Id="rId27" Type="http://schemas.openxmlformats.org/officeDocument/2006/relationships/image" Target="../media/image1069.png"/><Relationship Id="rId30" Type="http://schemas.openxmlformats.org/officeDocument/2006/relationships/customXml" Target="../ink/ink1249.xml"/><Relationship Id="rId35" Type="http://schemas.openxmlformats.org/officeDocument/2006/relationships/image" Target="../media/image1073.png"/><Relationship Id="rId43" Type="http://schemas.openxmlformats.org/officeDocument/2006/relationships/image" Target="../media/image1077.png"/><Relationship Id="rId48" Type="http://schemas.openxmlformats.org/officeDocument/2006/relationships/customXml" Target="../ink/ink1258.xml"/><Relationship Id="rId56" Type="http://schemas.openxmlformats.org/officeDocument/2006/relationships/customXml" Target="../ink/ink1262.xml"/><Relationship Id="rId64" Type="http://schemas.openxmlformats.org/officeDocument/2006/relationships/customXml" Target="../ink/ink1266.xml"/><Relationship Id="rId69" Type="http://schemas.openxmlformats.org/officeDocument/2006/relationships/image" Target="../media/image1090.png"/><Relationship Id="rId8" Type="http://schemas.openxmlformats.org/officeDocument/2006/relationships/customXml" Target="../ink/ink1238.xml"/><Relationship Id="rId51" Type="http://schemas.openxmlformats.org/officeDocument/2006/relationships/image" Target="../media/image1081.png"/><Relationship Id="rId3" Type="http://schemas.openxmlformats.org/officeDocument/2006/relationships/image" Target="../media/image1058.png"/><Relationship Id="rId12" Type="http://schemas.openxmlformats.org/officeDocument/2006/relationships/customXml" Target="../ink/ink1240.xml"/><Relationship Id="rId17" Type="http://schemas.openxmlformats.org/officeDocument/2006/relationships/image" Target="../media/image1064.png"/><Relationship Id="rId25" Type="http://schemas.openxmlformats.org/officeDocument/2006/relationships/image" Target="../media/image1068.png"/><Relationship Id="rId33" Type="http://schemas.openxmlformats.org/officeDocument/2006/relationships/image" Target="../media/image1072.png"/><Relationship Id="rId38" Type="http://schemas.openxmlformats.org/officeDocument/2006/relationships/customXml" Target="../ink/ink1253.xml"/><Relationship Id="rId46" Type="http://schemas.openxmlformats.org/officeDocument/2006/relationships/customXml" Target="../ink/ink1257.xml"/><Relationship Id="rId59" Type="http://schemas.openxmlformats.org/officeDocument/2006/relationships/image" Target="../media/image1085.png"/><Relationship Id="rId67" Type="http://schemas.openxmlformats.org/officeDocument/2006/relationships/image" Target="../media/image1089.png"/><Relationship Id="rId20" Type="http://schemas.openxmlformats.org/officeDocument/2006/relationships/customXml" Target="../ink/ink1244.xml"/><Relationship Id="rId41" Type="http://schemas.openxmlformats.org/officeDocument/2006/relationships/image" Target="../media/image1076.png"/><Relationship Id="rId54" Type="http://schemas.openxmlformats.org/officeDocument/2006/relationships/customXml" Target="../ink/ink1261.xml"/><Relationship Id="rId62" Type="http://schemas.openxmlformats.org/officeDocument/2006/relationships/customXml" Target="../ink/ink126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37.xml"/><Relationship Id="rId15" Type="http://schemas.openxmlformats.org/officeDocument/2006/relationships/image" Target="../media/image1063.png"/><Relationship Id="rId23" Type="http://schemas.openxmlformats.org/officeDocument/2006/relationships/image" Target="../media/image1067.png"/><Relationship Id="rId28" Type="http://schemas.openxmlformats.org/officeDocument/2006/relationships/customXml" Target="../ink/ink1248.xml"/><Relationship Id="rId36" Type="http://schemas.openxmlformats.org/officeDocument/2006/relationships/customXml" Target="../ink/ink1252.xml"/><Relationship Id="rId49" Type="http://schemas.openxmlformats.org/officeDocument/2006/relationships/image" Target="../media/image1080.png"/><Relationship Id="rId57" Type="http://schemas.openxmlformats.org/officeDocument/2006/relationships/image" Target="../media/image1084.png"/><Relationship Id="rId10" Type="http://schemas.openxmlformats.org/officeDocument/2006/relationships/customXml" Target="../ink/ink1239.xml"/><Relationship Id="rId31" Type="http://schemas.openxmlformats.org/officeDocument/2006/relationships/image" Target="../media/image1071.png"/><Relationship Id="rId44" Type="http://schemas.openxmlformats.org/officeDocument/2006/relationships/customXml" Target="../ink/ink1256.xml"/><Relationship Id="rId52" Type="http://schemas.openxmlformats.org/officeDocument/2006/relationships/customXml" Target="../ink/ink1260.xml"/><Relationship Id="rId60" Type="http://schemas.openxmlformats.org/officeDocument/2006/relationships/customXml" Target="../ink/ink1264.xml"/><Relationship Id="rId65" Type="http://schemas.openxmlformats.org/officeDocument/2006/relationships/image" Target="../media/image1088.png"/><Relationship Id="rId4" Type="http://schemas.openxmlformats.org/officeDocument/2006/relationships/customXml" Target="../ink/ink1236.xml"/><Relationship Id="rId9" Type="http://schemas.openxmlformats.org/officeDocument/2006/relationships/image" Target="../media/image1061.png"/><Relationship Id="rId13" Type="http://schemas.openxmlformats.org/officeDocument/2006/relationships/image" Target="../media/image1062.png"/><Relationship Id="rId18" Type="http://schemas.openxmlformats.org/officeDocument/2006/relationships/customXml" Target="../ink/ink1243.xml"/><Relationship Id="rId39" Type="http://schemas.openxmlformats.org/officeDocument/2006/relationships/image" Target="../media/image1075.png"/><Relationship Id="rId34" Type="http://schemas.openxmlformats.org/officeDocument/2006/relationships/customXml" Target="../ink/ink1251.xml"/><Relationship Id="rId50" Type="http://schemas.openxmlformats.org/officeDocument/2006/relationships/customXml" Target="../ink/ink1259.xml"/><Relationship Id="rId55" Type="http://schemas.openxmlformats.org/officeDocument/2006/relationships/image" Target="../media/image1083.png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27.xml"/><Relationship Id="rId21" Type="http://schemas.openxmlformats.org/officeDocument/2006/relationships/customXml" Target="../ink/ink1278.xml"/><Relationship Id="rId42" Type="http://schemas.openxmlformats.org/officeDocument/2006/relationships/image" Target="../media/image1111.png"/><Relationship Id="rId63" Type="http://schemas.openxmlformats.org/officeDocument/2006/relationships/customXml" Target="../ink/ink1299.xml"/><Relationship Id="rId84" Type="http://schemas.openxmlformats.org/officeDocument/2006/relationships/customXml" Target="../ink/ink1310.xml"/><Relationship Id="rId138" Type="http://schemas.openxmlformats.org/officeDocument/2006/relationships/image" Target="../media/image1157.png"/><Relationship Id="rId159" Type="http://schemas.openxmlformats.org/officeDocument/2006/relationships/customXml" Target="../ink/ink1350.xml"/><Relationship Id="rId170" Type="http://schemas.openxmlformats.org/officeDocument/2006/relationships/image" Target="../media/image1172.png"/><Relationship Id="rId191" Type="http://schemas.openxmlformats.org/officeDocument/2006/relationships/image" Target="../media/image1182.png"/><Relationship Id="rId205" Type="http://schemas.openxmlformats.org/officeDocument/2006/relationships/image" Target="../media/image1189.png"/><Relationship Id="rId107" Type="http://schemas.openxmlformats.org/officeDocument/2006/relationships/customXml" Target="../ink/ink1322.xml"/><Relationship Id="rId11" Type="http://schemas.openxmlformats.org/officeDocument/2006/relationships/customXml" Target="../ink/ink1273.xml"/><Relationship Id="rId32" Type="http://schemas.openxmlformats.org/officeDocument/2006/relationships/image" Target="../media/image1106.png"/><Relationship Id="rId53" Type="http://schemas.openxmlformats.org/officeDocument/2006/relationships/customXml" Target="../ink/ink1294.xml"/><Relationship Id="rId74" Type="http://schemas.openxmlformats.org/officeDocument/2006/relationships/image" Target="../media/image1127.png"/><Relationship Id="rId128" Type="http://schemas.openxmlformats.org/officeDocument/2006/relationships/customXml" Target="../ink/ink1333.xml"/><Relationship Id="rId149" Type="http://schemas.openxmlformats.org/officeDocument/2006/relationships/customXml" Target="../ink/ink1345.xml"/><Relationship Id="rId5" Type="http://schemas.openxmlformats.org/officeDocument/2006/relationships/customXml" Target="../ink/ink1270.xml"/><Relationship Id="rId95" Type="http://schemas.openxmlformats.org/officeDocument/2006/relationships/customXml" Target="../ink/ink1316.xml"/><Relationship Id="rId160" Type="http://schemas.openxmlformats.org/officeDocument/2006/relationships/image" Target="../media/image1167.png"/><Relationship Id="rId181" Type="http://schemas.openxmlformats.org/officeDocument/2006/relationships/image" Target="../media/image1177.png"/><Relationship Id="rId22" Type="http://schemas.openxmlformats.org/officeDocument/2006/relationships/image" Target="../media/image1101.png"/><Relationship Id="rId43" Type="http://schemas.openxmlformats.org/officeDocument/2006/relationships/customXml" Target="../ink/ink1289.xml"/><Relationship Id="rId64" Type="http://schemas.openxmlformats.org/officeDocument/2006/relationships/image" Target="../media/image1122.png"/><Relationship Id="rId118" Type="http://schemas.openxmlformats.org/officeDocument/2006/relationships/image" Target="../media/image1148.png"/><Relationship Id="rId139" Type="http://schemas.openxmlformats.org/officeDocument/2006/relationships/customXml" Target="../ink/ink1339.xml"/><Relationship Id="rId85" Type="http://schemas.openxmlformats.org/officeDocument/2006/relationships/image" Target="../media/image1132.png"/><Relationship Id="rId150" Type="http://schemas.openxmlformats.org/officeDocument/2006/relationships/image" Target="../media/image1162.png"/><Relationship Id="rId171" Type="http://schemas.openxmlformats.org/officeDocument/2006/relationships/customXml" Target="../ink/ink1356.xml"/><Relationship Id="rId192" Type="http://schemas.openxmlformats.org/officeDocument/2006/relationships/customXml" Target="../ink/ink1367.xml"/><Relationship Id="rId206" Type="http://schemas.openxmlformats.org/officeDocument/2006/relationships/customXml" Target="../ink/ink1374.xml"/><Relationship Id="rId12" Type="http://schemas.openxmlformats.org/officeDocument/2006/relationships/image" Target="../media/image1096.png"/><Relationship Id="rId33" Type="http://schemas.openxmlformats.org/officeDocument/2006/relationships/customXml" Target="../ink/ink1284.xml"/><Relationship Id="rId108" Type="http://schemas.openxmlformats.org/officeDocument/2006/relationships/image" Target="../media/image1143.png"/><Relationship Id="rId129" Type="http://schemas.openxmlformats.org/officeDocument/2006/relationships/image" Target="../media/image1153.png"/><Relationship Id="rId54" Type="http://schemas.openxmlformats.org/officeDocument/2006/relationships/image" Target="../media/image1117.png"/><Relationship Id="rId75" Type="http://schemas.openxmlformats.org/officeDocument/2006/relationships/customXml" Target="../ink/ink1305.xml"/><Relationship Id="rId96" Type="http://schemas.openxmlformats.org/officeDocument/2006/relationships/image" Target="../media/image1137.png"/><Relationship Id="rId140" Type="http://schemas.openxmlformats.org/officeDocument/2006/relationships/customXml" Target="../ink/ink1340.xml"/><Relationship Id="rId161" Type="http://schemas.openxmlformats.org/officeDocument/2006/relationships/customXml" Target="../ink/ink1351.xml"/><Relationship Id="rId182" Type="http://schemas.openxmlformats.org/officeDocument/2006/relationships/customXml" Target="../ink/ink1362.xml"/><Relationship Id="rId6" Type="http://schemas.openxmlformats.org/officeDocument/2006/relationships/image" Target="../media/image1093.png"/><Relationship Id="rId23" Type="http://schemas.openxmlformats.org/officeDocument/2006/relationships/customXml" Target="../ink/ink1279.xml"/><Relationship Id="rId119" Type="http://schemas.openxmlformats.org/officeDocument/2006/relationships/customXml" Target="../ink/ink1328.xml"/><Relationship Id="rId44" Type="http://schemas.openxmlformats.org/officeDocument/2006/relationships/image" Target="../media/image1112.png"/><Relationship Id="rId65" Type="http://schemas.openxmlformats.org/officeDocument/2006/relationships/customXml" Target="../ink/ink1300.xml"/><Relationship Id="rId86" Type="http://schemas.openxmlformats.org/officeDocument/2006/relationships/customXml" Target="../ink/ink1311.xml"/><Relationship Id="rId130" Type="http://schemas.openxmlformats.org/officeDocument/2006/relationships/customXml" Target="../ink/ink1334.xml"/><Relationship Id="rId151" Type="http://schemas.openxmlformats.org/officeDocument/2006/relationships/customXml" Target="../ink/ink1346.xml"/><Relationship Id="rId172" Type="http://schemas.openxmlformats.org/officeDocument/2006/relationships/image" Target="../media/image1173.png"/><Relationship Id="rId193" Type="http://schemas.openxmlformats.org/officeDocument/2006/relationships/image" Target="../media/image1183.png"/><Relationship Id="rId207" Type="http://schemas.openxmlformats.org/officeDocument/2006/relationships/image" Target="../media/image1190.png"/><Relationship Id="rId13" Type="http://schemas.openxmlformats.org/officeDocument/2006/relationships/customXml" Target="../ink/ink1274.xml"/><Relationship Id="rId109" Type="http://schemas.openxmlformats.org/officeDocument/2006/relationships/customXml" Target="../ink/ink1323.xml"/><Relationship Id="rId34" Type="http://schemas.openxmlformats.org/officeDocument/2006/relationships/image" Target="../media/image1107.png"/><Relationship Id="rId55" Type="http://schemas.openxmlformats.org/officeDocument/2006/relationships/customXml" Target="../ink/ink1295.xml"/><Relationship Id="rId76" Type="http://schemas.openxmlformats.org/officeDocument/2006/relationships/image" Target="../media/image1128.png"/><Relationship Id="rId97" Type="http://schemas.openxmlformats.org/officeDocument/2006/relationships/customXml" Target="../ink/ink1317.xml"/><Relationship Id="rId120" Type="http://schemas.openxmlformats.org/officeDocument/2006/relationships/customXml" Target="../ink/ink1329.xml"/><Relationship Id="rId141" Type="http://schemas.openxmlformats.org/officeDocument/2006/relationships/image" Target="../media/image1158.png"/><Relationship Id="rId7" Type="http://schemas.openxmlformats.org/officeDocument/2006/relationships/customXml" Target="../ink/ink1271.xml"/><Relationship Id="rId162" Type="http://schemas.openxmlformats.org/officeDocument/2006/relationships/image" Target="../media/image1168.png"/><Relationship Id="rId183" Type="http://schemas.openxmlformats.org/officeDocument/2006/relationships/image" Target="../media/image1178.png"/><Relationship Id="rId24" Type="http://schemas.openxmlformats.org/officeDocument/2006/relationships/image" Target="../media/image1102.png"/><Relationship Id="rId45" Type="http://schemas.openxmlformats.org/officeDocument/2006/relationships/customXml" Target="../ink/ink1290.xml"/><Relationship Id="rId66" Type="http://schemas.openxmlformats.org/officeDocument/2006/relationships/image" Target="../media/image1123.png"/><Relationship Id="rId87" Type="http://schemas.openxmlformats.org/officeDocument/2006/relationships/image" Target="../media/image1133.png"/><Relationship Id="rId110" Type="http://schemas.openxmlformats.org/officeDocument/2006/relationships/image" Target="../media/image1144.png"/><Relationship Id="rId131" Type="http://schemas.openxmlformats.org/officeDocument/2006/relationships/image" Target="../media/image1154.png"/><Relationship Id="rId152" Type="http://schemas.openxmlformats.org/officeDocument/2006/relationships/image" Target="../media/image1163.png"/><Relationship Id="rId173" Type="http://schemas.openxmlformats.org/officeDocument/2006/relationships/customXml" Target="../ink/ink1357.xml"/><Relationship Id="rId194" Type="http://schemas.openxmlformats.org/officeDocument/2006/relationships/customXml" Target="../ink/ink1368.xml"/><Relationship Id="rId208" Type="http://schemas.openxmlformats.org/officeDocument/2006/relationships/customXml" Target="../ink/ink1375.xml"/><Relationship Id="rId19" Type="http://schemas.openxmlformats.org/officeDocument/2006/relationships/customXml" Target="../ink/ink1277.xml"/><Relationship Id="rId14" Type="http://schemas.openxmlformats.org/officeDocument/2006/relationships/image" Target="../media/image1097.png"/><Relationship Id="rId30" Type="http://schemas.openxmlformats.org/officeDocument/2006/relationships/image" Target="../media/image1105.png"/><Relationship Id="rId35" Type="http://schemas.openxmlformats.org/officeDocument/2006/relationships/customXml" Target="../ink/ink1285.xml"/><Relationship Id="rId56" Type="http://schemas.openxmlformats.org/officeDocument/2006/relationships/image" Target="../media/image1118.png"/><Relationship Id="rId77" Type="http://schemas.openxmlformats.org/officeDocument/2006/relationships/customXml" Target="../ink/ink1306.xml"/><Relationship Id="rId100" Type="http://schemas.openxmlformats.org/officeDocument/2006/relationships/image" Target="../media/image1139.png"/><Relationship Id="rId105" Type="http://schemas.openxmlformats.org/officeDocument/2006/relationships/customXml" Target="../ink/ink1321.xml"/><Relationship Id="rId126" Type="http://schemas.openxmlformats.org/officeDocument/2006/relationships/customXml" Target="../ink/ink1332.xml"/><Relationship Id="rId147" Type="http://schemas.openxmlformats.org/officeDocument/2006/relationships/customXml" Target="../ink/ink1344.xml"/><Relationship Id="rId168" Type="http://schemas.openxmlformats.org/officeDocument/2006/relationships/image" Target="../media/image1171.png"/><Relationship Id="rId8" Type="http://schemas.openxmlformats.org/officeDocument/2006/relationships/image" Target="../media/image1094.png"/><Relationship Id="rId51" Type="http://schemas.openxmlformats.org/officeDocument/2006/relationships/customXml" Target="../ink/ink1293.xml"/><Relationship Id="rId72" Type="http://schemas.openxmlformats.org/officeDocument/2006/relationships/image" Target="../media/image1126.png"/><Relationship Id="rId93" Type="http://schemas.openxmlformats.org/officeDocument/2006/relationships/customXml" Target="../ink/ink1315.xml"/><Relationship Id="rId98" Type="http://schemas.openxmlformats.org/officeDocument/2006/relationships/image" Target="../media/image1138.png"/><Relationship Id="rId121" Type="http://schemas.openxmlformats.org/officeDocument/2006/relationships/image" Target="../media/image1149.png"/><Relationship Id="rId142" Type="http://schemas.openxmlformats.org/officeDocument/2006/relationships/customXml" Target="../ink/ink1341.xml"/><Relationship Id="rId163" Type="http://schemas.openxmlformats.org/officeDocument/2006/relationships/customXml" Target="../ink/ink1352.xml"/><Relationship Id="rId184" Type="http://schemas.openxmlformats.org/officeDocument/2006/relationships/customXml" Target="../ink/ink1363.xml"/><Relationship Id="rId189" Type="http://schemas.openxmlformats.org/officeDocument/2006/relationships/image" Target="../media/image1181.png"/><Relationship Id="rId3" Type="http://schemas.openxmlformats.org/officeDocument/2006/relationships/customXml" Target="../ink/ink1269.xml"/><Relationship Id="rId25" Type="http://schemas.openxmlformats.org/officeDocument/2006/relationships/customXml" Target="../ink/ink1280.xml"/><Relationship Id="rId46" Type="http://schemas.openxmlformats.org/officeDocument/2006/relationships/image" Target="../media/image1113.png"/><Relationship Id="rId67" Type="http://schemas.openxmlformats.org/officeDocument/2006/relationships/customXml" Target="../ink/ink1301.xml"/><Relationship Id="rId116" Type="http://schemas.openxmlformats.org/officeDocument/2006/relationships/image" Target="../media/image1147.png"/><Relationship Id="rId137" Type="http://schemas.openxmlformats.org/officeDocument/2006/relationships/customXml" Target="../ink/ink1338.xml"/><Relationship Id="rId158" Type="http://schemas.openxmlformats.org/officeDocument/2006/relationships/image" Target="../media/image1166.png"/><Relationship Id="rId20" Type="http://schemas.openxmlformats.org/officeDocument/2006/relationships/image" Target="../media/image1100.png"/><Relationship Id="rId41" Type="http://schemas.openxmlformats.org/officeDocument/2006/relationships/customXml" Target="../ink/ink1288.xml"/><Relationship Id="rId62" Type="http://schemas.openxmlformats.org/officeDocument/2006/relationships/image" Target="../media/image1121.png"/><Relationship Id="rId83" Type="http://schemas.openxmlformats.org/officeDocument/2006/relationships/image" Target="../media/image1131.png"/><Relationship Id="rId88" Type="http://schemas.openxmlformats.org/officeDocument/2006/relationships/customXml" Target="../ink/ink1312.xml"/><Relationship Id="rId111" Type="http://schemas.openxmlformats.org/officeDocument/2006/relationships/customXml" Target="../ink/ink1324.xml"/><Relationship Id="rId132" Type="http://schemas.openxmlformats.org/officeDocument/2006/relationships/customXml" Target="../ink/ink1335.xml"/><Relationship Id="rId153" Type="http://schemas.openxmlformats.org/officeDocument/2006/relationships/customXml" Target="../ink/ink1347.xml"/><Relationship Id="rId174" Type="http://schemas.openxmlformats.org/officeDocument/2006/relationships/customXml" Target="../ink/ink1358.xml"/><Relationship Id="rId179" Type="http://schemas.openxmlformats.org/officeDocument/2006/relationships/image" Target="../media/image1176.png"/><Relationship Id="rId195" Type="http://schemas.openxmlformats.org/officeDocument/2006/relationships/image" Target="../media/image1184.png"/><Relationship Id="rId209" Type="http://schemas.openxmlformats.org/officeDocument/2006/relationships/image" Target="../media/image1191.png"/><Relationship Id="rId190" Type="http://schemas.openxmlformats.org/officeDocument/2006/relationships/customXml" Target="../ink/ink1366.xml"/><Relationship Id="rId204" Type="http://schemas.openxmlformats.org/officeDocument/2006/relationships/customXml" Target="../ink/ink1373.xml"/><Relationship Id="rId15" Type="http://schemas.openxmlformats.org/officeDocument/2006/relationships/customXml" Target="../ink/ink1275.xml"/><Relationship Id="rId36" Type="http://schemas.openxmlformats.org/officeDocument/2006/relationships/image" Target="../media/image1108.png"/><Relationship Id="rId57" Type="http://schemas.openxmlformats.org/officeDocument/2006/relationships/customXml" Target="../ink/ink1296.xml"/><Relationship Id="rId106" Type="http://schemas.openxmlformats.org/officeDocument/2006/relationships/image" Target="../media/image1142.png"/><Relationship Id="rId127" Type="http://schemas.openxmlformats.org/officeDocument/2006/relationships/image" Target="../media/image1152.png"/><Relationship Id="rId10" Type="http://schemas.openxmlformats.org/officeDocument/2006/relationships/image" Target="../media/image1095.png"/><Relationship Id="rId31" Type="http://schemas.openxmlformats.org/officeDocument/2006/relationships/customXml" Target="../ink/ink1283.xml"/><Relationship Id="rId52" Type="http://schemas.openxmlformats.org/officeDocument/2006/relationships/image" Target="../media/image1116.png"/><Relationship Id="rId73" Type="http://schemas.openxmlformats.org/officeDocument/2006/relationships/customXml" Target="../ink/ink1304.xml"/><Relationship Id="rId78" Type="http://schemas.openxmlformats.org/officeDocument/2006/relationships/customXml" Target="../ink/ink1307.xml"/><Relationship Id="rId94" Type="http://schemas.openxmlformats.org/officeDocument/2006/relationships/image" Target="../media/image1136.png"/><Relationship Id="rId99" Type="http://schemas.openxmlformats.org/officeDocument/2006/relationships/customXml" Target="../ink/ink1318.xml"/><Relationship Id="rId101" Type="http://schemas.openxmlformats.org/officeDocument/2006/relationships/customXml" Target="../ink/ink1319.xml"/><Relationship Id="rId122" Type="http://schemas.openxmlformats.org/officeDocument/2006/relationships/customXml" Target="../ink/ink1330.xml"/><Relationship Id="rId143" Type="http://schemas.openxmlformats.org/officeDocument/2006/relationships/customXml" Target="../ink/ink1342.xml"/><Relationship Id="rId148" Type="http://schemas.openxmlformats.org/officeDocument/2006/relationships/image" Target="../media/image1161.png"/><Relationship Id="rId164" Type="http://schemas.openxmlformats.org/officeDocument/2006/relationships/image" Target="../media/image1169.png"/><Relationship Id="rId169" Type="http://schemas.openxmlformats.org/officeDocument/2006/relationships/customXml" Target="../ink/ink1355.xml"/><Relationship Id="rId185" Type="http://schemas.openxmlformats.org/officeDocument/2006/relationships/image" Target="../media/image1179.png"/><Relationship Id="rId4" Type="http://schemas.openxmlformats.org/officeDocument/2006/relationships/image" Target="../media/image1092.png"/><Relationship Id="rId9" Type="http://schemas.openxmlformats.org/officeDocument/2006/relationships/customXml" Target="../ink/ink1272.xml"/><Relationship Id="rId180" Type="http://schemas.openxmlformats.org/officeDocument/2006/relationships/customXml" Target="../ink/ink1361.xml"/><Relationship Id="rId210" Type="http://schemas.openxmlformats.org/officeDocument/2006/relationships/customXml" Target="../ink/ink1376.xml"/><Relationship Id="rId26" Type="http://schemas.openxmlformats.org/officeDocument/2006/relationships/image" Target="../media/image1103.png"/><Relationship Id="rId47" Type="http://schemas.openxmlformats.org/officeDocument/2006/relationships/customXml" Target="../ink/ink1291.xml"/><Relationship Id="rId68" Type="http://schemas.openxmlformats.org/officeDocument/2006/relationships/image" Target="../media/image1124.png"/><Relationship Id="rId89" Type="http://schemas.openxmlformats.org/officeDocument/2006/relationships/image" Target="../media/image1134.png"/><Relationship Id="rId112" Type="http://schemas.openxmlformats.org/officeDocument/2006/relationships/image" Target="../media/image1145.png"/><Relationship Id="rId133" Type="http://schemas.openxmlformats.org/officeDocument/2006/relationships/customXml" Target="../ink/ink1336.xml"/><Relationship Id="rId154" Type="http://schemas.openxmlformats.org/officeDocument/2006/relationships/image" Target="../media/image1164.png"/><Relationship Id="rId175" Type="http://schemas.openxmlformats.org/officeDocument/2006/relationships/image" Target="../media/image1174.png"/><Relationship Id="rId196" Type="http://schemas.openxmlformats.org/officeDocument/2006/relationships/customXml" Target="../ink/ink1369.xml"/><Relationship Id="rId200" Type="http://schemas.openxmlformats.org/officeDocument/2006/relationships/customXml" Target="../ink/ink1371.xml"/><Relationship Id="rId16" Type="http://schemas.openxmlformats.org/officeDocument/2006/relationships/image" Target="../media/image1098.png"/><Relationship Id="rId37" Type="http://schemas.openxmlformats.org/officeDocument/2006/relationships/customXml" Target="../ink/ink1286.xml"/><Relationship Id="rId58" Type="http://schemas.openxmlformats.org/officeDocument/2006/relationships/image" Target="../media/image1119.png"/><Relationship Id="rId79" Type="http://schemas.openxmlformats.org/officeDocument/2006/relationships/image" Target="../media/image1129.png"/><Relationship Id="rId102" Type="http://schemas.openxmlformats.org/officeDocument/2006/relationships/image" Target="../media/image1140.png"/><Relationship Id="rId123" Type="http://schemas.openxmlformats.org/officeDocument/2006/relationships/image" Target="../media/image1150.png"/><Relationship Id="rId144" Type="http://schemas.openxmlformats.org/officeDocument/2006/relationships/image" Target="../media/image1159.png"/><Relationship Id="rId90" Type="http://schemas.openxmlformats.org/officeDocument/2006/relationships/customXml" Target="../ink/ink1313.xml"/><Relationship Id="rId165" Type="http://schemas.openxmlformats.org/officeDocument/2006/relationships/customXml" Target="../ink/ink1353.xml"/><Relationship Id="rId186" Type="http://schemas.openxmlformats.org/officeDocument/2006/relationships/customXml" Target="../ink/ink1364.xml"/><Relationship Id="rId211" Type="http://schemas.openxmlformats.org/officeDocument/2006/relationships/image" Target="../media/image1192.png"/><Relationship Id="rId27" Type="http://schemas.openxmlformats.org/officeDocument/2006/relationships/customXml" Target="../ink/ink1281.xml"/><Relationship Id="rId48" Type="http://schemas.openxmlformats.org/officeDocument/2006/relationships/image" Target="../media/image1114.png"/><Relationship Id="rId69" Type="http://schemas.openxmlformats.org/officeDocument/2006/relationships/customXml" Target="../ink/ink1302.xml"/><Relationship Id="rId113" Type="http://schemas.openxmlformats.org/officeDocument/2006/relationships/customXml" Target="../ink/ink1325.xml"/><Relationship Id="rId134" Type="http://schemas.openxmlformats.org/officeDocument/2006/relationships/image" Target="../media/image1155.png"/><Relationship Id="rId80" Type="http://schemas.openxmlformats.org/officeDocument/2006/relationships/customXml" Target="../ink/ink1308.xml"/><Relationship Id="rId155" Type="http://schemas.openxmlformats.org/officeDocument/2006/relationships/customXml" Target="../ink/ink1348.xml"/><Relationship Id="rId176" Type="http://schemas.openxmlformats.org/officeDocument/2006/relationships/customXml" Target="../ink/ink1359.xml"/><Relationship Id="rId197" Type="http://schemas.openxmlformats.org/officeDocument/2006/relationships/image" Target="../media/image1185.png"/><Relationship Id="rId201" Type="http://schemas.openxmlformats.org/officeDocument/2006/relationships/image" Target="../media/image1187.png"/><Relationship Id="rId17" Type="http://schemas.openxmlformats.org/officeDocument/2006/relationships/customXml" Target="../ink/ink1276.xml"/><Relationship Id="rId38" Type="http://schemas.openxmlformats.org/officeDocument/2006/relationships/image" Target="../media/image3980.png"/><Relationship Id="rId59" Type="http://schemas.openxmlformats.org/officeDocument/2006/relationships/customXml" Target="../ink/ink1297.xml"/><Relationship Id="rId103" Type="http://schemas.openxmlformats.org/officeDocument/2006/relationships/customXml" Target="../ink/ink1320.xml"/><Relationship Id="rId124" Type="http://schemas.openxmlformats.org/officeDocument/2006/relationships/customXml" Target="../ink/ink1331.xml"/><Relationship Id="rId70" Type="http://schemas.openxmlformats.org/officeDocument/2006/relationships/image" Target="../media/image1125.png"/><Relationship Id="rId91" Type="http://schemas.openxmlformats.org/officeDocument/2006/relationships/image" Target="../media/image1135.png"/><Relationship Id="rId145" Type="http://schemas.openxmlformats.org/officeDocument/2006/relationships/customXml" Target="../ink/ink1343.xml"/><Relationship Id="rId166" Type="http://schemas.openxmlformats.org/officeDocument/2006/relationships/image" Target="../media/image1170.png"/><Relationship Id="rId187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377.xml"/><Relationship Id="rId28" Type="http://schemas.openxmlformats.org/officeDocument/2006/relationships/image" Target="../media/image1104.png"/><Relationship Id="rId49" Type="http://schemas.openxmlformats.org/officeDocument/2006/relationships/customXml" Target="../ink/ink1292.xml"/><Relationship Id="rId114" Type="http://schemas.openxmlformats.org/officeDocument/2006/relationships/image" Target="../media/image1146.png"/><Relationship Id="rId60" Type="http://schemas.openxmlformats.org/officeDocument/2006/relationships/image" Target="../media/image1120.png"/><Relationship Id="rId81" Type="http://schemas.openxmlformats.org/officeDocument/2006/relationships/image" Target="../media/image1130.png"/><Relationship Id="rId135" Type="http://schemas.openxmlformats.org/officeDocument/2006/relationships/customXml" Target="../ink/ink1337.xml"/><Relationship Id="rId156" Type="http://schemas.openxmlformats.org/officeDocument/2006/relationships/image" Target="../media/image1165.png"/><Relationship Id="rId177" Type="http://schemas.openxmlformats.org/officeDocument/2006/relationships/image" Target="../media/image1175.png"/><Relationship Id="rId198" Type="http://schemas.openxmlformats.org/officeDocument/2006/relationships/customXml" Target="../ink/ink1370.xml"/><Relationship Id="rId202" Type="http://schemas.openxmlformats.org/officeDocument/2006/relationships/customXml" Target="../ink/ink1372.xml"/><Relationship Id="rId18" Type="http://schemas.openxmlformats.org/officeDocument/2006/relationships/image" Target="../media/image1099.png"/><Relationship Id="rId39" Type="http://schemas.openxmlformats.org/officeDocument/2006/relationships/customXml" Target="../ink/ink1287.xml"/><Relationship Id="rId50" Type="http://schemas.openxmlformats.org/officeDocument/2006/relationships/image" Target="../media/image1115.png"/><Relationship Id="rId104" Type="http://schemas.openxmlformats.org/officeDocument/2006/relationships/image" Target="../media/image1141.png"/><Relationship Id="rId125" Type="http://schemas.openxmlformats.org/officeDocument/2006/relationships/image" Target="../media/image1151.png"/><Relationship Id="rId146" Type="http://schemas.openxmlformats.org/officeDocument/2006/relationships/image" Target="../media/image1160.png"/><Relationship Id="rId167" Type="http://schemas.openxmlformats.org/officeDocument/2006/relationships/customXml" Target="../ink/ink1354.xml"/><Relationship Id="rId188" Type="http://schemas.openxmlformats.org/officeDocument/2006/relationships/customXml" Target="../ink/ink1365.xml"/><Relationship Id="rId71" Type="http://schemas.openxmlformats.org/officeDocument/2006/relationships/customXml" Target="../ink/ink1303.xml"/><Relationship Id="rId92" Type="http://schemas.openxmlformats.org/officeDocument/2006/relationships/customXml" Target="../ink/ink1314.xml"/><Relationship Id="rId213" Type="http://schemas.openxmlformats.org/officeDocument/2006/relationships/image" Target="../media/image1193.png"/><Relationship Id="rId2" Type="http://schemas.openxmlformats.org/officeDocument/2006/relationships/image" Target="../media/image1091.png"/><Relationship Id="rId29" Type="http://schemas.openxmlformats.org/officeDocument/2006/relationships/customXml" Target="../ink/ink1282.xml"/><Relationship Id="rId40" Type="http://schemas.openxmlformats.org/officeDocument/2006/relationships/image" Target="../media/image1109.png"/><Relationship Id="rId115" Type="http://schemas.openxmlformats.org/officeDocument/2006/relationships/customXml" Target="../ink/ink1326.xml"/><Relationship Id="rId136" Type="http://schemas.openxmlformats.org/officeDocument/2006/relationships/image" Target="../media/image1156.png"/><Relationship Id="rId157" Type="http://schemas.openxmlformats.org/officeDocument/2006/relationships/customXml" Target="../ink/ink1349.xml"/><Relationship Id="rId178" Type="http://schemas.openxmlformats.org/officeDocument/2006/relationships/customXml" Target="../ink/ink1360.xml"/><Relationship Id="rId61" Type="http://schemas.openxmlformats.org/officeDocument/2006/relationships/customXml" Target="../ink/ink1298.xml"/><Relationship Id="rId82" Type="http://schemas.openxmlformats.org/officeDocument/2006/relationships/customXml" Target="../ink/ink1309.xml"/><Relationship Id="rId199" Type="http://schemas.openxmlformats.org/officeDocument/2006/relationships/image" Target="../media/image1186.png"/><Relationship Id="rId203" Type="http://schemas.openxmlformats.org/officeDocument/2006/relationships/image" Target="../media/image1188.png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600.png"/><Relationship Id="rId21" Type="http://schemas.openxmlformats.org/officeDocument/2006/relationships/image" Target="../media/image4710.png"/><Relationship Id="rId63" Type="http://schemas.openxmlformats.org/officeDocument/2006/relationships/image" Target="../media/image6910.png"/><Relationship Id="rId159" Type="http://schemas.openxmlformats.org/officeDocument/2006/relationships/image" Target="../media/image11700.png"/><Relationship Id="rId170" Type="http://schemas.openxmlformats.org/officeDocument/2006/relationships/customXml" Target="../ink/ink1462.xml"/><Relationship Id="rId226" Type="http://schemas.openxmlformats.org/officeDocument/2006/relationships/customXml" Target="../ink/ink1490.xml"/><Relationship Id="rId107" Type="http://schemas.openxmlformats.org/officeDocument/2006/relationships/image" Target="../media/image9100.png"/><Relationship Id="rId11" Type="http://schemas.openxmlformats.org/officeDocument/2006/relationships/image" Target="../media/image4210.png"/><Relationship Id="rId32" Type="http://schemas.openxmlformats.org/officeDocument/2006/relationships/customXml" Target="../ink/ink1393.xml"/><Relationship Id="rId53" Type="http://schemas.openxmlformats.org/officeDocument/2006/relationships/image" Target="../media/image6410.png"/><Relationship Id="rId74" Type="http://schemas.openxmlformats.org/officeDocument/2006/relationships/customXml" Target="../ink/ink1414.xml"/><Relationship Id="rId128" Type="http://schemas.openxmlformats.org/officeDocument/2006/relationships/customXml" Target="../ink/ink1441.xml"/><Relationship Id="rId149" Type="http://schemas.openxmlformats.org/officeDocument/2006/relationships/image" Target="../media/image11200.png"/><Relationship Id="rId5" Type="http://schemas.openxmlformats.org/officeDocument/2006/relationships/image" Target="../media/image3810.png"/><Relationship Id="rId95" Type="http://schemas.openxmlformats.org/officeDocument/2006/relationships/image" Target="../media/image8500.png"/><Relationship Id="rId160" Type="http://schemas.openxmlformats.org/officeDocument/2006/relationships/customXml" Target="../ink/ink1457.xml"/><Relationship Id="rId181" Type="http://schemas.openxmlformats.org/officeDocument/2006/relationships/image" Target="../media/image1280.png"/><Relationship Id="rId216" Type="http://schemas.openxmlformats.org/officeDocument/2006/relationships/customXml" Target="../ink/ink1485.xml"/><Relationship Id="rId237" Type="http://schemas.openxmlformats.org/officeDocument/2006/relationships/image" Target="../media/image1199.png"/><Relationship Id="rId258" Type="http://schemas.openxmlformats.org/officeDocument/2006/relationships/customXml" Target="../ink/ink1506.xml"/><Relationship Id="rId22" Type="http://schemas.openxmlformats.org/officeDocument/2006/relationships/customXml" Target="../ink/ink1388.xml"/><Relationship Id="rId43" Type="http://schemas.openxmlformats.org/officeDocument/2006/relationships/image" Target="../media/image5910.png"/><Relationship Id="rId64" Type="http://schemas.openxmlformats.org/officeDocument/2006/relationships/customXml" Target="../ink/ink1409.xml"/><Relationship Id="rId118" Type="http://schemas.openxmlformats.org/officeDocument/2006/relationships/customXml" Target="../ink/ink1436.xml"/><Relationship Id="rId139" Type="http://schemas.openxmlformats.org/officeDocument/2006/relationships/image" Target="../media/image10700.png"/><Relationship Id="rId85" Type="http://schemas.openxmlformats.org/officeDocument/2006/relationships/image" Target="../media/image8000.png"/><Relationship Id="rId150" Type="http://schemas.openxmlformats.org/officeDocument/2006/relationships/customXml" Target="../ink/ink1452.xml"/><Relationship Id="rId171" Type="http://schemas.openxmlformats.org/officeDocument/2006/relationships/image" Target="../media/image1230.png"/><Relationship Id="rId192" Type="http://schemas.openxmlformats.org/officeDocument/2006/relationships/customXml" Target="../ink/ink1473.xml"/><Relationship Id="rId206" Type="http://schemas.openxmlformats.org/officeDocument/2006/relationships/customXml" Target="../ink/ink1480.xml"/><Relationship Id="rId227" Type="http://schemas.openxmlformats.org/officeDocument/2006/relationships/image" Target="../media/image1194.png"/><Relationship Id="rId248" Type="http://schemas.openxmlformats.org/officeDocument/2006/relationships/customXml" Target="../ink/ink1501.xml"/><Relationship Id="rId12" Type="http://schemas.openxmlformats.org/officeDocument/2006/relationships/customXml" Target="../ink/ink1383.xml"/><Relationship Id="rId33" Type="http://schemas.openxmlformats.org/officeDocument/2006/relationships/image" Target="../media/image5410.png"/><Relationship Id="rId108" Type="http://schemas.openxmlformats.org/officeDocument/2006/relationships/customXml" Target="../ink/ink1431.xml"/><Relationship Id="rId129" Type="http://schemas.openxmlformats.org/officeDocument/2006/relationships/image" Target="../media/image10200.png"/><Relationship Id="rId54" Type="http://schemas.openxmlformats.org/officeDocument/2006/relationships/customXml" Target="../ink/ink1404.xml"/><Relationship Id="rId75" Type="http://schemas.openxmlformats.org/officeDocument/2006/relationships/image" Target="../media/image7500.png"/><Relationship Id="rId96" Type="http://schemas.openxmlformats.org/officeDocument/2006/relationships/customXml" Target="../ink/ink1425.xml"/><Relationship Id="rId140" Type="http://schemas.openxmlformats.org/officeDocument/2006/relationships/customXml" Target="../ink/ink1447.xml"/><Relationship Id="rId161" Type="http://schemas.openxmlformats.org/officeDocument/2006/relationships/image" Target="../media/image11800.png"/><Relationship Id="rId182" Type="http://schemas.openxmlformats.org/officeDocument/2006/relationships/customXml" Target="../ink/ink1468.xml"/><Relationship Id="rId217" Type="http://schemas.openxmlformats.org/officeDocument/2006/relationships/image" Target="../media/image1460.png"/><Relationship Id="rId6" Type="http://schemas.openxmlformats.org/officeDocument/2006/relationships/customXml" Target="../ink/ink1380.xml"/><Relationship Id="rId238" Type="http://schemas.openxmlformats.org/officeDocument/2006/relationships/customXml" Target="../ink/ink1496.xml"/><Relationship Id="rId259" Type="http://schemas.openxmlformats.org/officeDocument/2006/relationships/image" Target="../media/image1212.png"/><Relationship Id="rId23" Type="http://schemas.openxmlformats.org/officeDocument/2006/relationships/image" Target="../media/image4810.png"/><Relationship Id="rId119" Type="http://schemas.openxmlformats.org/officeDocument/2006/relationships/image" Target="../media/image9700.png"/><Relationship Id="rId44" Type="http://schemas.openxmlformats.org/officeDocument/2006/relationships/customXml" Target="../ink/ink1399.xml"/><Relationship Id="rId65" Type="http://schemas.openxmlformats.org/officeDocument/2006/relationships/image" Target="../media/image7010.png"/><Relationship Id="rId86" Type="http://schemas.openxmlformats.org/officeDocument/2006/relationships/customXml" Target="../ink/ink1420.xml"/><Relationship Id="rId130" Type="http://schemas.openxmlformats.org/officeDocument/2006/relationships/customXml" Target="../ink/ink1442.xml"/><Relationship Id="rId151" Type="http://schemas.openxmlformats.org/officeDocument/2006/relationships/image" Target="../media/image11300.png"/><Relationship Id="rId172" Type="http://schemas.openxmlformats.org/officeDocument/2006/relationships/customXml" Target="../ink/ink1463.xml"/><Relationship Id="rId193" Type="http://schemas.openxmlformats.org/officeDocument/2006/relationships/image" Target="../media/image1340.png"/><Relationship Id="rId207" Type="http://schemas.openxmlformats.org/officeDocument/2006/relationships/image" Target="../media/image1410.png"/><Relationship Id="rId228" Type="http://schemas.openxmlformats.org/officeDocument/2006/relationships/customXml" Target="../ink/ink1491.xml"/><Relationship Id="rId249" Type="http://schemas.openxmlformats.org/officeDocument/2006/relationships/image" Target="../media/image1206.png"/><Relationship Id="rId13" Type="http://schemas.openxmlformats.org/officeDocument/2006/relationships/image" Target="../media/image4310.png"/><Relationship Id="rId109" Type="http://schemas.openxmlformats.org/officeDocument/2006/relationships/image" Target="../media/image9200.png"/><Relationship Id="rId260" Type="http://schemas.openxmlformats.org/officeDocument/2006/relationships/customXml" Target="../ink/ink1507.xml"/><Relationship Id="rId34" Type="http://schemas.openxmlformats.org/officeDocument/2006/relationships/customXml" Target="../ink/ink1394.xml"/><Relationship Id="rId55" Type="http://schemas.openxmlformats.org/officeDocument/2006/relationships/image" Target="../media/image6510.png"/><Relationship Id="rId76" Type="http://schemas.openxmlformats.org/officeDocument/2006/relationships/customXml" Target="../ink/ink1415.xml"/><Relationship Id="rId97" Type="http://schemas.openxmlformats.org/officeDocument/2006/relationships/image" Target="../media/image8600.png"/><Relationship Id="rId120" Type="http://schemas.openxmlformats.org/officeDocument/2006/relationships/customXml" Target="../ink/ink1437.xml"/><Relationship Id="rId141" Type="http://schemas.openxmlformats.org/officeDocument/2006/relationships/image" Target="../media/image10800.png"/><Relationship Id="rId7" Type="http://schemas.openxmlformats.org/officeDocument/2006/relationships/image" Target="../media/image3910.png"/><Relationship Id="rId162" Type="http://schemas.openxmlformats.org/officeDocument/2006/relationships/customXml" Target="../ink/ink1458.xml"/><Relationship Id="rId183" Type="http://schemas.openxmlformats.org/officeDocument/2006/relationships/image" Target="../media/image1290.png"/><Relationship Id="rId218" Type="http://schemas.openxmlformats.org/officeDocument/2006/relationships/customXml" Target="../ink/ink1486.xml"/><Relationship Id="rId239" Type="http://schemas.openxmlformats.org/officeDocument/2006/relationships/image" Target="../media/image1201.png"/><Relationship Id="rId250" Type="http://schemas.openxmlformats.org/officeDocument/2006/relationships/customXml" Target="../ink/ink1502.xml"/><Relationship Id="rId24" Type="http://schemas.openxmlformats.org/officeDocument/2006/relationships/customXml" Target="../ink/ink1389.xml"/><Relationship Id="rId45" Type="http://schemas.openxmlformats.org/officeDocument/2006/relationships/image" Target="../media/image6010.png"/><Relationship Id="rId66" Type="http://schemas.openxmlformats.org/officeDocument/2006/relationships/customXml" Target="../ink/ink1410.xml"/><Relationship Id="rId87" Type="http://schemas.openxmlformats.org/officeDocument/2006/relationships/image" Target="../media/image8100.png"/><Relationship Id="rId110" Type="http://schemas.openxmlformats.org/officeDocument/2006/relationships/customXml" Target="../ink/ink1432.xml"/><Relationship Id="rId131" Type="http://schemas.openxmlformats.org/officeDocument/2006/relationships/image" Target="../media/image10300.png"/><Relationship Id="rId152" Type="http://schemas.openxmlformats.org/officeDocument/2006/relationships/customXml" Target="../ink/ink1453.xml"/><Relationship Id="rId173" Type="http://schemas.openxmlformats.org/officeDocument/2006/relationships/image" Target="../media/image1240.png"/><Relationship Id="rId194" Type="http://schemas.openxmlformats.org/officeDocument/2006/relationships/customXml" Target="../ink/ink1474.xml"/><Relationship Id="rId208" Type="http://schemas.openxmlformats.org/officeDocument/2006/relationships/customXml" Target="../ink/ink1481.xml"/><Relationship Id="rId229" Type="http://schemas.openxmlformats.org/officeDocument/2006/relationships/image" Target="../media/image1195.png"/><Relationship Id="rId240" Type="http://schemas.openxmlformats.org/officeDocument/2006/relationships/customXml" Target="../ink/ink1497.xml"/><Relationship Id="rId261" Type="http://schemas.openxmlformats.org/officeDocument/2006/relationships/image" Target="../media/image1213.png"/><Relationship Id="rId14" Type="http://schemas.openxmlformats.org/officeDocument/2006/relationships/customXml" Target="../ink/ink1384.xml"/><Relationship Id="rId35" Type="http://schemas.openxmlformats.org/officeDocument/2006/relationships/image" Target="../media/image5510.png"/><Relationship Id="rId56" Type="http://schemas.openxmlformats.org/officeDocument/2006/relationships/customXml" Target="../ink/ink1405.xml"/><Relationship Id="rId77" Type="http://schemas.openxmlformats.org/officeDocument/2006/relationships/image" Target="../media/image7600.png"/><Relationship Id="rId100" Type="http://schemas.openxmlformats.org/officeDocument/2006/relationships/customXml" Target="../ink/ink1427.xml"/><Relationship Id="rId8" Type="http://schemas.openxmlformats.org/officeDocument/2006/relationships/customXml" Target="../ink/ink1381.xml"/><Relationship Id="rId98" Type="http://schemas.openxmlformats.org/officeDocument/2006/relationships/customXml" Target="../ink/ink1426.xml"/><Relationship Id="rId121" Type="http://schemas.openxmlformats.org/officeDocument/2006/relationships/image" Target="../media/image9800.png"/><Relationship Id="rId142" Type="http://schemas.openxmlformats.org/officeDocument/2006/relationships/customXml" Target="../ink/ink1448.xml"/><Relationship Id="rId163" Type="http://schemas.openxmlformats.org/officeDocument/2006/relationships/image" Target="../media/image11900.png"/><Relationship Id="rId184" Type="http://schemas.openxmlformats.org/officeDocument/2006/relationships/customXml" Target="../ink/ink1469.xml"/><Relationship Id="rId219" Type="http://schemas.openxmlformats.org/officeDocument/2006/relationships/image" Target="../media/image1470.png"/><Relationship Id="rId230" Type="http://schemas.openxmlformats.org/officeDocument/2006/relationships/customXml" Target="../ink/ink1492.xml"/><Relationship Id="rId251" Type="http://schemas.openxmlformats.org/officeDocument/2006/relationships/image" Target="../media/image1207.png"/><Relationship Id="rId25" Type="http://schemas.openxmlformats.org/officeDocument/2006/relationships/image" Target="../media/image4910.png"/><Relationship Id="rId46" Type="http://schemas.openxmlformats.org/officeDocument/2006/relationships/customXml" Target="../ink/ink1400.xml"/><Relationship Id="rId67" Type="http://schemas.openxmlformats.org/officeDocument/2006/relationships/image" Target="../media/image7100.png"/><Relationship Id="rId88" Type="http://schemas.openxmlformats.org/officeDocument/2006/relationships/customXml" Target="../ink/ink1421.xml"/><Relationship Id="rId111" Type="http://schemas.openxmlformats.org/officeDocument/2006/relationships/image" Target="../media/image9300.png"/><Relationship Id="rId132" Type="http://schemas.openxmlformats.org/officeDocument/2006/relationships/customXml" Target="../ink/ink1443.xml"/><Relationship Id="rId153" Type="http://schemas.openxmlformats.org/officeDocument/2006/relationships/image" Target="../media/image11400.png"/><Relationship Id="rId174" Type="http://schemas.openxmlformats.org/officeDocument/2006/relationships/customXml" Target="../ink/ink1464.xml"/><Relationship Id="rId195" Type="http://schemas.openxmlformats.org/officeDocument/2006/relationships/image" Target="../media/image1350.png"/><Relationship Id="rId209" Type="http://schemas.openxmlformats.org/officeDocument/2006/relationships/image" Target="../media/image1420.png"/><Relationship Id="rId220" Type="http://schemas.openxmlformats.org/officeDocument/2006/relationships/customXml" Target="../ink/ink1487.xml"/><Relationship Id="rId241" Type="http://schemas.openxmlformats.org/officeDocument/2006/relationships/image" Target="../media/image1202.png"/><Relationship Id="rId15" Type="http://schemas.openxmlformats.org/officeDocument/2006/relationships/image" Target="../media/image4410.png"/><Relationship Id="rId36" Type="http://schemas.openxmlformats.org/officeDocument/2006/relationships/customXml" Target="../ink/ink1395.xml"/><Relationship Id="rId57" Type="http://schemas.openxmlformats.org/officeDocument/2006/relationships/image" Target="../media/image6610.png"/><Relationship Id="rId262" Type="http://schemas.openxmlformats.org/officeDocument/2006/relationships/customXml" Target="../ink/ink1508.xml"/><Relationship Id="rId78" Type="http://schemas.openxmlformats.org/officeDocument/2006/relationships/customXml" Target="../ink/ink1416.xml"/><Relationship Id="rId99" Type="http://schemas.openxmlformats.org/officeDocument/2006/relationships/image" Target="../media/image8700.png"/><Relationship Id="rId101" Type="http://schemas.openxmlformats.org/officeDocument/2006/relationships/image" Target="../media/image8800.png"/><Relationship Id="rId122" Type="http://schemas.openxmlformats.org/officeDocument/2006/relationships/customXml" Target="../ink/ink1438.xml"/><Relationship Id="rId143" Type="http://schemas.openxmlformats.org/officeDocument/2006/relationships/image" Target="../media/image10900.png"/><Relationship Id="rId164" Type="http://schemas.openxmlformats.org/officeDocument/2006/relationships/customXml" Target="../ink/ink1459.xml"/><Relationship Id="rId185" Type="http://schemas.openxmlformats.org/officeDocument/2006/relationships/image" Target="../media/image1300.png"/><Relationship Id="rId9" Type="http://schemas.openxmlformats.org/officeDocument/2006/relationships/image" Target="../media/image4110.png"/><Relationship Id="rId210" Type="http://schemas.openxmlformats.org/officeDocument/2006/relationships/customXml" Target="../ink/ink1482.xml"/><Relationship Id="rId26" Type="http://schemas.openxmlformats.org/officeDocument/2006/relationships/customXml" Target="../ink/ink1390.xml"/><Relationship Id="rId231" Type="http://schemas.openxmlformats.org/officeDocument/2006/relationships/image" Target="../media/image1196.png"/><Relationship Id="rId252" Type="http://schemas.openxmlformats.org/officeDocument/2006/relationships/customXml" Target="../ink/ink1503.xml"/><Relationship Id="rId47" Type="http://schemas.openxmlformats.org/officeDocument/2006/relationships/image" Target="../media/image6110.png"/><Relationship Id="rId68" Type="http://schemas.openxmlformats.org/officeDocument/2006/relationships/customXml" Target="../ink/ink1411.xml"/><Relationship Id="rId89" Type="http://schemas.openxmlformats.org/officeDocument/2006/relationships/image" Target="../media/image8200.png"/><Relationship Id="rId112" Type="http://schemas.openxmlformats.org/officeDocument/2006/relationships/customXml" Target="../ink/ink1433.xml"/><Relationship Id="rId133" Type="http://schemas.openxmlformats.org/officeDocument/2006/relationships/image" Target="../media/image10400.png"/><Relationship Id="rId154" Type="http://schemas.openxmlformats.org/officeDocument/2006/relationships/customXml" Target="../ink/ink1454.xml"/><Relationship Id="rId175" Type="http://schemas.openxmlformats.org/officeDocument/2006/relationships/image" Target="../media/image1250.png"/><Relationship Id="rId196" Type="http://schemas.openxmlformats.org/officeDocument/2006/relationships/customXml" Target="../ink/ink1475.xml"/><Relationship Id="rId200" Type="http://schemas.openxmlformats.org/officeDocument/2006/relationships/customXml" Target="../ink/ink1477.xml"/><Relationship Id="rId16" Type="http://schemas.openxmlformats.org/officeDocument/2006/relationships/customXml" Target="../ink/ink1385.xml"/><Relationship Id="rId221" Type="http://schemas.openxmlformats.org/officeDocument/2006/relationships/image" Target="../media/image1480.png"/><Relationship Id="rId242" Type="http://schemas.openxmlformats.org/officeDocument/2006/relationships/customXml" Target="../ink/ink1498.xml"/><Relationship Id="rId263" Type="http://schemas.openxmlformats.org/officeDocument/2006/relationships/image" Target="../media/image1214.png"/><Relationship Id="rId37" Type="http://schemas.openxmlformats.org/officeDocument/2006/relationships/image" Target="../media/image5610.png"/><Relationship Id="rId58" Type="http://schemas.openxmlformats.org/officeDocument/2006/relationships/customXml" Target="../ink/ink1406.xml"/><Relationship Id="rId79" Type="http://schemas.openxmlformats.org/officeDocument/2006/relationships/image" Target="../media/image7700.png"/><Relationship Id="rId102" Type="http://schemas.openxmlformats.org/officeDocument/2006/relationships/customXml" Target="../ink/ink1428.xml"/><Relationship Id="rId123" Type="http://schemas.openxmlformats.org/officeDocument/2006/relationships/image" Target="../media/image9900.png"/><Relationship Id="rId144" Type="http://schemas.openxmlformats.org/officeDocument/2006/relationships/customXml" Target="../ink/ink1449.xml"/><Relationship Id="rId90" Type="http://schemas.openxmlformats.org/officeDocument/2006/relationships/customXml" Target="../ink/ink1422.xml"/><Relationship Id="rId165" Type="http://schemas.openxmlformats.org/officeDocument/2006/relationships/image" Target="../media/image1200.png"/><Relationship Id="rId186" Type="http://schemas.openxmlformats.org/officeDocument/2006/relationships/customXml" Target="../ink/ink1470.xml"/><Relationship Id="rId211" Type="http://schemas.openxmlformats.org/officeDocument/2006/relationships/image" Target="../media/image1430.png"/><Relationship Id="rId232" Type="http://schemas.openxmlformats.org/officeDocument/2006/relationships/customXml" Target="../ink/ink1493.xml"/><Relationship Id="rId253" Type="http://schemas.openxmlformats.org/officeDocument/2006/relationships/image" Target="../media/image1208.png"/><Relationship Id="rId27" Type="http://schemas.openxmlformats.org/officeDocument/2006/relationships/image" Target="../media/image5110.png"/><Relationship Id="rId48" Type="http://schemas.openxmlformats.org/officeDocument/2006/relationships/customXml" Target="../ink/ink1401.xml"/><Relationship Id="rId69" Type="http://schemas.openxmlformats.org/officeDocument/2006/relationships/image" Target="../media/image7200.png"/><Relationship Id="rId113" Type="http://schemas.openxmlformats.org/officeDocument/2006/relationships/image" Target="../media/image9400.png"/><Relationship Id="rId134" Type="http://schemas.openxmlformats.org/officeDocument/2006/relationships/customXml" Target="../ink/ink1444.xml"/><Relationship Id="rId80" Type="http://schemas.openxmlformats.org/officeDocument/2006/relationships/customXml" Target="../ink/ink1417.xml"/><Relationship Id="rId155" Type="http://schemas.openxmlformats.org/officeDocument/2006/relationships/image" Target="../media/image11500.png"/><Relationship Id="rId176" Type="http://schemas.openxmlformats.org/officeDocument/2006/relationships/customXml" Target="../ink/ink1465.xml"/><Relationship Id="rId197" Type="http://schemas.openxmlformats.org/officeDocument/2006/relationships/image" Target="../media/image1360.png"/><Relationship Id="rId201" Type="http://schemas.openxmlformats.org/officeDocument/2006/relationships/image" Target="../media/image1380.png"/><Relationship Id="rId222" Type="http://schemas.openxmlformats.org/officeDocument/2006/relationships/customXml" Target="../ink/ink1488.xml"/><Relationship Id="rId243" Type="http://schemas.openxmlformats.org/officeDocument/2006/relationships/image" Target="../media/image1203.png"/><Relationship Id="rId264" Type="http://schemas.openxmlformats.org/officeDocument/2006/relationships/customXml" Target="../ink/ink1509.xml"/><Relationship Id="rId17" Type="http://schemas.openxmlformats.org/officeDocument/2006/relationships/image" Target="../media/image4510.png"/><Relationship Id="rId38" Type="http://schemas.openxmlformats.org/officeDocument/2006/relationships/customXml" Target="../ink/ink1396.xml"/><Relationship Id="rId59" Type="http://schemas.openxmlformats.org/officeDocument/2006/relationships/image" Target="../media/image6710.png"/><Relationship Id="rId103" Type="http://schemas.openxmlformats.org/officeDocument/2006/relationships/image" Target="../media/image8900.png"/><Relationship Id="rId124" Type="http://schemas.openxmlformats.org/officeDocument/2006/relationships/customXml" Target="../ink/ink1439.xml"/><Relationship Id="rId70" Type="http://schemas.openxmlformats.org/officeDocument/2006/relationships/customXml" Target="../ink/ink1412.xml"/><Relationship Id="rId91" Type="http://schemas.openxmlformats.org/officeDocument/2006/relationships/image" Target="../media/image8300.png"/><Relationship Id="rId145" Type="http://schemas.openxmlformats.org/officeDocument/2006/relationships/image" Target="../media/image11000.png"/><Relationship Id="rId166" Type="http://schemas.openxmlformats.org/officeDocument/2006/relationships/customXml" Target="../ink/ink1460.xml"/><Relationship Id="rId187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483.xml"/><Relationship Id="rId233" Type="http://schemas.openxmlformats.org/officeDocument/2006/relationships/image" Target="../media/image1197.png"/><Relationship Id="rId254" Type="http://schemas.openxmlformats.org/officeDocument/2006/relationships/customXml" Target="../ink/ink1504.xml"/><Relationship Id="rId28" Type="http://schemas.openxmlformats.org/officeDocument/2006/relationships/customXml" Target="../ink/ink1391.xml"/><Relationship Id="rId49" Type="http://schemas.openxmlformats.org/officeDocument/2006/relationships/image" Target="../media/image6210.png"/><Relationship Id="rId114" Type="http://schemas.openxmlformats.org/officeDocument/2006/relationships/customXml" Target="../ink/ink1434.xml"/><Relationship Id="rId60" Type="http://schemas.openxmlformats.org/officeDocument/2006/relationships/customXml" Target="../ink/ink1407.xml"/><Relationship Id="rId81" Type="http://schemas.openxmlformats.org/officeDocument/2006/relationships/image" Target="../media/image7800.png"/><Relationship Id="rId135" Type="http://schemas.openxmlformats.org/officeDocument/2006/relationships/image" Target="../media/image10500.png"/><Relationship Id="rId156" Type="http://schemas.openxmlformats.org/officeDocument/2006/relationships/customXml" Target="../ink/ink1455.xml"/><Relationship Id="rId177" Type="http://schemas.openxmlformats.org/officeDocument/2006/relationships/image" Target="../media/image1260.png"/><Relationship Id="rId198" Type="http://schemas.openxmlformats.org/officeDocument/2006/relationships/customXml" Target="../ink/ink1476.xml"/><Relationship Id="rId202" Type="http://schemas.openxmlformats.org/officeDocument/2006/relationships/customXml" Target="../ink/ink1478.xml"/><Relationship Id="rId223" Type="http://schemas.openxmlformats.org/officeDocument/2006/relationships/image" Target="../media/image1490.png"/><Relationship Id="rId244" Type="http://schemas.openxmlformats.org/officeDocument/2006/relationships/customXml" Target="../ink/ink1499.xml"/><Relationship Id="rId18" Type="http://schemas.openxmlformats.org/officeDocument/2006/relationships/customXml" Target="../ink/ink1386.xml"/><Relationship Id="rId39" Type="http://schemas.openxmlformats.org/officeDocument/2006/relationships/image" Target="../media/image5710.png"/><Relationship Id="rId265" Type="http://schemas.openxmlformats.org/officeDocument/2006/relationships/image" Target="../media/image1215.png"/><Relationship Id="rId50" Type="http://schemas.openxmlformats.org/officeDocument/2006/relationships/customXml" Target="../ink/ink1402.xml"/><Relationship Id="rId104" Type="http://schemas.openxmlformats.org/officeDocument/2006/relationships/customXml" Target="../ink/ink1429.xml"/><Relationship Id="rId125" Type="http://schemas.openxmlformats.org/officeDocument/2006/relationships/image" Target="../media/image10000.png"/><Relationship Id="rId146" Type="http://schemas.openxmlformats.org/officeDocument/2006/relationships/customXml" Target="../ink/ink1450.xml"/><Relationship Id="rId167" Type="http://schemas.openxmlformats.org/officeDocument/2006/relationships/image" Target="../media/image1210.png"/><Relationship Id="rId188" Type="http://schemas.openxmlformats.org/officeDocument/2006/relationships/customXml" Target="../ink/ink1471.xml"/><Relationship Id="rId71" Type="http://schemas.openxmlformats.org/officeDocument/2006/relationships/image" Target="../media/image7300.png"/><Relationship Id="rId92" Type="http://schemas.openxmlformats.org/officeDocument/2006/relationships/customXml" Target="../ink/ink1423.xml"/><Relationship Id="rId213" Type="http://schemas.openxmlformats.org/officeDocument/2006/relationships/image" Target="../media/image1440.png"/><Relationship Id="rId234" Type="http://schemas.openxmlformats.org/officeDocument/2006/relationships/customXml" Target="../ink/ink1494.xml"/><Relationship Id="rId2" Type="http://schemas.openxmlformats.org/officeDocument/2006/relationships/customXml" Target="../ink/ink1378.xml"/><Relationship Id="rId29" Type="http://schemas.openxmlformats.org/officeDocument/2006/relationships/image" Target="../media/image5210.png"/><Relationship Id="rId255" Type="http://schemas.openxmlformats.org/officeDocument/2006/relationships/image" Target="../media/image1209.png"/><Relationship Id="rId40" Type="http://schemas.openxmlformats.org/officeDocument/2006/relationships/customXml" Target="../ink/ink1397.xml"/><Relationship Id="rId115" Type="http://schemas.openxmlformats.org/officeDocument/2006/relationships/image" Target="../media/image9540.png"/><Relationship Id="rId136" Type="http://schemas.openxmlformats.org/officeDocument/2006/relationships/customXml" Target="../ink/ink1445.xml"/><Relationship Id="rId157" Type="http://schemas.openxmlformats.org/officeDocument/2006/relationships/image" Target="../media/image11600.png"/><Relationship Id="rId178" Type="http://schemas.openxmlformats.org/officeDocument/2006/relationships/customXml" Target="../ink/ink1466.xml"/><Relationship Id="rId61" Type="http://schemas.openxmlformats.org/officeDocument/2006/relationships/image" Target="../media/image6810.png"/><Relationship Id="rId82" Type="http://schemas.openxmlformats.org/officeDocument/2006/relationships/customXml" Target="../ink/ink1418.xml"/><Relationship Id="rId199" Type="http://schemas.openxmlformats.org/officeDocument/2006/relationships/image" Target="../media/image1370.png"/><Relationship Id="rId203" Type="http://schemas.openxmlformats.org/officeDocument/2006/relationships/image" Target="../media/image1390.png"/><Relationship Id="rId19" Type="http://schemas.openxmlformats.org/officeDocument/2006/relationships/image" Target="../media/image4610.png"/><Relationship Id="rId224" Type="http://schemas.openxmlformats.org/officeDocument/2006/relationships/customXml" Target="../ink/ink1489.xml"/><Relationship Id="rId245" Type="http://schemas.openxmlformats.org/officeDocument/2006/relationships/image" Target="../media/image1204.png"/><Relationship Id="rId30" Type="http://schemas.openxmlformats.org/officeDocument/2006/relationships/customXml" Target="../ink/ink1392.xml"/><Relationship Id="rId105" Type="http://schemas.openxmlformats.org/officeDocument/2006/relationships/image" Target="../media/image9000.png"/><Relationship Id="rId126" Type="http://schemas.openxmlformats.org/officeDocument/2006/relationships/customXml" Target="../ink/ink1440.xml"/><Relationship Id="rId147" Type="http://schemas.openxmlformats.org/officeDocument/2006/relationships/image" Target="../media/image11110.png"/><Relationship Id="rId168" Type="http://schemas.openxmlformats.org/officeDocument/2006/relationships/customXml" Target="../ink/ink1461.xml"/><Relationship Id="rId51" Type="http://schemas.openxmlformats.org/officeDocument/2006/relationships/image" Target="../media/image6310.png"/><Relationship Id="rId72" Type="http://schemas.openxmlformats.org/officeDocument/2006/relationships/customXml" Target="../ink/ink1413.xml"/><Relationship Id="rId93" Type="http://schemas.openxmlformats.org/officeDocument/2006/relationships/image" Target="../media/image8400.png"/><Relationship Id="rId189" Type="http://schemas.openxmlformats.org/officeDocument/2006/relationships/image" Target="../media/image1320.png"/><Relationship Id="rId3" Type="http://schemas.openxmlformats.org/officeDocument/2006/relationships/image" Target="../media/image3710.png"/><Relationship Id="rId214" Type="http://schemas.openxmlformats.org/officeDocument/2006/relationships/customXml" Target="../ink/ink1484.xml"/><Relationship Id="rId235" Type="http://schemas.openxmlformats.org/officeDocument/2006/relationships/image" Target="../media/image1198.png"/><Relationship Id="rId256" Type="http://schemas.openxmlformats.org/officeDocument/2006/relationships/customXml" Target="../ink/ink1505.xml"/><Relationship Id="rId116" Type="http://schemas.openxmlformats.org/officeDocument/2006/relationships/customXml" Target="../ink/ink1435.xml"/><Relationship Id="rId137" Type="http://schemas.openxmlformats.org/officeDocument/2006/relationships/image" Target="../media/image10600.png"/><Relationship Id="rId158" Type="http://schemas.openxmlformats.org/officeDocument/2006/relationships/customXml" Target="../ink/ink1456.xml"/><Relationship Id="rId20" Type="http://schemas.openxmlformats.org/officeDocument/2006/relationships/customXml" Target="../ink/ink1387.xml"/><Relationship Id="rId41" Type="http://schemas.openxmlformats.org/officeDocument/2006/relationships/image" Target="../media/image5810.png"/><Relationship Id="rId62" Type="http://schemas.openxmlformats.org/officeDocument/2006/relationships/customXml" Target="../ink/ink1408.xml"/><Relationship Id="rId83" Type="http://schemas.openxmlformats.org/officeDocument/2006/relationships/image" Target="../media/image7900.png"/><Relationship Id="rId179" Type="http://schemas.openxmlformats.org/officeDocument/2006/relationships/image" Target="../media/image1270.png"/><Relationship Id="rId190" Type="http://schemas.openxmlformats.org/officeDocument/2006/relationships/customXml" Target="../ink/ink1472.xml"/><Relationship Id="rId204" Type="http://schemas.openxmlformats.org/officeDocument/2006/relationships/customXml" Target="../ink/ink1479.xml"/><Relationship Id="rId225" Type="http://schemas.openxmlformats.org/officeDocument/2006/relationships/image" Target="../media/image1500.png"/><Relationship Id="rId246" Type="http://schemas.openxmlformats.org/officeDocument/2006/relationships/customXml" Target="../ink/ink1500.xml"/><Relationship Id="rId106" Type="http://schemas.openxmlformats.org/officeDocument/2006/relationships/customXml" Target="../ink/ink1430.xml"/><Relationship Id="rId127" Type="http://schemas.openxmlformats.org/officeDocument/2006/relationships/image" Target="../media/image10100.png"/><Relationship Id="rId10" Type="http://schemas.openxmlformats.org/officeDocument/2006/relationships/customXml" Target="../ink/ink1382.xml"/><Relationship Id="rId31" Type="http://schemas.openxmlformats.org/officeDocument/2006/relationships/image" Target="../media/image5310.png"/><Relationship Id="rId52" Type="http://schemas.openxmlformats.org/officeDocument/2006/relationships/customXml" Target="../ink/ink1403.xml"/><Relationship Id="rId73" Type="http://schemas.openxmlformats.org/officeDocument/2006/relationships/image" Target="../media/image7400.png"/><Relationship Id="rId94" Type="http://schemas.openxmlformats.org/officeDocument/2006/relationships/customXml" Target="../ink/ink1424.xml"/><Relationship Id="rId148" Type="http://schemas.openxmlformats.org/officeDocument/2006/relationships/customXml" Target="../ink/ink1451.xml"/><Relationship Id="rId169" Type="http://schemas.openxmlformats.org/officeDocument/2006/relationships/image" Target="../media/image1220.png"/><Relationship Id="rId4" Type="http://schemas.openxmlformats.org/officeDocument/2006/relationships/customXml" Target="../ink/ink1379.xml"/><Relationship Id="rId180" Type="http://schemas.openxmlformats.org/officeDocument/2006/relationships/customXml" Target="../ink/ink1467.xml"/><Relationship Id="rId215" Type="http://schemas.openxmlformats.org/officeDocument/2006/relationships/image" Target="../media/image1450.png"/><Relationship Id="rId236" Type="http://schemas.openxmlformats.org/officeDocument/2006/relationships/customXml" Target="../ink/ink1495.xml"/><Relationship Id="rId257" Type="http://schemas.openxmlformats.org/officeDocument/2006/relationships/image" Target="../media/image1211.png"/><Relationship Id="rId42" Type="http://schemas.openxmlformats.org/officeDocument/2006/relationships/customXml" Target="../ink/ink1398.xml"/><Relationship Id="rId84" Type="http://schemas.openxmlformats.org/officeDocument/2006/relationships/customXml" Target="../ink/ink1419.xml"/><Relationship Id="rId138" Type="http://schemas.openxmlformats.org/officeDocument/2006/relationships/customXml" Target="../ink/ink1446.xml"/><Relationship Id="rId191" Type="http://schemas.openxmlformats.org/officeDocument/2006/relationships/image" Target="../media/image1330.png"/><Relationship Id="rId205" Type="http://schemas.openxmlformats.org/officeDocument/2006/relationships/image" Target="../media/image1400.png"/><Relationship Id="rId247" Type="http://schemas.openxmlformats.org/officeDocument/2006/relationships/image" Target="../media/image120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13.xml"/><Relationship Id="rId3" Type="http://schemas.openxmlformats.org/officeDocument/2006/relationships/image" Target="../media/image1216.png"/><Relationship Id="rId7" Type="http://schemas.openxmlformats.org/officeDocument/2006/relationships/image" Target="../media/image1218.png"/><Relationship Id="rId2" Type="http://schemas.openxmlformats.org/officeDocument/2006/relationships/customXml" Target="../ink/ink15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12.xml"/><Relationship Id="rId11" Type="http://schemas.openxmlformats.org/officeDocument/2006/relationships/image" Target="../media/image1221.png"/><Relationship Id="rId5" Type="http://schemas.openxmlformats.org/officeDocument/2006/relationships/image" Target="../media/image1217.png"/><Relationship Id="rId10" Type="http://schemas.openxmlformats.org/officeDocument/2006/relationships/customXml" Target="../ink/ink1514.xml"/><Relationship Id="rId4" Type="http://schemas.openxmlformats.org/officeDocument/2006/relationships/customXml" Target="../ink/ink1511.xml"/><Relationship Id="rId9" Type="http://schemas.openxmlformats.org/officeDocument/2006/relationships/image" Target="../media/image1219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3.png"/><Relationship Id="rId21" Type="http://schemas.openxmlformats.org/officeDocument/2006/relationships/customXml" Target="../ink/ink42.xml"/><Relationship Id="rId42" Type="http://schemas.openxmlformats.org/officeDocument/2006/relationships/image" Target="../media/image51.png"/><Relationship Id="rId47" Type="http://schemas.openxmlformats.org/officeDocument/2006/relationships/customXml" Target="../ink/ink55.xml"/><Relationship Id="rId63" Type="http://schemas.openxmlformats.org/officeDocument/2006/relationships/customXml" Target="../ink/ink63.xml"/><Relationship Id="rId68" Type="http://schemas.openxmlformats.org/officeDocument/2006/relationships/image" Target="../media/image64.png"/><Relationship Id="rId16" Type="http://schemas.openxmlformats.org/officeDocument/2006/relationships/image" Target="../media/image39.png"/><Relationship Id="rId11" Type="http://schemas.openxmlformats.org/officeDocument/2006/relationships/customXml" Target="../ink/ink37.xml"/><Relationship Id="rId32" Type="http://schemas.openxmlformats.org/officeDocument/2006/relationships/image" Target="../media/image46.png"/><Relationship Id="rId37" Type="http://schemas.openxmlformats.org/officeDocument/2006/relationships/customXml" Target="../ink/ink50.xml"/><Relationship Id="rId53" Type="http://schemas.openxmlformats.org/officeDocument/2006/relationships/customXml" Target="../ink/ink58.xml"/><Relationship Id="rId58" Type="http://schemas.openxmlformats.org/officeDocument/2006/relationships/image" Target="../media/image59.png"/><Relationship Id="rId74" Type="http://schemas.openxmlformats.org/officeDocument/2006/relationships/image" Target="../media/image67.png"/><Relationship Id="rId79" Type="http://schemas.openxmlformats.org/officeDocument/2006/relationships/customXml" Target="../ink/ink71.xml"/><Relationship Id="rId5" Type="http://schemas.openxmlformats.org/officeDocument/2006/relationships/customXml" Target="../ink/ink34.xml"/><Relationship Id="rId61" Type="http://schemas.openxmlformats.org/officeDocument/2006/relationships/customXml" Target="../ink/ink62.xml"/><Relationship Id="rId82" Type="http://schemas.openxmlformats.org/officeDocument/2006/relationships/image" Target="../media/image71.png"/><Relationship Id="rId19" Type="http://schemas.openxmlformats.org/officeDocument/2006/relationships/customXml" Target="../ink/ink41.xml"/><Relationship Id="rId14" Type="http://schemas.openxmlformats.org/officeDocument/2006/relationships/image" Target="../media/image38.png"/><Relationship Id="rId22" Type="http://schemas.openxmlformats.org/officeDocument/2006/relationships/image" Target="../media/image41.png"/><Relationship Id="rId27" Type="http://schemas.openxmlformats.org/officeDocument/2006/relationships/customXml" Target="../ink/ink45.xml"/><Relationship Id="rId30" Type="http://schemas.openxmlformats.org/officeDocument/2006/relationships/image" Target="../media/image45.png"/><Relationship Id="rId35" Type="http://schemas.openxmlformats.org/officeDocument/2006/relationships/customXml" Target="../ink/ink49.xml"/><Relationship Id="rId43" Type="http://schemas.openxmlformats.org/officeDocument/2006/relationships/customXml" Target="../ink/ink53.xml"/><Relationship Id="rId48" Type="http://schemas.openxmlformats.org/officeDocument/2006/relationships/image" Target="../media/image54.png"/><Relationship Id="rId56" Type="http://schemas.openxmlformats.org/officeDocument/2006/relationships/image" Target="../media/image58.png"/><Relationship Id="rId64" Type="http://schemas.openxmlformats.org/officeDocument/2006/relationships/image" Target="../media/image62.png"/><Relationship Id="rId69" Type="http://schemas.openxmlformats.org/officeDocument/2006/relationships/customXml" Target="../ink/ink66.xml"/><Relationship Id="rId77" Type="http://schemas.openxmlformats.org/officeDocument/2006/relationships/customXml" Target="../ink/ink70.xml"/><Relationship Id="rId8" Type="http://schemas.openxmlformats.org/officeDocument/2006/relationships/image" Target="../media/image35.png"/><Relationship Id="rId51" Type="http://schemas.openxmlformats.org/officeDocument/2006/relationships/customXml" Target="../ink/ink57.xml"/><Relationship Id="rId72" Type="http://schemas.openxmlformats.org/officeDocument/2006/relationships/image" Target="../media/image66.png"/><Relationship Id="rId80" Type="http://schemas.openxmlformats.org/officeDocument/2006/relationships/image" Target="../media/image70.png"/><Relationship Id="rId3" Type="http://schemas.openxmlformats.org/officeDocument/2006/relationships/customXml" Target="../ink/ink33.xml"/><Relationship Id="rId12" Type="http://schemas.openxmlformats.org/officeDocument/2006/relationships/image" Target="../media/image37.png"/><Relationship Id="rId17" Type="http://schemas.openxmlformats.org/officeDocument/2006/relationships/customXml" Target="../ink/ink40.xml"/><Relationship Id="rId25" Type="http://schemas.openxmlformats.org/officeDocument/2006/relationships/customXml" Target="../ink/ink44.xml"/><Relationship Id="rId33" Type="http://schemas.openxmlformats.org/officeDocument/2006/relationships/customXml" Target="../ink/ink48.xml"/><Relationship Id="rId38" Type="http://schemas.openxmlformats.org/officeDocument/2006/relationships/image" Target="../media/image49.png"/><Relationship Id="rId46" Type="http://schemas.openxmlformats.org/officeDocument/2006/relationships/image" Target="../media/image53.png"/><Relationship Id="rId59" Type="http://schemas.openxmlformats.org/officeDocument/2006/relationships/customXml" Target="../ink/ink61.xml"/><Relationship Id="rId67" Type="http://schemas.openxmlformats.org/officeDocument/2006/relationships/customXml" Target="../ink/ink65.xml"/><Relationship Id="rId20" Type="http://schemas.openxmlformats.org/officeDocument/2006/relationships/image" Target="../media/image40.png"/><Relationship Id="rId41" Type="http://schemas.openxmlformats.org/officeDocument/2006/relationships/customXml" Target="../ink/ink52.xml"/><Relationship Id="rId54" Type="http://schemas.openxmlformats.org/officeDocument/2006/relationships/image" Target="../media/image57.png"/><Relationship Id="rId62" Type="http://schemas.openxmlformats.org/officeDocument/2006/relationships/image" Target="../media/image61.png"/><Relationship Id="rId70" Type="http://schemas.openxmlformats.org/officeDocument/2006/relationships/image" Target="../media/image65.png"/><Relationship Id="rId75" Type="http://schemas.openxmlformats.org/officeDocument/2006/relationships/customXml" Target="../ink/ink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5" Type="http://schemas.openxmlformats.org/officeDocument/2006/relationships/customXml" Target="../ink/ink39.xml"/><Relationship Id="rId23" Type="http://schemas.openxmlformats.org/officeDocument/2006/relationships/customXml" Target="../ink/ink43.xml"/><Relationship Id="rId28" Type="http://schemas.openxmlformats.org/officeDocument/2006/relationships/image" Target="../media/image44.png"/><Relationship Id="rId36" Type="http://schemas.openxmlformats.org/officeDocument/2006/relationships/image" Target="../media/image48.png"/><Relationship Id="rId49" Type="http://schemas.openxmlformats.org/officeDocument/2006/relationships/customXml" Target="../ink/ink56.xml"/><Relationship Id="rId57" Type="http://schemas.openxmlformats.org/officeDocument/2006/relationships/customXml" Target="../ink/ink60.xml"/><Relationship Id="rId10" Type="http://schemas.openxmlformats.org/officeDocument/2006/relationships/image" Target="../media/image36.png"/><Relationship Id="rId31" Type="http://schemas.openxmlformats.org/officeDocument/2006/relationships/customXml" Target="../ink/ink47.xml"/><Relationship Id="rId44" Type="http://schemas.openxmlformats.org/officeDocument/2006/relationships/image" Target="../media/image52.png"/><Relationship Id="rId52" Type="http://schemas.openxmlformats.org/officeDocument/2006/relationships/image" Target="../media/image56.png"/><Relationship Id="rId60" Type="http://schemas.openxmlformats.org/officeDocument/2006/relationships/image" Target="../media/image60.png"/><Relationship Id="rId65" Type="http://schemas.openxmlformats.org/officeDocument/2006/relationships/customXml" Target="../ink/ink64.xml"/><Relationship Id="rId73" Type="http://schemas.openxmlformats.org/officeDocument/2006/relationships/customXml" Target="../ink/ink68.xml"/><Relationship Id="rId78" Type="http://schemas.openxmlformats.org/officeDocument/2006/relationships/image" Target="../media/image69.png"/><Relationship Id="rId81" Type="http://schemas.openxmlformats.org/officeDocument/2006/relationships/customXml" Target="../ink/ink72.xml"/><Relationship Id="rId4" Type="http://schemas.openxmlformats.org/officeDocument/2006/relationships/image" Target="../media/image33.png"/><Relationship Id="rId9" Type="http://schemas.openxmlformats.org/officeDocument/2006/relationships/customXml" Target="../ink/ink36.xml"/><Relationship Id="rId13" Type="http://schemas.openxmlformats.org/officeDocument/2006/relationships/customXml" Target="../ink/ink38.xml"/><Relationship Id="rId18" Type="http://schemas.openxmlformats.org/officeDocument/2006/relationships/image" Target="../media/image8.png"/><Relationship Id="rId39" Type="http://schemas.openxmlformats.org/officeDocument/2006/relationships/customXml" Target="../ink/ink51.xml"/><Relationship Id="rId34" Type="http://schemas.openxmlformats.org/officeDocument/2006/relationships/image" Target="../media/image47.png"/><Relationship Id="rId50" Type="http://schemas.openxmlformats.org/officeDocument/2006/relationships/image" Target="../media/image55.png"/><Relationship Id="rId55" Type="http://schemas.openxmlformats.org/officeDocument/2006/relationships/customXml" Target="../ink/ink59.xml"/><Relationship Id="rId76" Type="http://schemas.openxmlformats.org/officeDocument/2006/relationships/image" Target="../media/image68.png"/><Relationship Id="rId7" Type="http://schemas.openxmlformats.org/officeDocument/2006/relationships/customXml" Target="../ink/ink35.xml"/><Relationship Id="rId71" Type="http://schemas.openxmlformats.org/officeDocument/2006/relationships/customXml" Target="../ink/ink67.xml"/><Relationship Id="rId2" Type="http://schemas.openxmlformats.org/officeDocument/2006/relationships/image" Target="../media/image32.png"/><Relationship Id="rId29" Type="http://schemas.openxmlformats.org/officeDocument/2006/relationships/customXml" Target="../ink/ink46.xml"/><Relationship Id="rId24" Type="http://schemas.openxmlformats.org/officeDocument/2006/relationships/image" Target="../media/image42.png"/><Relationship Id="rId40" Type="http://schemas.openxmlformats.org/officeDocument/2006/relationships/image" Target="../media/image50.png"/><Relationship Id="rId45" Type="http://schemas.openxmlformats.org/officeDocument/2006/relationships/customXml" Target="../ink/ink54.xml"/><Relationship Id="rId66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5.xml"/><Relationship Id="rId13" Type="http://schemas.openxmlformats.org/officeDocument/2006/relationships/image" Target="../media/image77.png"/><Relationship Id="rId18" Type="http://schemas.openxmlformats.org/officeDocument/2006/relationships/customXml" Target="../ink/ink80.xml"/><Relationship Id="rId26" Type="http://schemas.openxmlformats.org/officeDocument/2006/relationships/customXml" Target="../ink/ink84.xml"/><Relationship Id="rId3" Type="http://schemas.microsoft.com/office/2007/relationships/hdphoto" Target="../media/hdphoto1.wdp"/><Relationship Id="rId21" Type="http://schemas.openxmlformats.org/officeDocument/2006/relationships/image" Target="../media/image81.png"/><Relationship Id="rId7" Type="http://schemas.openxmlformats.org/officeDocument/2006/relationships/image" Target="../media/image74.png"/><Relationship Id="rId12" Type="http://schemas.openxmlformats.org/officeDocument/2006/relationships/customXml" Target="../ink/ink77.xml"/><Relationship Id="rId17" Type="http://schemas.openxmlformats.org/officeDocument/2006/relationships/image" Target="../media/image79.png"/><Relationship Id="rId25" Type="http://schemas.openxmlformats.org/officeDocument/2006/relationships/image" Target="../media/image83.png"/><Relationship Id="rId2" Type="http://schemas.openxmlformats.org/officeDocument/2006/relationships/image" Target="../media/image72.png"/><Relationship Id="rId16" Type="http://schemas.openxmlformats.org/officeDocument/2006/relationships/customXml" Target="../ink/ink79.xml"/><Relationship Id="rId20" Type="http://schemas.openxmlformats.org/officeDocument/2006/relationships/customXml" Target="../ink/ink81.xml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4.xml"/><Relationship Id="rId11" Type="http://schemas.openxmlformats.org/officeDocument/2006/relationships/image" Target="../media/image76.png"/><Relationship Id="rId24" Type="http://schemas.openxmlformats.org/officeDocument/2006/relationships/customXml" Target="../ink/ink83.xml"/><Relationship Id="rId5" Type="http://schemas.openxmlformats.org/officeDocument/2006/relationships/image" Target="../media/image73.png"/><Relationship Id="rId15" Type="http://schemas.openxmlformats.org/officeDocument/2006/relationships/image" Target="../media/image78.png"/><Relationship Id="rId23" Type="http://schemas.openxmlformats.org/officeDocument/2006/relationships/image" Target="../media/image82.png"/><Relationship Id="rId28" Type="http://schemas.openxmlformats.org/officeDocument/2006/relationships/customXml" Target="../ink/ink85.xml"/><Relationship Id="rId10" Type="http://schemas.openxmlformats.org/officeDocument/2006/relationships/customXml" Target="../ink/ink76.xml"/><Relationship Id="rId19" Type="http://schemas.openxmlformats.org/officeDocument/2006/relationships/image" Target="../media/image80.png"/><Relationship Id="rId4" Type="http://schemas.openxmlformats.org/officeDocument/2006/relationships/customXml" Target="../ink/ink73.xml"/><Relationship Id="rId9" Type="http://schemas.openxmlformats.org/officeDocument/2006/relationships/image" Target="../media/image75.png"/><Relationship Id="rId14" Type="http://schemas.openxmlformats.org/officeDocument/2006/relationships/customXml" Target="../ink/ink78.xml"/><Relationship Id="rId22" Type="http://schemas.openxmlformats.org/officeDocument/2006/relationships/customXml" Target="../ink/ink82.xml"/><Relationship Id="rId27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8.xml"/><Relationship Id="rId21" Type="http://schemas.openxmlformats.org/officeDocument/2006/relationships/customXml" Target="../ink/ink95.xml"/><Relationship Id="rId34" Type="http://schemas.openxmlformats.org/officeDocument/2006/relationships/customXml" Target="../ink/ink103.xml"/><Relationship Id="rId42" Type="http://schemas.openxmlformats.org/officeDocument/2006/relationships/customXml" Target="../ink/ink107.xml"/><Relationship Id="rId47" Type="http://schemas.openxmlformats.org/officeDocument/2006/relationships/image" Target="../media/image106.png"/><Relationship Id="rId50" Type="http://schemas.openxmlformats.org/officeDocument/2006/relationships/customXml" Target="../ink/ink111.xml"/><Relationship Id="rId55" Type="http://schemas.openxmlformats.org/officeDocument/2006/relationships/image" Target="../media/image110.png"/><Relationship Id="rId63" Type="http://schemas.openxmlformats.org/officeDocument/2006/relationships/image" Target="../media/image114.png"/><Relationship Id="rId7" Type="http://schemas.openxmlformats.org/officeDocument/2006/relationships/image" Target="../media/image88.png"/><Relationship Id="rId2" Type="http://schemas.openxmlformats.org/officeDocument/2006/relationships/image" Target="../media/image86.png"/><Relationship Id="rId16" Type="http://schemas.openxmlformats.org/officeDocument/2006/relationships/image" Target="../media/image92.png"/><Relationship Id="rId29" Type="http://schemas.openxmlformats.org/officeDocument/2006/relationships/customXml" Target="../ink/ink100.xml"/><Relationship Id="rId11" Type="http://schemas.openxmlformats.org/officeDocument/2006/relationships/image" Target="../media/image90.png"/><Relationship Id="rId24" Type="http://schemas.openxmlformats.org/officeDocument/2006/relationships/customXml" Target="../ink/ink97.xml"/><Relationship Id="rId32" Type="http://schemas.openxmlformats.org/officeDocument/2006/relationships/image" Target="../media/image99.png"/><Relationship Id="rId37" Type="http://schemas.openxmlformats.org/officeDocument/2006/relationships/image" Target="../media/image101.png"/><Relationship Id="rId40" Type="http://schemas.openxmlformats.org/officeDocument/2006/relationships/customXml" Target="../ink/ink106.xml"/><Relationship Id="rId45" Type="http://schemas.openxmlformats.org/officeDocument/2006/relationships/image" Target="../media/image105.png"/><Relationship Id="rId53" Type="http://schemas.openxmlformats.org/officeDocument/2006/relationships/image" Target="../media/image109.png"/><Relationship Id="rId58" Type="http://schemas.openxmlformats.org/officeDocument/2006/relationships/customXml" Target="../ink/ink115.xml"/><Relationship Id="rId5" Type="http://schemas.openxmlformats.org/officeDocument/2006/relationships/image" Target="../media/image87.png"/><Relationship Id="rId61" Type="http://schemas.openxmlformats.org/officeDocument/2006/relationships/image" Target="../media/image113.png"/><Relationship Id="rId19" Type="http://schemas.openxmlformats.org/officeDocument/2006/relationships/customXml" Target="../ink/ink94.xml"/><Relationship Id="rId14" Type="http://schemas.openxmlformats.org/officeDocument/2006/relationships/image" Target="../media/image91.png"/><Relationship Id="rId22" Type="http://schemas.openxmlformats.org/officeDocument/2006/relationships/image" Target="../media/image95.png"/><Relationship Id="rId27" Type="http://schemas.openxmlformats.org/officeDocument/2006/relationships/image" Target="../media/image97.png"/><Relationship Id="rId30" Type="http://schemas.openxmlformats.org/officeDocument/2006/relationships/image" Target="../media/image98.png"/><Relationship Id="rId35" Type="http://schemas.openxmlformats.org/officeDocument/2006/relationships/image" Target="../media/image100.png"/><Relationship Id="rId43" Type="http://schemas.openxmlformats.org/officeDocument/2006/relationships/image" Target="../media/image104.png"/><Relationship Id="rId48" Type="http://schemas.openxmlformats.org/officeDocument/2006/relationships/customXml" Target="../ink/ink110.xml"/><Relationship Id="rId56" Type="http://schemas.openxmlformats.org/officeDocument/2006/relationships/customXml" Target="../ink/ink114.xml"/><Relationship Id="rId64" Type="http://schemas.openxmlformats.org/officeDocument/2006/relationships/customXml" Target="../ink/ink118.xml"/><Relationship Id="rId8" Type="http://schemas.openxmlformats.org/officeDocument/2006/relationships/customXml" Target="../ink/ink88.xml"/><Relationship Id="rId51" Type="http://schemas.openxmlformats.org/officeDocument/2006/relationships/image" Target="../media/image108.png"/><Relationship Id="rId3" Type="http://schemas.microsoft.com/office/2007/relationships/hdphoto" Target="../media/hdphoto2.wdp"/><Relationship Id="rId12" Type="http://schemas.openxmlformats.org/officeDocument/2006/relationships/customXml" Target="../ink/ink90.xml"/><Relationship Id="rId17" Type="http://schemas.openxmlformats.org/officeDocument/2006/relationships/customXml" Target="../ink/ink93.xml"/><Relationship Id="rId25" Type="http://schemas.openxmlformats.org/officeDocument/2006/relationships/image" Target="../media/image96.png"/><Relationship Id="rId33" Type="http://schemas.openxmlformats.org/officeDocument/2006/relationships/customXml" Target="../ink/ink102.xml"/><Relationship Id="rId38" Type="http://schemas.openxmlformats.org/officeDocument/2006/relationships/customXml" Target="../ink/ink105.xml"/><Relationship Id="rId46" Type="http://schemas.openxmlformats.org/officeDocument/2006/relationships/customXml" Target="../ink/ink109.xml"/><Relationship Id="rId59" Type="http://schemas.openxmlformats.org/officeDocument/2006/relationships/image" Target="../media/image112.png"/><Relationship Id="rId20" Type="http://schemas.openxmlformats.org/officeDocument/2006/relationships/image" Target="../media/image94.png"/><Relationship Id="rId41" Type="http://schemas.openxmlformats.org/officeDocument/2006/relationships/image" Target="../media/image103.png"/><Relationship Id="rId54" Type="http://schemas.openxmlformats.org/officeDocument/2006/relationships/customXml" Target="../ink/ink113.xml"/><Relationship Id="rId62" Type="http://schemas.openxmlformats.org/officeDocument/2006/relationships/customXml" Target="../ink/ink1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7.xml"/><Relationship Id="rId15" Type="http://schemas.openxmlformats.org/officeDocument/2006/relationships/customXml" Target="../ink/ink92.xml"/><Relationship Id="rId23" Type="http://schemas.openxmlformats.org/officeDocument/2006/relationships/customXml" Target="../ink/ink96.xml"/><Relationship Id="rId28" Type="http://schemas.openxmlformats.org/officeDocument/2006/relationships/customXml" Target="../ink/ink99.xml"/><Relationship Id="rId36" Type="http://schemas.openxmlformats.org/officeDocument/2006/relationships/customXml" Target="../ink/ink104.xml"/><Relationship Id="rId49" Type="http://schemas.openxmlformats.org/officeDocument/2006/relationships/image" Target="../media/image107.png"/><Relationship Id="rId57" Type="http://schemas.openxmlformats.org/officeDocument/2006/relationships/image" Target="../media/image111.png"/><Relationship Id="rId10" Type="http://schemas.openxmlformats.org/officeDocument/2006/relationships/customXml" Target="../ink/ink89.xml"/><Relationship Id="rId31" Type="http://schemas.openxmlformats.org/officeDocument/2006/relationships/customXml" Target="../ink/ink101.xml"/><Relationship Id="rId44" Type="http://schemas.openxmlformats.org/officeDocument/2006/relationships/customXml" Target="../ink/ink108.xml"/><Relationship Id="rId52" Type="http://schemas.openxmlformats.org/officeDocument/2006/relationships/customXml" Target="../ink/ink112.xml"/><Relationship Id="rId60" Type="http://schemas.openxmlformats.org/officeDocument/2006/relationships/customXml" Target="../ink/ink116.xml"/><Relationship Id="rId65" Type="http://schemas.openxmlformats.org/officeDocument/2006/relationships/image" Target="../media/image115.png"/><Relationship Id="rId4" Type="http://schemas.openxmlformats.org/officeDocument/2006/relationships/customXml" Target="../ink/ink86.xml"/><Relationship Id="rId9" Type="http://schemas.openxmlformats.org/officeDocument/2006/relationships/image" Target="../media/image89.png"/><Relationship Id="rId13" Type="http://schemas.openxmlformats.org/officeDocument/2006/relationships/customXml" Target="../ink/ink91.xml"/><Relationship Id="rId18" Type="http://schemas.openxmlformats.org/officeDocument/2006/relationships/image" Target="../media/image93.png"/><Relationship Id="rId39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2.xml"/><Relationship Id="rId13" Type="http://schemas.openxmlformats.org/officeDocument/2006/relationships/image" Target="../media/image120.png"/><Relationship Id="rId3" Type="http://schemas.openxmlformats.org/officeDocument/2006/relationships/image" Target="../media/image116.png"/><Relationship Id="rId7" Type="http://schemas.openxmlformats.org/officeDocument/2006/relationships/image" Target="../media/image8.png"/><Relationship Id="rId12" Type="http://schemas.openxmlformats.org/officeDocument/2006/relationships/customXml" Target="../ink/ink124.xml"/><Relationship Id="rId2" Type="http://schemas.openxmlformats.org/officeDocument/2006/relationships/customXml" Target="../ink/ink119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121.xml"/><Relationship Id="rId11" Type="http://schemas.openxmlformats.org/officeDocument/2006/relationships/image" Target="../media/image119.png"/><Relationship Id="rId5" Type="http://schemas.openxmlformats.org/officeDocument/2006/relationships/image" Target="../media/image117.png"/><Relationship Id="rId15" Type="http://schemas.openxmlformats.org/officeDocument/2006/relationships/image" Target="../media/image121.png"/><Relationship Id="rId10" Type="http://schemas.openxmlformats.org/officeDocument/2006/relationships/customXml" Target="../ink/ink123.xml"/><Relationship Id="rId4" Type="http://schemas.openxmlformats.org/officeDocument/2006/relationships/customXml" Target="../ink/ink120.xml"/><Relationship Id="rId9" Type="http://schemas.openxmlformats.org/officeDocument/2006/relationships/image" Target="../media/image118.png"/><Relationship Id="rId14" Type="http://schemas.openxmlformats.org/officeDocument/2006/relationships/customXml" Target="../ink/ink125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2.png"/><Relationship Id="rId117" Type="http://schemas.openxmlformats.org/officeDocument/2006/relationships/image" Target="../media/image177.png"/><Relationship Id="rId21" Type="http://schemas.openxmlformats.org/officeDocument/2006/relationships/customXml" Target="../ink/ink135.xml"/><Relationship Id="rId42" Type="http://schemas.openxmlformats.org/officeDocument/2006/relationships/image" Target="../media/image140.png"/><Relationship Id="rId47" Type="http://schemas.openxmlformats.org/officeDocument/2006/relationships/customXml" Target="../ink/ink148.xml"/><Relationship Id="rId63" Type="http://schemas.openxmlformats.org/officeDocument/2006/relationships/customXml" Target="../ink/ink156.xml"/><Relationship Id="rId68" Type="http://schemas.openxmlformats.org/officeDocument/2006/relationships/image" Target="../media/image153.png"/><Relationship Id="rId84" Type="http://schemas.openxmlformats.org/officeDocument/2006/relationships/image" Target="../media/image161.png"/><Relationship Id="rId89" Type="http://schemas.openxmlformats.org/officeDocument/2006/relationships/customXml" Target="../ink/ink169.xml"/><Relationship Id="rId112" Type="http://schemas.openxmlformats.org/officeDocument/2006/relationships/customXml" Target="../ink/ink181.xml"/><Relationship Id="rId16" Type="http://schemas.openxmlformats.org/officeDocument/2006/relationships/customXml" Target="../ink/ink132.xml"/><Relationship Id="rId107" Type="http://schemas.openxmlformats.org/officeDocument/2006/relationships/customXml" Target="../ink/ink178.xml"/><Relationship Id="rId11" Type="http://schemas.openxmlformats.org/officeDocument/2006/relationships/image" Target="../media/image126.png"/><Relationship Id="rId32" Type="http://schemas.openxmlformats.org/officeDocument/2006/relationships/image" Target="../media/image135.png"/><Relationship Id="rId37" Type="http://schemas.openxmlformats.org/officeDocument/2006/relationships/customXml" Target="../ink/ink143.xml"/><Relationship Id="rId53" Type="http://schemas.openxmlformats.org/officeDocument/2006/relationships/customXml" Target="../ink/ink151.xml"/><Relationship Id="rId58" Type="http://schemas.openxmlformats.org/officeDocument/2006/relationships/image" Target="../media/image148.png"/><Relationship Id="rId74" Type="http://schemas.openxmlformats.org/officeDocument/2006/relationships/image" Target="../media/image156.png"/><Relationship Id="rId79" Type="http://schemas.openxmlformats.org/officeDocument/2006/relationships/customXml" Target="../ink/ink164.xml"/><Relationship Id="rId102" Type="http://schemas.openxmlformats.org/officeDocument/2006/relationships/image" Target="../media/image170.png"/><Relationship Id="rId123" Type="http://schemas.openxmlformats.org/officeDocument/2006/relationships/customXml" Target="../ink/ink187.xml"/><Relationship Id="rId5" Type="http://schemas.openxmlformats.org/officeDocument/2006/relationships/image" Target="../media/image123.png"/><Relationship Id="rId90" Type="http://schemas.openxmlformats.org/officeDocument/2006/relationships/image" Target="../media/image164.png"/><Relationship Id="rId95" Type="http://schemas.openxmlformats.org/officeDocument/2006/relationships/customXml" Target="../ink/ink172.xml"/><Relationship Id="rId22" Type="http://schemas.openxmlformats.org/officeDocument/2006/relationships/image" Target="../media/image130.png"/><Relationship Id="rId27" Type="http://schemas.openxmlformats.org/officeDocument/2006/relationships/customXml" Target="../ink/ink138.xml"/><Relationship Id="rId43" Type="http://schemas.openxmlformats.org/officeDocument/2006/relationships/customXml" Target="../ink/ink146.xml"/><Relationship Id="rId48" Type="http://schemas.openxmlformats.org/officeDocument/2006/relationships/image" Target="../media/image143.png"/><Relationship Id="rId64" Type="http://schemas.openxmlformats.org/officeDocument/2006/relationships/image" Target="../media/image151.png"/><Relationship Id="rId69" Type="http://schemas.openxmlformats.org/officeDocument/2006/relationships/customXml" Target="../ink/ink159.xml"/><Relationship Id="rId113" Type="http://schemas.openxmlformats.org/officeDocument/2006/relationships/image" Target="../media/image175.png"/><Relationship Id="rId118" Type="http://schemas.openxmlformats.org/officeDocument/2006/relationships/customXml" Target="../ink/ink184.xml"/><Relationship Id="rId80" Type="http://schemas.openxmlformats.org/officeDocument/2006/relationships/image" Target="../media/image159.png"/><Relationship Id="rId85" Type="http://schemas.openxmlformats.org/officeDocument/2006/relationships/customXml" Target="../ink/ink167.xml"/><Relationship Id="rId12" Type="http://schemas.openxmlformats.org/officeDocument/2006/relationships/customXml" Target="../ink/ink130.xml"/><Relationship Id="rId17" Type="http://schemas.openxmlformats.org/officeDocument/2006/relationships/image" Target="../media/image128.png"/><Relationship Id="rId33" Type="http://schemas.openxmlformats.org/officeDocument/2006/relationships/customXml" Target="../ink/ink141.xml"/><Relationship Id="rId38" Type="http://schemas.openxmlformats.org/officeDocument/2006/relationships/image" Target="../media/image138.png"/><Relationship Id="rId59" Type="http://schemas.openxmlformats.org/officeDocument/2006/relationships/customXml" Target="../ink/ink154.xml"/><Relationship Id="rId103" Type="http://schemas.openxmlformats.org/officeDocument/2006/relationships/customXml" Target="../ink/ink176.xml"/><Relationship Id="rId108" Type="http://schemas.openxmlformats.org/officeDocument/2006/relationships/image" Target="../media/image173.png"/><Relationship Id="rId124" Type="http://schemas.openxmlformats.org/officeDocument/2006/relationships/image" Target="../media/image180.png"/><Relationship Id="rId54" Type="http://schemas.openxmlformats.org/officeDocument/2006/relationships/image" Target="../media/image146.png"/><Relationship Id="rId70" Type="http://schemas.openxmlformats.org/officeDocument/2006/relationships/image" Target="../media/image154.png"/><Relationship Id="rId75" Type="http://schemas.openxmlformats.org/officeDocument/2006/relationships/customXml" Target="../ink/ink162.xml"/><Relationship Id="rId91" Type="http://schemas.openxmlformats.org/officeDocument/2006/relationships/customXml" Target="../ink/ink170.xml"/><Relationship Id="rId96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7.xml"/><Relationship Id="rId23" Type="http://schemas.openxmlformats.org/officeDocument/2006/relationships/customXml" Target="../ink/ink136.xml"/><Relationship Id="rId28" Type="http://schemas.openxmlformats.org/officeDocument/2006/relationships/image" Target="../media/image133.png"/><Relationship Id="rId49" Type="http://schemas.openxmlformats.org/officeDocument/2006/relationships/customXml" Target="../ink/ink149.xml"/><Relationship Id="rId114" Type="http://schemas.openxmlformats.org/officeDocument/2006/relationships/customXml" Target="../ink/ink182.xml"/><Relationship Id="rId119" Type="http://schemas.openxmlformats.org/officeDocument/2006/relationships/image" Target="../media/image178.png"/><Relationship Id="rId44" Type="http://schemas.openxmlformats.org/officeDocument/2006/relationships/image" Target="../media/image141.png"/><Relationship Id="rId60" Type="http://schemas.openxmlformats.org/officeDocument/2006/relationships/image" Target="../media/image149.png"/><Relationship Id="rId65" Type="http://schemas.openxmlformats.org/officeDocument/2006/relationships/customXml" Target="../ink/ink157.xml"/><Relationship Id="rId81" Type="http://schemas.openxmlformats.org/officeDocument/2006/relationships/customXml" Target="../ink/ink165.xml"/><Relationship Id="rId86" Type="http://schemas.openxmlformats.org/officeDocument/2006/relationships/image" Target="../media/image162.png"/><Relationship Id="rId4" Type="http://schemas.openxmlformats.org/officeDocument/2006/relationships/customXml" Target="../ink/ink126.xml"/><Relationship Id="rId9" Type="http://schemas.openxmlformats.org/officeDocument/2006/relationships/image" Target="../media/image125.png"/><Relationship Id="rId13" Type="http://schemas.openxmlformats.org/officeDocument/2006/relationships/image" Target="../media/image8.png"/><Relationship Id="rId18" Type="http://schemas.openxmlformats.org/officeDocument/2006/relationships/customXml" Target="../ink/ink133.xml"/><Relationship Id="rId39" Type="http://schemas.openxmlformats.org/officeDocument/2006/relationships/customXml" Target="../ink/ink144.xml"/><Relationship Id="rId109" Type="http://schemas.openxmlformats.org/officeDocument/2006/relationships/customXml" Target="../ink/ink179.xml"/><Relationship Id="rId34" Type="http://schemas.openxmlformats.org/officeDocument/2006/relationships/image" Target="../media/image136.png"/><Relationship Id="rId50" Type="http://schemas.openxmlformats.org/officeDocument/2006/relationships/image" Target="../media/image144.png"/><Relationship Id="rId55" Type="http://schemas.openxmlformats.org/officeDocument/2006/relationships/customXml" Target="../ink/ink152.xml"/><Relationship Id="rId76" Type="http://schemas.openxmlformats.org/officeDocument/2006/relationships/image" Target="../media/image157.png"/><Relationship Id="rId97" Type="http://schemas.openxmlformats.org/officeDocument/2006/relationships/customXml" Target="../ink/ink173.xml"/><Relationship Id="rId104" Type="http://schemas.openxmlformats.org/officeDocument/2006/relationships/image" Target="../media/image171.png"/><Relationship Id="rId120" Type="http://schemas.openxmlformats.org/officeDocument/2006/relationships/customXml" Target="../ink/ink185.xml"/><Relationship Id="rId7" Type="http://schemas.openxmlformats.org/officeDocument/2006/relationships/image" Target="../media/image124.png"/><Relationship Id="rId71" Type="http://schemas.openxmlformats.org/officeDocument/2006/relationships/customXml" Target="../ink/ink160.xml"/><Relationship Id="rId92" Type="http://schemas.openxmlformats.org/officeDocument/2006/relationships/image" Target="../media/image165.png"/><Relationship Id="rId2" Type="http://schemas.openxmlformats.org/officeDocument/2006/relationships/image" Target="../media/image122.png"/><Relationship Id="rId29" Type="http://schemas.openxmlformats.org/officeDocument/2006/relationships/customXml" Target="../ink/ink139.xml"/><Relationship Id="rId24" Type="http://schemas.openxmlformats.org/officeDocument/2006/relationships/image" Target="../media/image131.png"/><Relationship Id="rId40" Type="http://schemas.openxmlformats.org/officeDocument/2006/relationships/image" Target="../media/image139.png"/><Relationship Id="rId45" Type="http://schemas.openxmlformats.org/officeDocument/2006/relationships/customXml" Target="../ink/ink147.xml"/><Relationship Id="rId66" Type="http://schemas.openxmlformats.org/officeDocument/2006/relationships/image" Target="../media/image152.png"/><Relationship Id="rId87" Type="http://schemas.openxmlformats.org/officeDocument/2006/relationships/customXml" Target="../ink/ink168.xml"/><Relationship Id="rId110" Type="http://schemas.openxmlformats.org/officeDocument/2006/relationships/image" Target="../media/image174.png"/><Relationship Id="rId115" Type="http://schemas.openxmlformats.org/officeDocument/2006/relationships/image" Target="../media/image176.png"/><Relationship Id="rId61" Type="http://schemas.openxmlformats.org/officeDocument/2006/relationships/customXml" Target="../ink/ink155.xml"/><Relationship Id="rId82" Type="http://schemas.openxmlformats.org/officeDocument/2006/relationships/image" Target="../media/image160.png"/><Relationship Id="rId19" Type="http://schemas.openxmlformats.org/officeDocument/2006/relationships/image" Target="../media/image129.png"/><Relationship Id="rId14" Type="http://schemas.openxmlformats.org/officeDocument/2006/relationships/customXml" Target="../ink/ink131.xml"/><Relationship Id="rId30" Type="http://schemas.openxmlformats.org/officeDocument/2006/relationships/image" Target="../media/image134.png"/><Relationship Id="rId35" Type="http://schemas.openxmlformats.org/officeDocument/2006/relationships/customXml" Target="../ink/ink142.xml"/><Relationship Id="rId56" Type="http://schemas.openxmlformats.org/officeDocument/2006/relationships/image" Target="../media/image147.png"/><Relationship Id="rId77" Type="http://schemas.openxmlformats.org/officeDocument/2006/relationships/customXml" Target="../ink/ink163.xml"/><Relationship Id="rId100" Type="http://schemas.openxmlformats.org/officeDocument/2006/relationships/image" Target="../media/image169.png"/><Relationship Id="rId105" Type="http://schemas.openxmlformats.org/officeDocument/2006/relationships/customXml" Target="../ink/ink177.xml"/><Relationship Id="rId8" Type="http://schemas.openxmlformats.org/officeDocument/2006/relationships/customXml" Target="../ink/ink128.xml"/><Relationship Id="rId51" Type="http://schemas.openxmlformats.org/officeDocument/2006/relationships/customXml" Target="../ink/ink150.xml"/><Relationship Id="rId72" Type="http://schemas.openxmlformats.org/officeDocument/2006/relationships/image" Target="../media/image155.png"/><Relationship Id="rId93" Type="http://schemas.openxmlformats.org/officeDocument/2006/relationships/customXml" Target="../ink/ink171.xml"/><Relationship Id="rId98" Type="http://schemas.openxmlformats.org/officeDocument/2006/relationships/image" Target="../media/image168.png"/><Relationship Id="rId121" Type="http://schemas.openxmlformats.org/officeDocument/2006/relationships/image" Target="../media/image179.png"/><Relationship Id="rId3" Type="http://schemas.openxmlformats.org/officeDocument/2006/relationships/image" Target="../media/image702.png"/><Relationship Id="rId25" Type="http://schemas.openxmlformats.org/officeDocument/2006/relationships/customXml" Target="../ink/ink137.xml"/><Relationship Id="rId46" Type="http://schemas.openxmlformats.org/officeDocument/2006/relationships/image" Target="../media/image142.png"/><Relationship Id="rId67" Type="http://schemas.openxmlformats.org/officeDocument/2006/relationships/customXml" Target="../ink/ink158.xml"/><Relationship Id="rId116" Type="http://schemas.openxmlformats.org/officeDocument/2006/relationships/customXml" Target="../ink/ink183.xml"/><Relationship Id="rId20" Type="http://schemas.openxmlformats.org/officeDocument/2006/relationships/customXml" Target="../ink/ink134.xml"/><Relationship Id="rId41" Type="http://schemas.openxmlformats.org/officeDocument/2006/relationships/customXml" Target="../ink/ink145.xml"/><Relationship Id="rId62" Type="http://schemas.openxmlformats.org/officeDocument/2006/relationships/image" Target="../media/image150.png"/><Relationship Id="rId83" Type="http://schemas.openxmlformats.org/officeDocument/2006/relationships/customXml" Target="../ink/ink166.xml"/><Relationship Id="rId88" Type="http://schemas.openxmlformats.org/officeDocument/2006/relationships/image" Target="../media/image163.png"/><Relationship Id="rId111" Type="http://schemas.openxmlformats.org/officeDocument/2006/relationships/customXml" Target="../ink/ink180.xml"/><Relationship Id="rId15" Type="http://schemas.openxmlformats.org/officeDocument/2006/relationships/image" Target="../media/image127.png"/><Relationship Id="rId36" Type="http://schemas.openxmlformats.org/officeDocument/2006/relationships/image" Target="../media/image137.png"/><Relationship Id="rId57" Type="http://schemas.openxmlformats.org/officeDocument/2006/relationships/customXml" Target="../ink/ink153.xml"/><Relationship Id="rId106" Type="http://schemas.openxmlformats.org/officeDocument/2006/relationships/image" Target="../media/image172.png"/><Relationship Id="rId10" Type="http://schemas.openxmlformats.org/officeDocument/2006/relationships/customXml" Target="../ink/ink129.xml"/><Relationship Id="rId31" Type="http://schemas.openxmlformats.org/officeDocument/2006/relationships/customXml" Target="../ink/ink140.xml"/><Relationship Id="rId52" Type="http://schemas.openxmlformats.org/officeDocument/2006/relationships/image" Target="../media/image145.png"/><Relationship Id="rId73" Type="http://schemas.openxmlformats.org/officeDocument/2006/relationships/customXml" Target="../ink/ink161.xml"/><Relationship Id="rId78" Type="http://schemas.openxmlformats.org/officeDocument/2006/relationships/image" Target="../media/image158.png"/><Relationship Id="rId94" Type="http://schemas.openxmlformats.org/officeDocument/2006/relationships/image" Target="../media/image166.png"/><Relationship Id="rId99" Type="http://schemas.openxmlformats.org/officeDocument/2006/relationships/customXml" Target="../ink/ink174.xml"/><Relationship Id="rId101" Type="http://schemas.openxmlformats.org/officeDocument/2006/relationships/customXml" Target="../ink/ink175.xml"/><Relationship Id="rId122" Type="http://schemas.openxmlformats.org/officeDocument/2006/relationships/customXml" Target="../ink/ink18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1.xml"/><Relationship Id="rId13" Type="http://schemas.openxmlformats.org/officeDocument/2006/relationships/image" Target="../media/image186.png"/><Relationship Id="rId18" Type="http://schemas.openxmlformats.org/officeDocument/2006/relationships/customXml" Target="../ink/ink196.xml"/><Relationship Id="rId26" Type="http://schemas.openxmlformats.org/officeDocument/2006/relationships/customXml" Target="../ink/ink200.xml"/><Relationship Id="rId3" Type="http://schemas.openxmlformats.org/officeDocument/2006/relationships/image" Target="../media/image181.png"/><Relationship Id="rId21" Type="http://schemas.openxmlformats.org/officeDocument/2006/relationships/image" Target="../media/image190.png"/><Relationship Id="rId7" Type="http://schemas.openxmlformats.org/officeDocument/2006/relationships/image" Target="../media/image183.png"/><Relationship Id="rId12" Type="http://schemas.openxmlformats.org/officeDocument/2006/relationships/customXml" Target="../ink/ink193.xml"/><Relationship Id="rId17" Type="http://schemas.openxmlformats.org/officeDocument/2006/relationships/image" Target="../media/image188.png"/><Relationship Id="rId25" Type="http://schemas.openxmlformats.org/officeDocument/2006/relationships/image" Target="../media/image192.png"/><Relationship Id="rId2" Type="http://schemas.openxmlformats.org/officeDocument/2006/relationships/customXml" Target="../ink/ink188.xml"/><Relationship Id="rId16" Type="http://schemas.openxmlformats.org/officeDocument/2006/relationships/customXml" Target="../ink/ink195.xml"/><Relationship Id="rId20" Type="http://schemas.openxmlformats.org/officeDocument/2006/relationships/customXml" Target="../ink/ink197.xml"/><Relationship Id="rId29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0.xml"/><Relationship Id="rId11" Type="http://schemas.openxmlformats.org/officeDocument/2006/relationships/image" Target="../media/image185.png"/><Relationship Id="rId24" Type="http://schemas.openxmlformats.org/officeDocument/2006/relationships/customXml" Target="../ink/ink199.xml"/><Relationship Id="rId5" Type="http://schemas.openxmlformats.org/officeDocument/2006/relationships/image" Target="../media/image182.png"/><Relationship Id="rId15" Type="http://schemas.openxmlformats.org/officeDocument/2006/relationships/image" Target="../media/image187.png"/><Relationship Id="rId23" Type="http://schemas.openxmlformats.org/officeDocument/2006/relationships/image" Target="../media/image191.png"/><Relationship Id="rId28" Type="http://schemas.openxmlformats.org/officeDocument/2006/relationships/customXml" Target="../ink/ink201.xml"/><Relationship Id="rId10" Type="http://schemas.openxmlformats.org/officeDocument/2006/relationships/customXml" Target="../ink/ink192.xml"/><Relationship Id="rId19" Type="http://schemas.openxmlformats.org/officeDocument/2006/relationships/image" Target="../media/image189.png"/><Relationship Id="rId4" Type="http://schemas.openxmlformats.org/officeDocument/2006/relationships/customXml" Target="../ink/ink189.xml"/><Relationship Id="rId9" Type="http://schemas.openxmlformats.org/officeDocument/2006/relationships/image" Target="../media/image184.png"/><Relationship Id="rId14" Type="http://schemas.openxmlformats.org/officeDocument/2006/relationships/customXml" Target="../ink/ink194.xml"/><Relationship Id="rId22" Type="http://schemas.openxmlformats.org/officeDocument/2006/relationships/customXml" Target="../ink/ink198.xml"/><Relationship Id="rId27" Type="http://schemas.openxmlformats.org/officeDocument/2006/relationships/image" Target="../media/image1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BE3930-1BA7-490C-937F-93ACD3BF3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TRAINING MODELS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28E8A-8710-4D4F-8064-B6B8075FCC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767263"/>
            <a:ext cx="2133600" cy="274637"/>
          </a:xfrm>
        </p:spPr>
        <p:txBody>
          <a:bodyPr/>
          <a:lstStyle/>
          <a:p>
            <a:fld id="{BC964183-AB7D-4B7E-B101-A94E65AA36C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0FF3E-B5E2-4AEB-BE17-5410C7A9B90D}"/>
              </a:ext>
            </a:extLst>
          </p:cNvPr>
          <p:cNvSpPr txBox="1"/>
          <p:nvPr/>
        </p:nvSpPr>
        <p:spPr>
          <a:xfrm>
            <a:off x="73129" y="4803998"/>
            <a:ext cx="80648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 reference: Chapter 4 of </a:t>
            </a:r>
            <a:r>
              <a:rPr lang="en-US" sz="1200" b="0" i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Géron, A. (2019). </a:t>
            </a:r>
            <a:r>
              <a:rPr lang="en-US" sz="1200" b="0" i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Hands-on machine learning with Scikit-Learn, Keras, and TensorFlow</a:t>
            </a:r>
            <a:r>
              <a:rPr lang="en-US" sz="1200" b="0" i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52569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76DA4-DE61-4A48-9773-331F5B2E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Properties of SGD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4B9C3-515E-4EE0-A2D7-37AFD8D57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1. Runs “randomly”: </a:t>
            </a:r>
            <a:r>
              <a:rPr lang="en-US" b="1"/>
              <a:t>not decreases </a:t>
            </a:r>
            <a:r>
              <a:rPr lang="en-US"/>
              <a:t>cost function on every iteration. </a:t>
            </a:r>
            <a:br>
              <a:rPr lang="en-US"/>
            </a:br>
            <a:r>
              <a:rPr lang="en-US">
                <a:sym typeface="Wingdings" panose="05000000000000000000" pitchFamily="2" charset="2"/>
              </a:rPr>
              <a:t> </a:t>
            </a:r>
            <a:endParaRPr lang="en-US"/>
          </a:p>
          <a:p>
            <a:endParaRPr lang="en-US"/>
          </a:p>
          <a:p>
            <a:r>
              <a:rPr lang="en-US">
                <a:sym typeface="Wingdings" panose="05000000000000000000" pitchFamily="2" charset="2"/>
              </a:rPr>
              <a:t> Benefit:  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EFFE36-C5B1-4935-AFFF-640CFD6B8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54" t="11231" r="26888" b="25539"/>
          <a:stretch/>
        </p:blipFill>
        <p:spPr>
          <a:xfrm>
            <a:off x="5076056" y="2543227"/>
            <a:ext cx="3024336" cy="24482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63D112B-2360-4BB2-BF2F-73A0EACB2200}"/>
                  </a:ext>
                </a:extLst>
              </p14:cNvPr>
              <p14:cNvContentPartPr/>
              <p14:nvPr/>
            </p14:nvContentPartPr>
            <p14:xfrm>
              <a:off x="3705902" y="1578736"/>
              <a:ext cx="2399040" cy="846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63D112B-2360-4BB2-BF2F-73A0EACB22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8262" y="1561096"/>
                <a:ext cx="243468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6E2C9F-D9AD-4B9B-9D8F-7B6D72FEC575}"/>
                  </a:ext>
                </a:extLst>
              </p14:cNvPr>
              <p14:cNvContentPartPr/>
              <p14:nvPr/>
            </p14:nvContentPartPr>
            <p14:xfrm>
              <a:off x="6020342" y="3054016"/>
              <a:ext cx="626040" cy="10184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6E2C9F-D9AD-4B9B-9D8F-7B6D72FEC5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02342" y="3036016"/>
                <a:ext cx="661680" cy="10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60DD1D0-C9B1-4F4C-BD6C-65018E341D21}"/>
                  </a:ext>
                </a:extLst>
              </p14:cNvPr>
              <p14:cNvContentPartPr/>
              <p14:nvPr/>
            </p14:nvContentPartPr>
            <p14:xfrm>
              <a:off x="1692062" y="1668736"/>
              <a:ext cx="839880" cy="18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60DD1D0-C9B1-4F4C-BD6C-65018E341D2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74062" y="1650736"/>
                <a:ext cx="8755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300630A-A021-4B40-AACC-9E2F4869EE9E}"/>
                  </a:ext>
                </a:extLst>
              </p14:cNvPr>
              <p14:cNvContentPartPr/>
              <p14:nvPr/>
            </p14:nvContentPartPr>
            <p14:xfrm>
              <a:off x="2809142" y="2218456"/>
              <a:ext cx="1212840" cy="4006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300630A-A021-4B40-AACC-9E2F4869EE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91502" y="2200816"/>
                <a:ext cx="1248480" cy="43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F55ED6CA-5C35-4E5A-8DAA-EED68F2523F1}"/>
              </a:ext>
            </a:extLst>
          </p:cNvPr>
          <p:cNvGrpSpPr/>
          <p:nvPr/>
        </p:nvGrpSpPr>
        <p:grpSpPr>
          <a:xfrm>
            <a:off x="6157862" y="3045736"/>
            <a:ext cx="1065960" cy="1094400"/>
            <a:chOff x="6157862" y="3045736"/>
            <a:chExt cx="1065960" cy="109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42E2E36-9199-4C96-B37E-821D468219D5}"/>
                    </a:ext>
                  </a:extLst>
                </p14:cNvPr>
                <p14:cNvContentPartPr/>
                <p14:nvPr/>
              </p14:nvContentPartPr>
              <p14:xfrm>
                <a:off x="6157862" y="3077056"/>
                <a:ext cx="104040" cy="333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42E2E36-9199-4C96-B37E-821D468219D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40222" y="3059056"/>
                  <a:ext cx="1396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CEF6C5E-CD31-437E-96BB-9198CA46049E}"/>
                    </a:ext>
                  </a:extLst>
                </p14:cNvPr>
                <p14:cNvContentPartPr/>
                <p14:nvPr/>
              </p14:nvContentPartPr>
              <p14:xfrm>
                <a:off x="6177662" y="3307096"/>
                <a:ext cx="124560" cy="103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CEF6C5E-CD31-437E-96BB-9198CA46049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59662" y="3289096"/>
                  <a:ext cx="1602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8D8042E-BF24-4CB9-917B-E91F25295A88}"/>
                    </a:ext>
                  </a:extLst>
                </p14:cNvPr>
                <p14:cNvContentPartPr/>
                <p14:nvPr/>
              </p14:nvContentPartPr>
              <p14:xfrm>
                <a:off x="6261542" y="3442456"/>
                <a:ext cx="117720" cy="283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8D8042E-BF24-4CB9-917B-E91F25295A8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3542" y="3424456"/>
                  <a:ext cx="153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E13C0D3-D09B-4EAC-AF4B-67E245721749}"/>
                    </a:ext>
                  </a:extLst>
                </p14:cNvPr>
                <p14:cNvContentPartPr/>
                <p14:nvPr/>
              </p14:nvContentPartPr>
              <p14:xfrm>
                <a:off x="6292142" y="3612736"/>
                <a:ext cx="122400" cy="157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E13C0D3-D09B-4EAC-AF4B-67E24572174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274502" y="3595096"/>
                  <a:ext cx="1580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15CE489-EDCC-4207-9ED9-09684ED4DBF8}"/>
                    </a:ext>
                  </a:extLst>
                </p14:cNvPr>
                <p14:cNvContentPartPr/>
                <p14:nvPr/>
              </p14:nvContentPartPr>
              <p14:xfrm>
                <a:off x="6415262" y="3797776"/>
                <a:ext cx="123120" cy="342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15CE489-EDCC-4207-9ED9-09684ED4DBF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397622" y="3780136"/>
                  <a:ext cx="15876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933DEF7-DC78-4FA3-999A-F5E489625F0E}"/>
                    </a:ext>
                  </a:extLst>
                </p14:cNvPr>
                <p14:cNvContentPartPr/>
                <p14:nvPr/>
              </p14:nvContentPartPr>
              <p14:xfrm>
                <a:off x="6472862" y="4000096"/>
                <a:ext cx="90000" cy="126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933DEF7-DC78-4FA3-999A-F5E489625F0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455222" y="3982456"/>
                  <a:ext cx="1256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C06D8EF-2D9C-49DF-A3CA-938926682DFC}"/>
                    </a:ext>
                  </a:extLst>
                </p14:cNvPr>
                <p14:cNvContentPartPr/>
                <p14:nvPr/>
              </p14:nvContentPartPr>
              <p14:xfrm>
                <a:off x="6585902" y="3045736"/>
                <a:ext cx="637920" cy="672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C06D8EF-2D9C-49DF-A3CA-938926682DF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567902" y="3028096"/>
                  <a:ext cx="673560" cy="70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DBEFE33-8F72-4BC9-8CFC-9791A940F9B8}"/>
                    </a:ext>
                  </a:extLst>
                </p14:cNvPr>
                <p14:cNvContentPartPr/>
                <p14:nvPr/>
              </p14:nvContentPartPr>
              <p14:xfrm>
                <a:off x="6580862" y="3586816"/>
                <a:ext cx="103680" cy="149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DBEFE33-8F72-4BC9-8CFC-9791A940F9B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63222" y="3569176"/>
                  <a:ext cx="13932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B62669B-00D1-44F6-BDF8-ADAB226880D2}"/>
              </a:ext>
            </a:extLst>
          </p:cNvPr>
          <p:cNvGrpSpPr/>
          <p:nvPr/>
        </p:nvGrpSpPr>
        <p:grpSpPr>
          <a:xfrm>
            <a:off x="7239662" y="2623816"/>
            <a:ext cx="1011960" cy="194760"/>
            <a:chOff x="7239662" y="2623816"/>
            <a:chExt cx="1011960" cy="19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D71E792-3341-4C58-B3B4-936CA07B6F49}"/>
                    </a:ext>
                  </a:extLst>
                </p14:cNvPr>
                <p14:cNvContentPartPr/>
                <p14:nvPr/>
              </p14:nvContentPartPr>
              <p14:xfrm>
                <a:off x="7239662" y="2660176"/>
                <a:ext cx="72000" cy="126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D71E792-3341-4C58-B3B4-936CA07B6F4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222022" y="2642536"/>
                  <a:ext cx="107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BFB1D15-60A0-4822-A5DB-5EA9F6CEBFB4}"/>
                    </a:ext>
                  </a:extLst>
                </p14:cNvPr>
                <p14:cNvContentPartPr/>
                <p14:nvPr/>
              </p14:nvContentPartPr>
              <p14:xfrm>
                <a:off x="7409222" y="2644336"/>
                <a:ext cx="73800" cy="105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BFB1D15-60A0-4822-A5DB-5EA9F6CEBFB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91582" y="2626336"/>
                  <a:ext cx="109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89B6AE4-7BD2-40D6-9E24-E2E01C262FDA}"/>
                    </a:ext>
                  </a:extLst>
                </p14:cNvPr>
                <p14:cNvContentPartPr/>
                <p14:nvPr/>
              </p14:nvContentPartPr>
              <p14:xfrm>
                <a:off x="7558622" y="2623816"/>
                <a:ext cx="119520" cy="132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89B6AE4-7BD2-40D6-9E24-E2E01C262F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40982" y="2605816"/>
                  <a:ext cx="155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042B10B-FCD4-40AB-8699-6653C744AE89}"/>
                    </a:ext>
                  </a:extLst>
                </p14:cNvPr>
                <p14:cNvContentPartPr/>
                <p14:nvPr/>
              </p14:nvContentPartPr>
              <p14:xfrm>
                <a:off x="7804142" y="2644696"/>
                <a:ext cx="25560" cy="141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042B10B-FCD4-40AB-8699-6653C744AE8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786502" y="2627056"/>
                  <a:ext cx="612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6BFFAB3-E1C1-4CCC-AE1C-83453FC07918}"/>
                    </a:ext>
                  </a:extLst>
                </p14:cNvPr>
                <p14:cNvContentPartPr/>
                <p14:nvPr/>
              </p14:nvContentPartPr>
              <p14:xfrm>
                <a:off x="7925102" y="2634256"/>
                <a:ext cx="8640" cy="184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6BFFAB3-E1C1-4CCC-AE1C-83453FC0791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907462" y="2616256"/>
                  <a:ext cx="442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FF7B158-C538-4B9E-8A59-B5F8F07761BB}"/>
                    </a:ext>
                  </a:extLst>
                </p14:cNvPr>
                <p14:cNvContentPartPr/>
                <p14:nvPr/>
              </p14:nvContentPartPr>
              <p14:xfrm>
                <a:off x="7924022" y="2680336"/>
                <a:ext cx="327600" cy="123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FF7B158-C538-4B9E-8A59-B5F8F07761B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906022" y="2662696"/>
                  <a:ext cx="36324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1A397BE-94CE-45EB-A849-C82887E298D8}"/>
              </a:ext>
            </a:extLst>
          </p:cNvPr>
          <p:cNvGrpSpPr/>
          <p:nvPr/>
        </p:nvGrpSpPr>
        <p:grpSpPr>
          <a:xfrm>
            <a:off x="6393662" y="2232496"/>
            <a:ext cx="253440" cy="845640"/>
            <a:chOff x="6393662" y="2232496"/>
            <a:chExt cx="253440" cy="84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C663A7F-EF32-487D-86C9-A30FDC05AB06}"/>
                    </a:ext>
                  </a:extLst>
                </p14:cNvPr>
                <p14:cNvContentPartPr/>
                <p14:nvPr/>
              </p14:nvContentPartPr>
              <p14:xfrm>
                <a:off x="6417062" y="2232496"/>
                <a:ext cx="230040" cy="845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C663A7F-EF32-487D-86C9-A30FDC05AB0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399062" y="2214856"/>
                  <a:ext cx="265680" cy="88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9F6AC5C-188C-410C-BA07-C0EC5A0314B4}"/>
                    </a:ext>
                  </a:extLst>
                </p14:cNvPr>
                <p14:cNvContentPartPr/>
                <p14:nvPr/>
              </p14:nvContentPartPr>
              <p14:xfrm>
                <a:off x="6393662" y="2896336"/>
                <a:ext cx="195840" cy="145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9F6AC5C-188C-410C-BA07-C0EC5A0314B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376022" y="2878336"/>
                  <a:ext cx="23148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08B67CD-6CD5-417D-B365-7E77CDA5ABC1}"/>
              </a:ext>
            </a:extLst>
          </p:cNvPr>
          <p:cNvGrpSpPr/>
          <p:nvPr/>
        </p:nvGrpSpPr>
        <p:grpSpPr>
          <a:xfrm>
            <a:off x="6271262" y="1594936"/>
            <a:ext cx="1185840" cy="305280"/>
            <a:chOff x="6271262" y="1594936"/>
            <a:chExt cx="118584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DCD3B79-6597-4619-9C31-4AEB0562EF4C}"/>
                    </a:ext>
                  </a:extLst>
                </p14:cNvPr>
                <p14:cNvContentPartPr/>
                <p14:nvPr/>
              </p14:nvContentPartPr>
              <p14:xfrm>
                <a:off x="6271262" y="1741816"/>
                <a:ext cx="101520" cy="1364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DCD3B79-6597-4619-9C31-4AEB0562EF4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53622" y="1724176"/>
                  <a:ext cx="1371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4EA304A-CCD2-47EF-93D7-299087FC9D33}"/>
                    </a:ext>
                  </a:extLst>
                </p14:cNvPr>
                <p14:cNvContentPartPr/>
                <p14:nvPr/>
              </p14:nvContentPartPr>
              <p14:xfrm>
                <a:off x="6469622" y="1723456"/>
                <a:ext cx="83160" cy="92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4EA304A-CCD2-47EF-93D7-299087FC9D3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451622" y="1705456"/>
                  <a:ext cx="118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DD1FDB3-CECE-43F7-BF66-A56DE03C9F93}"/>
                    </a:ext>
                  </a:extLst>
                </p14:cNvPr>
                <p14:cNvContentPartPr/>
                <p14:nvPr/>
              </p14:nvContentPartPr>
              <p14:xfrm>
                <a:off x="6589862" y="1704376"/>
                <a:ext cx="79560" cy="104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DD1FDB3-CECE-43F7-BF66-A56DE03C9F9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71862" y="1686376"/>
                  <a:ext cx="115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744B3E8-96A2-4D0A-ABD5-622686C09C77}"/>
                    </a:ext>
                  </a:extLst>
                </p14:cNvPr>
                <p14:cNvContentPartPr/>
                <p14:nvPr/>
              </p14:nvContentPartPr>
              <p14:xfrm>
                <a:off x="6765542" y="1723456"/>
                <a:ext cx="320760" cy="176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744B3E8-96A2-4D0A-ABD5-622686C09C7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747542" y="1705456"/>
                  <a:ext cx="3564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453F3E6-4701-4BEF-9031-5E2BF6FDF497}"/>
                    </a:ext>
                  </a:extLst>
                </p14:cNvPr>
                <p14:cNvContentPartPr/>
                <p14:nvPr/>
              </p14:nvContentPartPr>
              <p14:xfrm>
                <a:off x="7107902" y="1594936"/>
                <a:ext cx="360" cy="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453F3E6-4701-4BEF-9031-5E2BF6FDF49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90262" y="15769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09ED164-9920-48D6-B89F-B9B27F695641}"/>
                    </a:ext>
                  </a:extLst>
                </p14:cNvPr>
                <p14:cNvContentPartPr/>
                <p14:nvPr/>
              </p14:nvContentPartPr>
              <p14:xfrm>
                <a:off x="7154702" y="1696456"/>
                <a:ext cx="302400" cy="201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09ED164-9920-48D6-B89F-B9B27F69564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137062" y="1678456"/>
                  <a:ext cx="3380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81C7DF3-5985-4410-A928-0898A702F591}"/>
                    </a:ext>
                  </a:extLst>
                </p14:cNvPr>
                <p14:cNvContentPartPr/>
                <p14:nvPr/>
              </p14:nvContentPartPr>
              <p14:xfrm>
                <a:off x="7101062" y="1632376"/>
                <a:ext cx="18000" cy="23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81C7DF3-5985-4410-A928-0898A702F59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083422" y="1614376"/>
                  <a:ext cx="5364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F1D46B2-44BE-474E-B1DE-70E43F78DD90}"/>
              </a:ext>
            </a:extLst>
          </p:cNvPr>
          <p:cNvGrpSpPr/>
          <p:nvPr/>
        </p:nvGrpSpPr>
        <p:grpSpPr>
          <a:xfrm>
            <a:off x="7624142" y="2935216"/>
            <a:ext cx="262440" cy="228240"/>
            <a:chOff x="7624142" y="2935216"/>
            <a:chExt cx="262440" cy="22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AB6951F-E5F9-4DDE-A2AE-210E80F7E4E5}"/>
                    </a:ext>
                  </a:extLst>
                </p14:cNvPr>
                <p14:cNvContentPartPr/>
                <p14:nvPr/>
              </p14:nvContentPartPr>
              <p14:xfrm>
                <a:off x="7624142" y="2935216"/>
                <a:ext cx="151920" cy="198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AB6951F-E5F9-4DDE-A2AE-210E80F7E4E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06502" y="2917216"/>
                  <a:ext cx="1875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C64EF79-C543-44F4-866E-71A00639832B}"/>
                    </a:ext>
                  </a:extLst>
                </p14:cNvPr>
                <p14:cNvContentPartPr/>
                <p14:nvPr/>
              </p14:nvContentPartPr>
              <p14:xfrm>
                <a:off x="7786862" y="3020176"/>
                <a:ext cx="99720" cy="143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C64EF79-C543-44F4-866E-71A00639832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769222" y="3002176"/>
                  <a:ext cx="13536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BE964CD-795D-4A4C-A453-A6E78468A915}"/>
              </a:ext>
            </a:extLst>
          </p:cNvPr>
          <p:cNvGrpSpPr/>
          <p:nvPr/>
        </p:nvGrpSpPr>
        <p:grpSpPr>
          <a:xfrm>
            <a:off x="6498062" y="2001736"/>
            <a:ext cx="608760" cy="168120"/>
            <a:chOff x="6498062" y="2001736"/>
            <a:chExt cx="608760" cy="16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3FE73E4-BE14-4245-AD46-BC1C35A19ABE}"/>
                    </a:ext>
                  </a:extLst>
                </p14:cNvPr>
                <p14:cNvContentPartPr/>
                <p14:nvPr/>
              </p14:nvContentPartPr>
              <p14:xfrm>
                <a:off x="6498062" y="2001736"/>
                <a:ext cx="93600" cy="158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3FE73E4-BE14-4245-AD46-BC1C35A19AB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80062" y="1983736"/>
                  <a:ext cx="129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6FBBE7A-445F-4493-B7E1-A327550D3B05}"/>
                    </a:ext>
                  </a:extLst>
                </p14:cNvPr>
                <p14:cNvContentPartPr/>
                <p14:nvPr/>
              </p14:nvContentPartPr>
              <p14:xfrm>
                <a:off x="6655382" y="2125576"/>
                <a:ext cx="360" cy="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6FBBE7A-445F-4493-B7E1-A327550D3B0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637742" y="21079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82A2923-029F-413D-A843-32F0ECD61A66}"/>
                    </a:ext>
                  </a:extLst>
                </p14:cNvPr>
                <p14:cNvContentPartPr/>
                <p14:nvPr/>
              </p14:nvContentPartPr>
              <p14:xfrm>
                <a:off x="6706502" y="2045656"/>
                <a:ext cx="82440" cy="1094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82A2923-029F-413D-A843-32F0ECD61A6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688502" y="2027656"/>
                  <a:ext cx="1180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479A558-FC80-4E3C-BC60-8476513B19E7}"/>
                    </a:ext>
                  </a:extLst>
                </p14:cNvPr>
                <p14:cNvContentPartPr/>
                <p14:nvPr/>
              </p14:nvContentPartPr>
              <p14:xfrm>
                <a:off x="6847262" y="2018656"/>
                <a:ext cx="67680" cy="1432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479A558-FC80-4E3C-BC60-8476513B19E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829622" y="2000656"/>
                  <a:ext cx="103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44AF1CF-65CB-4EAF-8A6F-6DB497F1ECBD}"/>
                    </a:ext>
                  </a:extLst>
                </p14:cNvPr>
                <p14:cNvContentPartPr/>
                <p14:nvPr/>
              </p14:nvContentPartPr>
              <p14:xfrm>
                <a:off x="7019702" y="2022976"/>
                <a:ext cx="87120" cy="146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44AF1CF-65CB-4EAF-8A6F-6DB497F1EC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02062" y="2005336"/>
                  <a:ext cx="122760" cy="18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0AE5EFB-9E75-4286-A5BC-FBA67A442DDE}"/>
                  </a:ext>
                </a:extLst>
              </p14:cNvPr>
              <p14:cNvContentPartPr/>
              <p14:nvPr/>
            </p14:nvContentPartPr>
            <p14:xfrm>
              <a:off x="994742" y="2928376"/>
              <a:ext cx="721440" cy="216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0AE5EFB-9E75-4286-A5BC-FBA67A442DDE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77102" y="2910736"/>
                <a:ext cx="7570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C444C66A-F81F-40C3-BF52-7CD089067E34}"/>
              </a:ext>
            </a:extLst>
          </p:cNvPr>
          <p:cNvGrpSpPr/>
          <p:nvPr/>
        </p:nvGrpSpPr>
        <p:grpSpPr>
          <a:xfrm>
            <a:off x="420902" y="3148336"/>
            <a:ext cx="678960" cy="326880"/>
            <a:chOff x="420902" y="3148336"/>
            <a:chExt cx="678960" cy="32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BBF0597-8F6E-45CF-90E0-6FFB3A96FFB3}"/>
                    </a:ext>
                  </a:extLst>
                </p14:cNvPr>
                <p14:cNvContentPartPr/>
                <p14:nvPr/>
              </p14:nvContentPartPr>
              <p14:xfrm>
                <a:off x="420902" y="3358216"/>
                <a:ext cx="230760" cy="117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BBF0597-8F6E-45CF-90E0-6FFB3A96FFB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02902" y="3340216"/>
                  <a:ext cx="2664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25C3959-92F9-4BAC-A9A8-9C74B6A647A5}"/>
                    </a:ext>
                  </a:extLst>
                </p14:cNvPr>
                <p14:cNvContentPartPr/>
                <p14:nvPr/>
              </p14:nvContentPartPr>
              <p14:xfrm>
                <a:off x="694862" y="3361096"/>
                <a:ext cx="112320" cy="79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25C3959-92F9-4BAC-A9A8-9C74B6A647A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7222" y="3343096"/>
                  <a:ext cx="147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5919963-3829-4093-8CA9-377448200D4E}"/>
                    </a:ext>
                  </a:extLst>
                </p14:cNvPr>
                <p14:cNvContentPartPr/>
                <p14:nvPr/>
              </p14:nvContentPartPr>
              <p14:xfrm>
                <a:off x="853262" y="3373696"/>
                <a:ext cx="43560" cy="60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5919963-3829-4093-8CA9-377448200D4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35622" y="3355696"/>
                  <a:ext cx="792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FB3527C-5A8E-41E0-BFDF-64629C320857}"/>
                    </a:ext>
                  </a:extLst>
                </p14:cNvPr>
                <p14:cNvContentPartPr/>
                <p14:nvPr/>
              </p14:nvContentPartPr>
              <p14:xfrm>
                <a:off x="886742" y="3281176"/>
                <a:ext cx="12600" cy="182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FB3527C-5A8E-41E0-BFDF-64629C32085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69102" y="3263536"/>
                  <a:ext cx="482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4FD6298-799D-4553-AF54-C5E4139C58BD}"/>
                    </a:ext>
                  </a:extLst>
                </p14:cNvPr>
                <p14:cNvContentPartPr/>
                <p14:nvPr/>
              </p14:nvContentPartPr>
              <p14:xfrm>
                <a:off x="964502" y="3148336"/>
                <a:ext cx="135360" cy="311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4FD6298-799D-4553-AF54-C5E4139C58B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46862" y="3130696"/>
                  <a:ext cx="171000" cy="34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2B09759-0EAC-4A3A-A771-E9D3F6EC1464}"/>
              </a:ext>
            </a:extLst>
          </p:cNvPr>
          <p:cNvGrpSpPr/>
          <p:nvPr/>
        </p:nvGrpSpPr>
        <p:grpSpPr>
          <a:xfrm>
            <a:off x="1423862" y="1851976"/>
            <a:ext cx="3360600" cy="1694520"/>
            <a:chOff x="1423862" y="1851976"/>
            <a:chExt cx="3360600" cy="169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7C46A3-739B-41FD-B5B1-E9C6B90FFCA4}"/>
                    </a:ext>
                  </a:extLst>
                </p14:cNvPr>
                <p14:cNvContentPartPr/>
                <p14:nvPr/>
              </p14:nvContentPartPr>
              <p14:xfrm>
                <a:off x="2350142" y="1963936"/>
                <a:ext cx="21240" cy="1182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7C46A3-739B-41FD-B5B1-E9C6B90FFCA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332502" y="1945936"/>
                  <a:ext cx="56880" cy="12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4977220-9AFC-451C-8D50-5F299687EF75}"/>
                    </a:ext>
                  </a:extLst>
                </p14:cNvPr>
                <p14:cNvContentPartPr/>
                <p14:nvPr/>
              </p14:nvContentPartPr>
              <p14:xfrm>
                <a:off x="2451302" y="3160576"/>
                <a:ext cx="1738800" cy="43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4977220-9AFC-451C-8D50-5F299687EF7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433302" y="3142936"/>
                  <a:ext cx="177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CBFF8E6-C07C-4F32-886D-A8A7D974B185}"/>
                    </a:ext>
                  </a:extLst>
                </p14:cNvPr>
                <p14:cNvContentPartPr/>
                <p14:nvPr/>
              </p14:nvContentPartPr>
              <p14:xfrm>
                <a:off x="4166702" y="3090016"/>
                <a:ext cx="119160" cy="180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CBFF8E6-C07C-4F32-886D-A8A7D974B18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148702" y="3072016"/>
                  <a:ext cx="154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CBE0C14-E8F1-4107-BE81-075E440E1EF5}"/>
                    </a:ext>
                  </a:extLst>
                </p14:cNvPr>
                <p14:cNvContentPartPr/>
                <p14:nvPr/>
              </p14:nvContentPartPr>
              <p14:xfrm>
                <a:off x="4331222" y="3421576"/>
                <a:ext cx="16920" cy="107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CBE0C14-E8F1-4107-BE81-075E440E1EF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313582" y="3403576"/>
                  <a:ext cx="52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CCB4B02-B04D-459E-897B-3CFA9F750D51}"/>
                    </a:ext>
                  </a:extLst>
                </p14:cNvPr>
                <p14:cNvContentPartPr/>
                <p14:nvPr/>
              </p14:nvContentPartPr>
              <p14:xfrm>
                <a:off x="4358582" y="3266416"/>
                <a:ext cx="95400" cy="223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CCB4B02-B04D-459E-897B-3CFA9F750D5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40582" y="3248776"/>
                  <a:ext cx="1310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79676FF-9A63-441F-8476-E6341EAB7688}"/>
                    </a:ext>
                  </a:extLst>
                </p14:cNvPr>
                <p14:cNvContentPartPr/>
                <p14:nvPr/>
              </p14:nvContentPartPr>
              <p14:xfrm>
                <a:off x="4422662" y="3371536"/>
                <a:ext cx="361800" cy="152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79676FF-9A63-441F-8476-E6341EAB768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404662" y="3353536"/>
                  <a:ext cx="3974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E7A21A5-AB3B-4ECB-9193-5983FB2FB06D}"/>
                    </a:ext>
                  </a:extLst>
                </p14:cNvPr>
                <p14:cNvContentPartPr/>
                <p14:nvPr/>
              </p14:nvContentPartPr>
              <p14:xfrm>
                <a:off x="2296862" y="1926856"/>
                <a:ext cx="162360" cy="97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E7A21A5-AB3B-4ECB-9193-5983FB2FB06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278862" y="1908856"/>
                  <a:ext cx="1980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660C765-7472-447C-8A61-2F317FC22CD5}"/>
                    </a:ext>
                  </a:extLst>
                </p14:cNvPr>
                <p14:cNvContentPartPr/>
                <p14:nvPr/>
              </p14:nvContentPartPr>
              <p14:xfrm>
                <a:off x="1802582" y="1892656"/>
                <a:ext cx="74880" cy="153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660C765-7472-447C-8A61-2F317FC22CD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784942" y="1874656"/>
                  <a:ext cx="1105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B5F3104-8879-4A33-A4E6-D0D26489B6BA}"/>
                    </a:ext>
                  </a:extLst>
                </p14:cNvPr>
                <p14:cNvContentPartPr/>
                <p14:nvPr/>
              </p14:nvContentPartPr>
              <p14:xfrm>
                <a:off x="1917422" y="1911736"/>
                <a:ext cx="84240" cy="79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B5F3104-8879-4A33-A4E6-D0D26489B6B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899782" y="1893736"/>
                  <a:ext cx="1198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63A5C1F-C054-4909-AFA4-9E52735D5719}"/>
                    </a:ext>
                  </a:extLst>
                </p14:cNvPr>
                <p14:cNvContentPartPr/>
                <p14:nvPr/>
              </p14:nvContentPartPr>
              <p14:xfrm>
                <a:off x="2080502" y="1906696"/>
                <a:ext cx="25920" cy="96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63A5C1F-C054-4909-AFA4-9E52735D571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062862" y="1888696"/>
                  <a:ext cx="61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8339139-BFA7-4F6B-8ADE-41F9AB3FFD97}"/>
                    </a:ext>
                  </a:extLst>
                </p14:cNvPr>
                <p14:cNvContentPartPr/>
                <p14:nvPr/>
              </p14:nvContentPartPr>
              <p14:xfrm>
                <a:off x="2148902" y="1851976"/>
                <a:ext cx="83880" cy="167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8339139-BFA7-4F6B-8ADE-41F9AB3FFD9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31262" y="1833976"/>
                  <a:ext cx="119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C956A39-2A4F-4C69-9374-1A46596AED1C}"/>
                    </a:ext>
                  </a:extLst>
                </p14:cNvPr>
                <p14:cNvContentPartPr/>
                <p14:nvPr/>
              </p14:nvContentPartPr>
              <p14:xfrm>
                <a:off x="2725262" y="2211256"/>
                <a:ext cx="1254960" cy="724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C956A39-2A4F-4C69-9374-1A46596AED1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707262" y="2193256"/>
                  <a:ext cx="129060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638B4F8-0D2F-42BB-844F-F28E0318AE07}"/>
                    </a:ext>
                  </a:extLst>
                </p14:cNvPr>
                <p14:cNvContentPartPr/>
                <p14:nvPr/>
              </p14:nvContentPartPr>
              <p14:xfrm>
                <a:off x="4074902" y="2649376"/>
                <a:ext cx="75960" cy="172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638B4F8-0D2F-42BB-844F-F28E0318AE0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057262" y="2631736"/>
                  <a:ext cx="111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9D80D48-2B47-44D7-B693-3F2216FD9B67}"/>
                    </a:ext>
                  </a:extLst>
                </p14:cNvPr>
                <p14:cNvContentPartPr/>
                <p14:nvPr/>
              </p14:nvContentPartPr>
              <p14:xfrm>
                <a:off x="4224662" y="2689336"/>
                <a:ext cx="107280" cy="122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9D80D48-2B47-44D7-B693-3F2216FD9B6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206662" y="2671336"/>
                  <a:ext cx="1429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E782287-A29E-4BB7-8D5F-0ECB24225973}"/>
                    </a:ext>
                  </a:extLst>
                </p14:cNvPr>
                <p14:cNvContentPartPr/>
                <p14:nvPr/>
              </p14:nvContentPartPr>
              <p14:xfrm>
                <a:off x="4290902" y="2719576"/>
                <a:ext cx="64080" cy="12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E782287-A29E-4BB7-8D5F-0ECB2422597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273262" y="2701936"/>
                  <a:ext cx="997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9F7AE73-B107-492B-81A3-187C812D3D29}"/>
                    </a:ext>
                  </a:extLst>
                </p14:cNvPr>
                <p14:cNvContentPartPr/>
                <p14:nvPr/>
              </p14:nvContentPartPr>
              <p14:xfrm>
                <a:off x="4420862" y="2666296"/>
                <a:ext cx="78840" cy="138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9F7AE73-B107-492B-81A3-187C812D3D2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02862" y="2648296"/>
                  <a:ext cx="1144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A613487-E67F-4AAF-ACD3-505E47A15590}"/>
                    </a:ext>
                  </a:extLst>
                </p14:cNvPr>
                <p14:cNvContentPartPr/>
                <p14:nvPr/>
              </p14:nvContentPartPr>
              <p14:xfrm>
                <a:off x="4416542" y="2660536"/>
                <a:ext cx="94320" cy="155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A613487-E67F-4AAF-ACD3-505E47A1559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398542" y="2642896"/>
                  <a:ext cx="129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7EB5E1B-8BEA-483D-8109-D68AC0693842}"/>
                    </a:ext>
                  </a:extLst>
                </p14:cNvPr>
                <p14:cNvContentPartPr/>
                <p14:nvPr/>
              </p14:nvContentPartPr>
              <p14:xfrm>
                <a:off x="1423862" y="3202696"/>
                <a:ext cx="244800" cy="207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7EB5E1B-8BEA-483D-8109-D68AC069384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406222" y="3185056"/>
                  <a:ext cx="2804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A18B518-7ACA-4BB1-BD0C-93468486100A}"/>
                    </a:ext>
                  </a:extLst>
                </p14:cNvPr>
                <p14:cNvContentPartPr/>
                <p14:nvPr/>
              </p14:nvContentPartPr>
              <p14:xfrm>
                <a:off x="1731662" y="3335896"/>
                <a:ext cx="59760" cy="1281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A18B518-7ACA-4BB1-BD0C-93468486100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713662" y="3318256"/>
                  <a:ext cx="95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92CE101-4FB6-4A29-851B-97BD5C443BBF}"/>
                    </a:ext>
                  </a:extLst>
                </p14:cNvPr>
                <p14:cNvContentPartPr/>
                <p14:nvPr/>
              </p14:nvContentPartPr>
              <p14:xfrm>
                <a:off x="1818062" y="3354616"/>
                <a:ext cx="103680" cy="774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92CE101-4FB6-4A29-851B-97BD5C443BB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800422" y="3336616"/>
                  <a:ext cx="1393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5C68D2D-8047-4475-908D-E55593EAD875}"/>
                    </a:ext>
                  </a:extLst>
                </p14:cNvPr>
                <p14:cNvContentPartPr/>
                <p14:nvPr/>
              </p14:nvContentPartPr>
              <p14:xfrm>
                <a:off x="1994102" y="3187576"/>
                <a:ext cx="78120" cy="246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5C68D2D-8047-4475-908D-E55593EAD87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976102" y="3169936"/>
                  <a:ext cx="1137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6C49C9E-0290-4491-A59E-2E4F45B861C3}"/>
                    </a:ext>
                  </a:extLst>
                </p14:cNvPr>
                <p14:cNvContentPartPr/>
                <p14:nvPr/>
              </p14:nvContentPartPr>
              <p14:xfrm>
                <a:off x="2274182" y="3381616"/>
                <a:ext cx="268920" cy="1648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6C49C9E-0290-4491-A59E-2E4F45B861C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256542" y="3363616"/>
                  <a:ext cx="304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2B8DD77-3B4F-4F54-8341-7C11ED9656EA}"/>
                    </a:ext>
                  </a:extLst>
                </p14:cNvPr>
                <p14:cNvContentPartPr/>
                <p14:nvPr/>
              </p14:nvContentPartPr>
              <p14:xfrm>
                <a:off x="2529782" y="3349576"/>
                <a:ext cx="17280" cy="446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2B8DD77-3B4F-4F54-8341-7C11ED9656E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511782" y="3331576"/>
                  <a:ext cx="529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55CA1BE-248A-4CE3-BBE3-29FF7BB72897}"/>
                    </a:ext>
                  </a:extLst>
                </p14:cNvPr>
                <p14:cNvContentPartPr/>
                <p14:nvPr/>
              </p14:nvContentPartPr>
              <p14:xfrm>
                <a:off x="2607542" y="3424456"/>
                <a:ext cx="169200" cy="109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55CA1BE-248A-4CE3-BBE3-29FF7BB7289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589902" y="3406816"/>
                  <a:ext cx="204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50FD262-EDED-46F8-BF90-C783CC1E812E}"/>
                    </a:ext>
                  </a:extLst>
                </p14:cNvPr>
                <p14:cNvContentPartPr/>
                <p14:nvPr/>
              </p14:nvContentPartPr>
              <p14:xfrm>
                <a:off x="2844062" y="3430216"/>
                <a:ext cx="6480" cy="1026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50FD262-EDED-46F8-BF90-C783CC1E812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826422" y="3412216"/>
                  <a:ext cx="421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0F1923-ACC4-48CA-9D59-0217AAAF33B9}"/>
                    </a:ext>
                  </a:extLst>
                </p14:cNvPr>
                <p14:cNvContentPartPr/>
                <p14:nvPr/>
              </p14:nvContentPartPr>
              <p14:xfrm>
                <a:off x="2872142" y="3329776"/>
                <a:ext cx="360" cy="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0F1923-ACC4-48CA-9D59-0217AAAF33B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854502" y="33121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A8C72DE-1F70-4C0D-B10B-88ABE1304AE8}"/>
                    </a:ext>
                  </a:extLst>
                </p14:cNvPr>
                <p14:cNvContentPartPr/>
                <p14:nvPr/>
              </p14:nvContentPartPr>
              <p14:xfrm>
                <a:off x="2932262" y="3419776"/>
                <a:ext cx="431640" cy="1033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A8C72DE-1F70-4C0D-B10B-88ABE1304AE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914622" y="3402136"/>
                  <a:ext cx="467280" cy="13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2179C3F-6058-4BED-9FEC-561F44CCE75B}"/>
                  </a:ext>
                </a:extLst>
              </p14:cNvPr>
              <p14:cNvContentPartPr/>
              <p14:nvPr/>
            </p14:nvContentPartPr>
            <p14:xfrm>
              <a:off x="508382" y="3943216"/>
              <a:ext cx="2400120" cy="9950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2179C3F-6058-4BED-9FEC-561F44CCE75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90382" y="3925216"/>
                <a:ext cx="2435760" cy="10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653D6C7-B482-46C3-B480-B11C3218E66D}"/>
                  </a:ext>
                </a:extLst>
              </p14:cNvPr>
              <p14:cNvContentPartPr/>
              <p14:nvPr/>
            </p14:nvContentPartPr>
            <p14:xfrm>
              <a:off x="1417022" y="3883456"/>
              <a:ext cx="360" cy="3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653D6C7-B482-46C3-B480-B11C3218E66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399382" y="386545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BF75EB0-1F11-4C9C-BE90-FDCD8871A7FF}"/>
              </a:ext>
            </a:extLst>
          </p:cNvPr>
          <p:cNvGrpSpPr/>
          <p:nvPr/>
        </p:nvGrpSpPr>
        <p:grpSpPr>
          <a:xfrm>
            <a:off x="542942" y="4046176"/>
            <a:ext cx="2121840" cy="964440"/>
            <a:chOff x="542942" y="4046176"/>
            <a:chExt cx="2121840" cy="96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1CF51CD-6E2D-4F80-A64A-A02B1BF00954}"/>
                    </a:ext>
                  </a:extLst>
                </p14:cNvPr>
                <p14:cNvContentPartPr/>
                <p14:nvPr/>
              </p14:nvContentPartPr>
              <p14:xfrm>
                <a:off x="793862" y="4536856"/>
                <a:ext cx="99000" cy="1623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1CF51CD-6E2D-4F80-A64A-A02B1BF0095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76222" y="4519216"/>
                  <a:ext cx="1346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43D3F26-46C8-4EF1-82A4-22DAA6867BCB}"/>
                    </a:ext>
                  </a:extLst>
                </p14:cNvPr>
                <p14:cNvContentPartPr/>
                <p14:nvPr/>
              </p14:nvContentPartPr>
              <p14:xfrm>
                <a:off x="944702" y="4562416"/>
                <a:ext cx="108000" cy="1249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43D3F26-46C8-4EF1-82A4-22DAA6867BC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26702" y="4544416"/>
                  <a:ext cx="143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F6FE550-37DC-4945-B526-BF56CC6ED928}"/>
                    </a:ext>
                  </a:extLst>
                </p14:cNvPr>
                <p14:cNvContentPartPr/>
                <p14:nvPr/>
              </p14:nvContentPartPr>
              <p14:xfrm>
                <a:off x="1042622" y="4600576"/>
                <a:ext cx="44640" cy="237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F6FE550-37DC-4945-B526-BF56CC6ED92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24982" y="4582576"/>
                  <a:ext cx="802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A782488-AC03-4632-AA1C-0F22115961A2}"/>
                    </a:ext>
                  </a:extLst>
                </p14:cNvPr>
                <p14:cNvContentPartPr/>
                <p14:nvPr/>
              </p14:nvContentPartPr>
              <p14:xfrm>
                <a:off x="1145942" y="4530016"/>
                <a:ext cx="55080" cy="1461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A782488-AC03-4632-AA1C-0F22115961A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27942" y="4512016"/>
                  <a:ext cx="90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A547930-AD3B-4506-904E-578CD8CDC58C}"/>
                    </a:ext>
                  </a:extLst>
                </p14:cNvPr>
                <p14:cNvContentPartPr/>
                <p14:nvPr/>
              </p14:nvContentPartPr>
              <p14:xfrm>
                <a:off x="882062" y="4336696"/>
                <a:ext cx="2520" cy="421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A547930-AD3B-4506-904E-578CD8CDC58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64422" y="4318696"/>
                  <a:ext cx="38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889DC72-6EDC-4835-8310-64D8410E78DD}"/>
                    </a:ext>
                  </a:extLst>
                </p14:cNvPr>
                <p14:cNvContentPartPr/>
                <p14:nvPr/>
              </p14:nvContentPartPr>
              <p14:xfrm>
                <a:off x="542942" y="4046176"/>
                <a:ext cx="41400" cy="669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889DC72-6EDC-4835-8310-64D8410E78D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24942" y="4028176"/>
                  <a:ext cx="77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E27F616-3B45-4C02-9B77-2E838CFB712A}"/>
                    </a:ext>
                  </a:extLst>
                </p14:cNvPr>
                <p14:cNvContentPartPr/>
                <p14:nvPr/>
              </p14:nvContentPartPr>
              <p14:xfrm>
                <a:off x="601982" y="4122496"/>
                <a:ext cx="66600" cy="71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E27F616-3B45-4C02-9B77-2E838CFB712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83982" y="4104856"/>
                  <a:ext cx="102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40BADD8-59C5-41B0-89DF-0EE2BFAF8E1F}"/>
                    </a:ext>
                  </a:extLst>
                </p14:cNvPr>
                <p14:cNvContentPartPr/>
                <p14:nvPr/>
              </p14:nvContentPartPr>
              <p14:xfrm>
                <a:off x="645182" y="4152016"/>
                <a:ext cx="23400" cy="669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40BADD8-59C5-41B0-89DF-0EE2BFAF8E1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27542" y="4134376"/>
                  <a:ext cx="59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DF9EEED-1BF3-48D9-883C-54BA48189156}"/>
                    </a:ext>
                  </a:extLst>
                </p14:cNvPr>
                <p14:cNvContentPartPr/>
                <p14:nvPr/>
              </p14:nvContentPartPr>
              <p14:xfrm>
                <a:off x="690902" y="4215016"/>
                <a:ext cx="11880" cy="457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DF9EEED-1BF3-48D9-883C-54BA4818915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72902" y="4197016"/>
                  <a:ext cx="475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2E10D0C-9E30-42B1-8DF8-8EDC4202E357}"/>
                    </a:ext>
                  </a:extLst>
                </p14:cNvPr>
                <p14:cNvContentPartPr/>
                <p14:nvPr/>
              </p14:nvContentPartPr>
              <p14:xfrm>
                <a:off x="707102" y="4276936"/>
                <a:ext cx="42120" cy="237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2E10D0C-9E30-42B1-8DF8-8EDC4202E35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89462" y="4259296"/>
                  <a:ext cx="777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D956F6D-032D-44CB-A604-A3F6130C5A76}"/>
                    </a:ext>
                  </a:extLst>
                </p14:cNvPr>
                <p14:cNvContentPartPr/>
                <p14:nvPr/>
              </p14:nvContentPartPr>
              <p14:xfrm>
                <a:off x="746702" y="4269016"/>
                <a:ext cx="32040" cy="730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D956F6D-032D-44CB-A604-A3F6130C5A7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29062" y="4251376"/>
                  <a:ext cx="676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5FEBACA-BB6C-45E2-A1AC-794A1D2F6468}"/>
                    </a:ext>
                  </a:extLst>
                </p14:cNvPr>
                <p14:cNvContentPartPr/>
                <p14:nvPr/>
              </p14:nvContentPartPr>
              <p14:xfrm>
                <a:off x="891782" y="4335976"/>
                <a:ext cx="2520" cy="75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5FEBACA-BB6C-45E2-A1AC-794A1D2F646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73782" y="4318336"/>
                  <a:ext cx="381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4E6B23B-2835-47FF-B549-3F2FD1705D3F}"/>
                    </a:ext>
                  </a:extLst>
                </p14:cNvPr>
                <p14:cNvContentPartPr/>
                <p14:nvPr/>
              </p14:nvContentPartPr>
              <p14:xfrm>
                <a:off x="589742" y="4094416"/>
                <a:ext cx="5040" cy="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4E6B23B-2835-47FF-B549-3F2FD1705D3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71742" y="4076416"/>
                  <a:ext cx="40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68E398E-10DB-45A2-A6A3-81DE5EDC02F5}"/>
                    </a:ext>
                  </a:extLst>
                </p14:cNvPr>
                <p14:cNvContentPartPr/>
                <p14:nvPr/>
              </p14:nvContentPartPr>
              <p14:xfrm>
                <a:off x="688022" y="4232296"/>
                <a:ext cx="193320" cy="1299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68E398E-10DB-45A2-A6A3-81DE5EDC02F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70022" y="4214296"/>
                  <a:ext cx="228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AF4BD6F-79FA-4F1D-A6CE-6F756F2CF8E2}"/>
                    </a:ext>
                  </a:extLst>
                </p14:cNvPr>
                <p14:cNvContentPartPr/>
                <p14:nvPr/>
              </p14:nvContentPartPr>
              <p14:xfrm>
                <a:off x="933182" y="4349296"/>
                <a:ext cx="96120" cy="118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AF4BD6F-79FA-4F1D-A6CE-6F756F2CF8E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15182" y="4331296"/>
                  <a:ext cx="1317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57BB363-17F1-4368-8FB2-5B10BAD7B59D}"/>
                    </a:ext>
                  </a:extLst>
                </p14:cNvPr>
                <p14:cNvContentPartPr/>
                <p14:nvPr/>
              </p14:nvContentPartPr>
              <p14:xfrm>
                <a:off x="990062" y="4321216"/>
                <a:ext cx="37800" cy="126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57BB363-17F1-4368-8FB2-5B10BAD7B59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72422" y="4303576"/>
                  <a:ext cx="734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09B47B9-40D6-4790-B89E-AD6237469B75}"/>
                    </a:ext>
                  </a:extLst>
                </p14:cNvPr>
                <p14:cNvContentPartPr/>
                <p14:nvPr/>
              </p14:nvContentPartPr>
              <p14:xfrm>
                <a:off x="1005182" y="4302136"/>
                <a:ext cx="25560" cy="302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09B47B9-40D6-4790-B89E-AD6237469B7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87182" y="4284496"/>
                  <a:ext cx="612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7B2F9AB-892C-4871-B115-AA56F2D604EA}"/>
                    </a:ext>
                  </a:extLst>
                </p14:cNvPr>
                <p14:cNvContentPartPr/>
                <p14:nvPr/>
              </p14:nvContentPartPr>
              <p14:xfrm>
                <a:off x="1006982" y="4302136"/>
                <a:ext cx="107640" cy="8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7B2F9AB-892C-4871-B115-AA56F2D604E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89342" y="4284496"/>
                  <a:ext cx="1432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434BBBC-9F56-4829-AA65-DF9C7980327D}"/>
                    </a:ext>
                  </a:extLst>
                </p14:cNvPr>
                <p14:cNvContentPartPr/>
                <p14:nvPr/>
              </p14:nvContentPartPr>
              <p14:xfrm>
                <a:off x="1103462" y="4269736"/>
                <a:ext cx="18000" cy="626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434BBBC-9F56-4829-AA65-DF9C7980327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85822" y="4251736"/>
                  <a:ext cx="53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BECE4F8-9EA0-4E18-B73B-6E24A9073CA3}"/>
                    </a:ext>
                  </a:extLst>
                </p14:cNvPr>
                <p14:cNvContentPartPr/>
                <p14:nvPr/>
              </p14:nvContentPartPr>
              <p14:xfrm>
                <a:off x="939662" y="4311496"/>
                <a:ext cx="56520" cy="306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BECE4F8-9EA0-4E18-B73B-6E24A9073CA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21662" y="4293496"/>
                  <a:ext cx="921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F8097E2-04BF-4B9D-B840-5907CF4F9AC3}"/>
                    </a:ext>
                  </a:extLst>
                </p14:cNvPr>
                <p14:cNvContentPartPr/>
                <p14:nvPr/>
              </p14:nvContentPartPr>
              <p14:xfrm>
                <a:off x="913382" y="4326976"/>
                <a:ext cx="105480" cy="72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F8097E2-04BF-4B9D-B840-5907CF4F9AC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95742" y="4308976"/>
                  <a:ext cx="1411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A11698E-9CAF-4FCF-84C1-4E3D9277C3C2}"/>
                    </a:ext>
                  </a:extLst>
                </p14:cNvPr>
                <p14:cNvContentPartPr/>
                <p14:nvPr/>
              </p14:nvContentPartPr>
              <p14:xfrm>
                <a:off x="835262" y="4293496"/>
                <a:ext cx="240480" cy="590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A11698E-9CAF-4FCF-84C1-4E3D9277C3C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17622" y="4275856"/>
                  <a:ext cx="2761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326B1B4-F84D-4CB8-BAC4-F542B225EFED}"/>
                    </a:ext>
                  </a:extLst>
                </p14:cNvPr>
                <p14:cNvContentPartPr/>
                <p14:nvPr/>
              </p14:nvContentPartPr>
              <p14:xfrm>
                <a:off x="885662" y="4262176"/>
                <a:ext cx="421560" cy="52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326B1B4-F84D-4CB8-BAC4-F542B225EFE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67662" y="4244176"/>
                  <a:ext cx="4572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85B95B0-8FCB-4775-84C6-1573234A5CF0}"/>
                    </a:ext>
                  </a:extLst>
                </p14:cNvPr>
                <p14:cNvContentPartPr/>
                <p14:nvPr/>
              </p14:nvContentPartPr>
              <p14:xfrm>
                <a:off x="1233422" y="4256416"/>
                <a:ext cx="123840" cy="259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85B95B0-8FCB-4775-84C6-1573234A5CF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215422" y="4238776"/>
                  <a:ext cx="1594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5BD1C34-B7F6-4356-857B-462B74A2614C}"/>
                    </a:ext>
                  </a:extLst>
                </p14:cNvPr>
                <p14:cNvContentPartPr/>
                <p14:nvPr/>
              </p14:nvContentPartPr>
              <p14:xfrm>
                <a:off x="1362662" y="4264696"/>
                <a:ext cx="284040" cy="1789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5BD1C34-B7F6-4356-857B-462B74A2614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344662" y="4246696"/>
                  <a:ext cx="319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39E2244-6B5E-436F-A004-C91BD466BAF2}"/>
                    </a:ext>
                  </a:extLst>
                </p14:cNvPr>
                <p14:cNvContentPartPr/>
                <p14:nvPr/>
              </p14:nvContentPartPr>
              <p14:xfrm>
                <a:off x="1669382" y="4492216"/>
                <a:ext cx="118080" cy="1209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39E2244-6B5E-436F-A004-C91BD466BAF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651382" y="4474576"/>
                  <a:ext cx="153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C997B41-80B2-45BE-991C-0CACDD0FC188}"/>
                    </a:ext>
                  </a:extLst>
                </p14:cNvPr>
                <p14:cNvContentPartPr/>
                <p14:nvPr/>
              </p14:nvContentPartPr>
              <p14:xfrm>
                <a:off x="1663622" y="4603456"/>
                <a:ext cx="697680" cy="1659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C997B41-80B2-45BE-991C-0CACDD0FC18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645982" y="4585816"/>
                  <a:ext cx="7333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6178B98-3157-4757-9CF4-97565639C0D6}"/>
                    </a:ext>
                  </a:extLst>
                </p14:cNvPr>
                <p14:cNvContentPartPr/>
                <p14:nvPr/>
              </p14:nvContentPartPr>
              <p14:xfrm>
                <a:off x="2627342" y="4866256"/>
                <a:ext cx="37440" cy="144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6178B98-3157-4757-9CF4-97565639C0D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609702" y="4848256"/>
                  <a:ext cx="73080" cy="18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9E277AB-C5BC-4DAF-944E-57A09E932E13}"/>
                  </a:ext>
                </a:extLst>
              </p14:cNvPr>
              <p14:cNvContentPartPr/>
              <p14:nvPr/>
            </p14:nvContentPartPr>
            <p14:xfrm>
              <a:off x="490382" y="3602296"/>
              <a:ext cx="2981880" cy="975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9E277AB-C5BC-4DAF-944E-57A09E932E13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472742" y="3584296"/>
                <a:ext cx="3017520" cy="13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3BD8C14-EC1B-4D67-AE6B-4B649FE38ADE}"/>
              </a:ext>
            </a:extLst>
          </p:cNvPr>
          <p:cNvGrpSpPr/>
          <p:nvPr/>
        </p:nvGrpSpPr>
        <p:grpSpPr>
          <a:xfrm>
            <a:off x="5884262" y="1813816"/>
            <a:ext cx="214920" cy="126360"/>
            <a:chOff x="5884262" y="1813816"/>
            <a:chExt cx="214920" cy="12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045EC0A-3CB1-4068-B295-4E9C026AA0A6}"/>
                    </a:ext>
                  </a:extLst>
                </p14:cNvPr>
                <p14:cNvContentPartPr/>
                <p14:nvPr/>
              </p14:nvContentPartPr>
              <p14:xfrm>
                <a:off x="5884262" y="1849456"/>
                <a:ext cx="184680" cy="774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045EC0A-3CB1-4068-B295-4E9C026AA0A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866622" y="1831816"/>
                  <a:ext cx="2203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FF486D5-08AE-4CA3-90B0-0125EE06048E}"/>
                    </a:ext>
                  </a:extLst>
                </p14:cNvPr>
                <p14:cNvContentPartPr/>
                <p14:nvPr/>
              </p14:nvContentPartPr>
              <p14:xfrm>
                <a:off x="6035822" y="1813816"/>
                <a:ext cx="63360" cy="126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FF486D5-08AE-4CA3-90B0-0125EE06048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017822" y="1795816"/>
                  <a:ext cx="99000" cy="16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79312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84603-9006-4949-A703-06D05C0A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Properties of SGD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CAC01-BD56-4DD1-8039-95AC0C1EA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2. When at (close to) the minimum: </a:t>
            </a:r>
            <a:r>
              <a:rPr lang="en-US" sz="2200"/>
              <a:t>continue to </a:t>
            </a:r>
            <a:r>
              <a:rPr lang="en-US" sz="2200" b="1"/>
              <a:t>bou</a:t>
            </a:r>
            <a:r>
              <a:rPr lang="en-US" b="1"/>
              <a:t>nce around </a:t>
            </a:r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>
                <a:sym typeface="Wingdings" panose="05000000000000000000" pitchFamily="2" charset="2"/>
              </a:rPr>
              <a:t> Solution: </a:t>
            </a:r>
            <a:r>
              <a:rPr lang="en-US" b="1">
                <a:sym typeface="Wingdings" panose="05000000000000000000" pitchFamily="2" charset="2"/>
              </a:rPr>
              <a:t> </a:t>
            </a:r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BE5BB1-99AF-4736-B273-53D302CAD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17" t="12746" r="9253" b="13759"/>
          <a:stretch/>
        </p:blipFill>
        <p:spPr>
          <a:xfrm>
            <a:off x="5940152" y="1995686"/>
            <a:ext cx="2905692" cy="29064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483838F-A688-414F-97C6-A65E2581FA5C}"/>
                  </a:ext>
                </a:extLst>
              </p14:cNvPr>
              <p14:cNvContentPartPr/>
              <p14:nvPr/>
            </p14:nvContentPartPr>
            <p14:xfrm>
              <a:off x="6447662" y="2466496"/>
              <a:ext cx="1227600" cy="1206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483838F-A688-414F-97C6-A65E2581FA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9662" y="2448496"/>
                <a:ext cx="1263240" cy="12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6C96203-294E-4DBA-8AEB-88D9B505106E}"/>
                  </a:ext>
                </a:extLst>
              </p14:cNvPr>
              <p14:cNvContentPartPr/>
              <p14:nvPr/>
            </p14:nvContentPartPr>
            <p14:xfrm>
              <a:off x="7228142" y="3219976"/>
              <a:ext cx="297360" cy="3765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6C96203-294E-4DBA-8AEB-88D9B50510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10142" y="3201976"/>
                <a:ext cx="33300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C45DD12-0299-4B8F-A101-25A00283D2FD}"/>
                  </a:ext>
                </a:extLst>
              </p14:cNvPr>
              <p14:cNvContentPartPr/>
              <p14:nvPr/>
            </p14:nvContentPartPr>
            <p14:xfrm>
              <a:off x="6118982" y="1627336"/>
              <a:ext cx="1386720" cy="428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C45DD12-0299-4B8F-A101-25A00283D2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00982" y="1609696"/>
                <a:ext cx="14223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1DB406A-52DF-49E0-A001-2485775D58B0}"/>
                  </a:ext>
                </a:extLst>
              </p14:cNvPr>
              <p14:cNvContentPartPr/>
              <p14:nvPr/>
            </p14:nvContentPartPr>
            <p14:xfrm>
              <a:off x="7409222" y="3290176"/>
              <a:ext cx="111600" cy="730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1DB406A-52DF-49E0-A001-2485775D58B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91582" y="3272536"/>
                <a:ext cx="14724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8EE72975-C6C3-41A5-83EC-7E0F180371EE}"/>
              </a:ext>
            </a:extLst>
          </p:cNvPr>
          <p:cNvGrpSpPr/>
          <p:nvPr/>
        </p:nvGrpSpPr>
        <p:grpSpPr>
          <a:xfrm>
            <a:off x="2278862" y="3380896"/>
            <a:ext cx="318960" cy="372600"/>
            <a:chOff x="2278862" y="3380896"/>
            <a:chExt cx="318960" cy="37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045F9B0-939F-4145-9CA9-A44ADE44DF44}"/>
                    </a:ext>
                  </a:extLst>
                </p14:cNvPr>
                <p14:cNvContentPartPr/>
                <p14:nvPr/>
              </p14:nvContentPartPr>
              <p14:xfrm>
                <a:off x="2296142" y="3380896"/>
                <a:ext cx="103320" cy="281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045F9B0-939F-4145-9CA9-A44ADE44DF4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78502" y="3363256"/>
                  <a:ext cx="1389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23D96DA-C9CD-4DB9-81A8-A26E0C08559D}"/>
                    </a:ext>
                  </a:extLst>
                </p14:cNvPr>
                <p14:cNvContentPartPr/>
                <p14:nvPr/>
              </p14:nvContentPartPr>
              <p14:xfrm>
                <a:off x="2278862" y="3524176"/>
                <a:ext cx="131400" cy="19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23D96DA-C9CD-4DB9-81A8-A26E0C08559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61222" y="3506536"/>
                  <a:ext cx="1670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24C5D45-7B3F-44E4-B38D-9D5F31BA3758}"/>
                    </a:ext>
                  </a:extLst>
                </p14:cNvPr>
                <p14:cNvContentPartPr/>
                <p14:nvPr/>
              </p14:nvContentPartPr>
              <p14:xfrm>
                <a:off x="2512142" y="3569896"/>
                <a:ext cx="55800" cy="183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24C5D45-7B3F-44E4-B38D-9D5F31BA375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94142" y="3551896"/>
                  <a:ext cx="914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C78F0C5-EB09-4C10-BC99-60D5D42AEB6C}"/>
                    </a:ext>
                  </a:extLst>
                </p14:cNvPr>
                <p14:cNvContentPartPr/>
                <p14:nvPr/>
              </p14:nvContentPartPr>
              <p14:xfrm>
                <a:off x="2597462" y="3478816"/>
                <a:ext cx="360" cy="10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C78F0C5-EB09-4C10-BC99-60D5D42AEB6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79462" y="3460816"/>
                  <a:ext cx="360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870B757-D5AC-466B-9436-1702B02CD444}"/>
              </a:ext>
            </a:extLst>
          </p:cNvPr>
          <p:cNvGrpSpPr/>
          <p:nvPr/>
        </p:nvGrpSpPr>
        <p:grpSpPr>
          <a:xfrm>
            <a:off x="2951342" y="3271456"/>
            <a:ext cx="2004840" cy="707040"/>
            <a:chOff x="2951342" y="3271456"/>
            <a:chExt cx="2004840" cy="70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7D2A928-7ACF-4C6C-9CED-D5D06D0244E2}"/>
                    </a:ext>
                  </a:extLst>
                </p14:cNvPr>
                <p14:cNvContentPartPr/>
                <p14:nvPr/>
              </p14:nvContentPartPr>
              <p14:xfrm>
                <a:off x="2951342" y="3500776"/>
                <a:ext cx="223920" cy="73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7D2A928-7ACF-4C6C-9CED-D5D06D0244E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33702" y="3483136"/>
                  <a:ext cx="2595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EFA62AE-B541-4221-8801-D1BDA1290223}"/>
                    </a:ext>
                  </a:extLst>
                </p14:cNvPr>
                <p14:cNvContentPartPr/>
                <p14:nvPr/>
              </p14:nvContentPartPr>
              <p14:xfrm>
                <a:off x="3297662" y="3441376"/>
                <a:ext cx="114480" cy="227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EFA62AE-B541-4221-8801-D1BDA129022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79662" y="3423736"/>
                  <a:ext cx="1501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2292D78-AB82-4576-AE9C-4E23308B9A7D}"/>
                    </a:ext>
                  </a:extLst>
                </p14:cNvPr>
                <p14:cNvContentPartPr/>
                <p14:nvPr/>
              </p14:nvContentPartPr>
              <p14:xfrm>
                <a:off x="3298022" y="3565936"/>
                <a:ext cx="138960" cy="36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2292D78-AB82-4576-AE9C-4E23308B9A7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280022" y="3548296"/>
                  <a:ext cx="1746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8EDD0B9-AAB3-4AB2-9D9D-456119D9633E}"/>
                    </a:ext>
                  </a:extLst>
                </p14:cNvPr>
                <p14:cNvContentPartPr/>
                <p14:nvPr/>
              </p14:nvContentPartPr>
              <p14:xfrm>
                <a:off x="3460742" y="3452896"/>
                <a:ext cx="84240" cy="364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8EDD0B9-AAB3-4AB2-9D9D-456119D9633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442742" y="3434896"/>
                  <a:ext cx="1198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D5C0649-16C0-499E-95EB-80343E1F5534}"/>
                    </a:ext>
                  </a:extLst>
                </p14:cNvPr>
                <p14:cNvContentPartPr/>
                <p14:nvPr/>
              </p14:nvContentPartPr>
              <p14:xfrm>
                <a:off x="3776822" y="3570256"/>
                <a:ext cx="97920" cy="16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D5C0649-16C0-499E-95EB-80343E1F553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59182" y="3552616"/>
                  <a:ext cx="133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DFF0A1B-F576-4DAF-AA10-4ED31AA5E37A}"/>
                    </a:ext>
                  </a:extLst>
                </p14:cNvPr>
                <p14:cNvContentPartPr/>
                <p14:nvPr/>
              </p14:nvContentPartPr>
              <p14:xfrm>
                <a:off x="4126742" y="3528856"/>
                <a:ext cx="214200" cy="298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DFF0A1B-F576-4DAF-AA10-4ED31AA5E37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09102" y="3510856"/>
                  <a:ext cx="2498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72D0C06-D2B9-4DC1-9D74-C976DF0E8AE7}"/>
                    </a:ext>
                  </a:extLst>
                </p14:cNvPr>
                <p14:cNvContentPartPr/>
                <p14:nvPr/>
              </p14:nvContentPartPr>
              <p14:xfrm>
                <a:off x="4466582" y="3371536"/>
                <a:ext cx="103680" cy="303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72D0C06-D2B9-4DC1-9D74-C976DF0E8AE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448582" y="3353896"/>
                  <a:ext cx="1393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B5E2F4-775C-422D-A405-62651FF26081}"/>
                    </a:ext>
                  </a:extLst>
                </p14:cNvPr>
                <p14:cNvContentPartPr/>
                <p14:nvPr/>
              </p14:nvContentPartPr>
              <p14:xfrm>
                <a:off x="4437062" y="3358216"/>
                <a:ext cx="153360" cy="24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B5E2F4-775C-422D-A405-62651FF2608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9422" y="3340216"/>
                  <a:ext cx="1890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250B35E-AB12-4DD5-B0BA-9D6D3976BD6F}"/>
                    </a:ext>
                  </a:extLst>
                </p14:cNvPr>
                <p14:cNvContentPartPr/>
                <p14:nvPr/>
              </p14:nvContentPartPr>
              <p14:xfrm>
                <a:off x="4785182" y="3271456"/>
                <a:ext cx="27000" cy="220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250B35E-AB12-4DD5-B0BA-9D6D3976BD6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67182" y="3253456"/>
                  <a:ext cx="626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C3137D9-6DCB-4DA2-B852-E3EC4C3545BC}"/>
                    </a:ext>
                  </a:extLst>
                </p14:cNvPr>
                <p14:cNvContentPartPr/>
                <p14:nvPr/>
              </p14:nvContentPartPr>
              <p14:xfrm>
                <a:off x="4759262" y="3643696"/>
                <a:ext cx="137520" cy="211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C3137D9-6DCB-4DA2-B852-E3EC4C3545B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41622" y="3625696"/>
                  <a:ext cx="1731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161F396-8865-4495-8242-F4F821CE8575}"/>
                    </a:ext>
                  </a:extLst>
                </p14:cNvPr>
                <p14:cNvContentPartPr/>
                <p14:nvPr/>
              </p14:nvContentPartPr>
              <p14:xfrm>
                <a:off x="4909382" y="3635056"/>
                <a:ext cx="46800" cy="343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161F396-8865-4495-8242-F4F821CE857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891742" y="3617056"/>
                  <a:ext cx="82440" cy="37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3C967AA-98F6-4C45-8EF3-E05A610D2504}"/>
                  </a:ext>
                </a:extLst>
              </p14:cNvPr>
              <p14:cNvContentPartPr/>
              <p14:nvPr/>
            </p14:nvContentPartPr>
            <p14:xfrm>
              <a:off x="4474142" y="3048616"/>
              <a:ext cx="485640" cy="1065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3C967AA-98F6-4C45-8EF3-E05A610D250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456142" y="3030616"/>
                <a:ext cx="521280" cy="14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ECA727FF-D857-4229-8E33-FF10E4C052DF}"/>
              </a:ext>
            </a:extLst>
          </p:cNvPr>
          <p:cNvGrpSpPr/>
          <p:nvPr/>
        </p:nvGrpSpPr>
        <p:grpSpPr>
          <a:xfrm>
            <a:off x="4712462" y="2724256"/>
            <a:ext cx="345240" cy="195120"/>
            <a:chOff x="4712462" y="2724256"/>
            <a:chExt cx="345240" cy="19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DB01551-4021-4B75-88CF-803366ECF392}"/>
                    </a:ext>
                  </a:extLst>
                </p14:cNvPr>
                <p14:cNvContentPartPr/>
                <p14:nvPr/>
              </p14:nvContentPartPr>
              <p14:xfrm>
                <a:off x="4712462" y="2757736"/>
                <a:ext cx="134280" cy="161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DB01551-4021-4B75-88CF-803366ECF39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94822" y="2740096"/>
                  <a:ext cx="1699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DB9F21B-D3BA-4AEC-803B-079AA6103B75}"/>
                    </a:ext>
                  </a:extLst>
                </p14:cNvPr>
                <p14:cNvContentPartPr/>
                <p14:nvPr/>
              </p14:nvContentPartPr>
              <p14:xfrm>
                <a:off x="4951862" y="2724256"/>
                <a:ext cx="105840" cy="127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DB9F21B-D3BA-4AEC-803B-079AA6103B7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933862" y="2706256"/>
                  <a:ext cx="14148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7A4A56-2636-4BF1-8D06-C5E1BBF60BF0}"/>
              </a:ext>
            </a:extLst>
          </p:cNvPr>
          <p:cNvGrpSpPr/>
          <p:nvPr/>
        </p:nvGrpSpPr>
        <p:grpSpPr>
          <a:xfrm>
            <a:off x="4463702" y="2725336"/>
            <a:ext cx="141120" cy="258840"/>
            <a:chOff x="4463702" y="2725336"/>
            <a:chExt cx="141120" cy="25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EDF326B-4939-4280-83AF-C00C57CD215D}"/>
                    </a:ext>
                  </a:extLst>
                </p14:cNvPr>
                <p14:cNvContentPartPr/>
                <p14:nvPr/>
              </p14:nvContentPartPr>
              <p14:xfrm>
                <a:off x="4463702" y="2744416"/>
                <a:ext cx="30960" cy="210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EDF326B-4939-4280-83AF-C00C57CD215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446062" y="2726416"/>
                  <a:ext cx="666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25676B3-1E5B-4BCC-8AAF-4D66702B07D8}"/>
                    </a:ext>
                  </a:extLst>
                </p14:cNvPr>
                <p14:cNvContentPartPr/>
                <p14:nvPr/>
              </p14:nvContentPartPr>
              <p14:xfrm>
                <a:off x="4578542" y="2725336"/>
                <a:ext cx="26280" cy="258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25676B3-1E5B-4BCC-8AAF-4D66702B07D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560902" y="2707336"/>
                  <a:ext cx="61920" cy="2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DCD56E-C16C-48E3-8862-470BAAA01806}"/>
              </a:ext>
            </a:extLst>
          </p:cNvPr>
          <p:cNvGrpSpPr/>
          <p:nvPr/>
        </p:nvGrpSpPr>
        <p:grpSpPr>
          <a:xfrm>
            <a:off x="4093262" y="4065976"/>
            <a:ext cx="865800" cy="52560"/>
            <a:chOff x="4093262" y="4065976"/>
            <a:chExt cx="865800" cy="5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AEFD81A-EA8A-4D17-B74F-403F86C98A4B}"/>
                    </a:ext>
                  </a:extLst>
                </p14:cNvPr>
                <p14:cNvContentPartPr/>
                <p14:nvPr/>
              </p14:nvContentPartPr>
              <p14:xfrm>
                <a:off x="4493582" y="4065976"/>
                <a:ext cx="465480" cy="52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AEFD81A-EA8A-4D17-B74F-403F86C98A4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75582" y="4048336"/>
                  <a:ext cx="5011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B712616-EE11-4775-BA93-4DE329F51380}"/>
                    </a:ext>
                  </a:extLst>
                </p14:cNvPr>
                <p14:cNvContentPartPr/>
                <p14:nvPr/>
              </p14:nvContentPartPr>
              <p14:xfrm>
                <a:off x="4093262" y="4094776"/>
                <a:ext cx="212760" cy="9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B712616-EE11-4775-BA93-4DE329F5138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075622" y="4077136"/>
                  <a:ext cx="24840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CCA1120-EB30-48B4-A215-6F9A5F591A62}"/>
              </a:ext>
            </a:extLst>
          </p:cNvPr>
          <p:cNvGrpSpPr/>
          <p:nvPr/>
        </p:nvGrpSpPr>
        <p:grpSpPr>
          <a:xfrm>
            <a:off x="4767182" y="4297816"/>
            <a:ext cx="80280" cy="207360"/>
            <a:chOff x="4767182" y="4297816"/>
            <a:chExt cx="80280" cy="20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C523CA9-85DB-44D7-B831-3C6F2DCAE216}"/>
                    </a:ext>
                  </a:extLst>
                </p14:cNvPr>
                <p14:cNvContentPartPr/>
                <p14:nvPr/>
              </p14:nvContentPartPr>
              <p14:xfrm>
                <a:off x="4839182" y="4356496"/>
                <a:ext cx="1800" cy="148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C523CA9-85DB-44D7-B831-3C6F2DCAE21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821182" y="4338496"/>
                  <a:ext cx="374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6138772-4C46-4B73-99EF-2D9BF651BDB1}"/>
                    </a:ext>
                  </a:extLst>
                </p14:cNvPr>
                <p14:cNvContentPartPr/>
                <p14:nvPr/>
              </p14:nvContentPartPr>
              <p14:xfrm>
                <a:off x="4767182" y="4297816"/>
                <a:ext cx="80280" cy="20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6138772-4C46-4B73-99EF-2D9BF651BDB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749542" y="4280176"/>
                  <a:ext cx="11592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5D06CC-BBE6-4320-8F3C-838C4BEC4A88}"/>
              </a:ext>
            </a:extLst>
          </p:cNvPr>
          <p:cNvGrpSpPr/>
          <p:nvPr/>
        </p:nvGrpSpPr>
        <p:grpSpPr>
          <a:xfrm>
            <a:off x="4142582" y="4311496"/>
            <a:ext cx="84240" cy="192240"/>
            <a:chOff x="4142582" y="4311496"/>
            <a:chExt cx="84240" cy="19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C8052CC-B6CA-44B6-9B57-A7200D85B9B9}"/>
                    </a:ext>
                  </a:extLst>
                </p14:cNvPr>
                <p14:cNvContentPartPr/>
                <p14:nvPr/>
              </p14:nvContentPartPr>
              <p14:xfrm>
                <a:off x="4172102" y="4342096"/>
                <a:ext cx="15480" cy="161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C8052CC-B6CA-44B6-9B57-A7200D85B9B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154102" y="4324456"/>
                  <a:ext cx="511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F6E298A-E402-49A6-BCB8-097F5B52DD1D}"/>
                    </a:ext>
                  </a:extLst>
                </p14:cNvPr>
                <p14:cNvContentPartPr/>
                <p14:nvPr/>
              </p14:nvContentPartPr>
              <p14:xfrm>
                <a:off x="4142582" y="4311496"/>
                <a:ext cx="84240" cy="45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F6E298A-E402-49A6-BCB8-097F5B52DD1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124942" y="4293496"/>
                  <a:ext cx="119880" cy="8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50B43D5-E9B6-49F0-A676-7420BAE7671C}"/>
                  </a:ext>
                </a:extLst>
              </p14:cNvPr>
              <p14:cNvContentPartPr/>
              <p14:nvPr/>
            </p14:nvContentPartPr>
            <p14:xfrm>
              <a:off x="3974462" y="3365416"/>
              <a:ext cx="474840" cy="5846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50B43D5-E9B6-49F0-A676-7420BAE7671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956462" y="3347416"/>
                <a:ext cx="510480" cy="6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44533E0-23B4-4CD3-AE20-0EF96D0B3665}"/>
                  </a:ext>
                </a:extLst>
              </p14:cNvPr>
              <p14:cNvContentPartPr/>
              <p14:nvPr/>
            </p14:nvContentPartPr>
            <p14:xfrm>
              <a:off x="758942" y="4154176"/>
              <a:ext cx="225360" cy="3776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44533E0-23B4-4CD3-AE20-0EF96D0B3665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40942" y="4136536"/>
                <a:ext cx="261000" cy="41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FADD145A-0751-4856-8B02-9B8FB662782B}"/>
              </a:ext>
            </a:extLst>
          </p:cNvPr>
          <p:cNvGrpSpPr/>
          <p:nvPr/>
        </p:nvGrpSpPr>
        <p:grpSpPr>
          <a:xfrm>
            <a:off x="1199942" y="4113496"/>
            <a:ext cx="752760" cy="937800"/>
            <a:chOff x="1199942" y="4113496"/>
            <a:chExt cx="752760" cy="93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6FA0ED1-EFA0-43BF-921B-09008087BF0D}"/>
                    </a:ext>
                  </a:extLst>
                </p14:cNvPr>
                <p14:cNvContentPartPr/>
                <p14:nvPr/>
              </p14:nvContentPartPr>
              <p14:xfrm>
                <a:off x="1199942" y="4113496"/>
                <a:ext cx="514800" cy="6872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6FA0ED1-EFA0-43BF-921B-09008087BF0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81942" y="4095496"/>
                  <a:ext cx="550440" cy="72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9A83C56-BCD5-4D73-91C8-A5A930DA8276}"/>
                    </a:ext>
                  </a:extLst>
                </p14:cNvPr>
                <p14:cNvContentPartPr/>
                <p14:nvPr/>
              </p14:nvContentPartPr>
              <p14:xfrm>
                <a:off x="1655702" y="4679776"/>
                <a:ext cx="96120" cy="177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9A83C56-BCD5-4D73-91C8-A5A930DA827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638062" y="4662136"/>
                  <a:ext cx="1317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86A9E16-F4DC-484C-8352-AFFA14D54445}"/>
                    </a:ext>
                  </a:extLst>
                </p14:cNvPr>
                <p14:cNvContentPartPr/>
                <p14:nvPr/>
              </p14:nvContentPartPr>
              <p14:xfrm>
                <a:off x="1806542" y="4867336"/>
                <a:ext cx="146160" cy="183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86A9E16-F4DC-484C-8352-AFFA14D5444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788542" y="4849696"/>
                  <a:ext cx="181800" cy="21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B01A6B0-EAEC-4275-BD36-D30B65F939A7}"/>
                  </a:ext>
                </a:extLst>
              </p14:cNvPr>
              <p14:cNvContentPartPr/>
              <p14:nvPr/>
            </p14:nvContentPartPr>
            <p14:xfrm>
              <a:off x="3369662" y="3958336"/>
              <a:ext cx="160560" cy="774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B01A6B0-EAEC-4275-BD36-D30B65F939A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352022" y="3940696"/>
                <a:ext cx="19620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0749CE0-201D-49CB-8EC3-DABC3261794D}"/>
                  </a:ext>
                </a:extLst>
              </p14:cNvPr>
              <p14:cNvContentPartPr/>
              <p14:nvPr/>
            </p14:nvContentPartPr>
            <p14:xfrm>
              <a:off x="4052942" y="3095416"/>
              <a:ext cx="157320" cy="1418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0749CE0-201D-49CB-8EC3-DABC3261794D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034942" y="3077776"/>
                <a:ext cx="1929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06046487-2F4A-4B15-BA49-632AF595DA9E}"/>
                  </a:ext>
                </a:extLst>
              </p14:cNvPr>
              <p14:cNvContentPartPr/>
              <p14:nvPr/>
            </p14:nvContentPartPr>
            <p14:xfrm>
              <a:off x="7035542" y="2712376"/>
              <a:ext cx="2520" cy="1159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06046487-2F4A-4B15-BA49-632AF595DA9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017542" y="2694376"/>
                <a:ext cx="3816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F747907-03A7-4D6D-ABED-3C06EA527442}"/>
                  </a:ext>
                </a:extLst>
              </p14:cNvPr>
              <p14:cNvContentPartPr/>
              <p14:nvPr/>
            </p14:nvContentPartPr>
            <p14:xfrm>
              <a:off x="7017182" y="2775736"/>
              <a:ext cx="56880" cy="442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F747907-03A7-4D6D-ABED-3C06EA527442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999182" y="2757736"/>
                <a:ext cx="92520" cy="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58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D7777-426C-49CB-9459-8D69FFBF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of SGD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45D8C-B593-4933-B790-61E600F8C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If the learning rate is </a:t>
            </a:r>
            <a:r>
              <a:rPr lang="en-US" b="1"/>
              <a:t>reduced too quickly</a:t>
            </a:r>
            <a:r>
              <a:rPr lang="en-US"/>
              <a:t>:  </a:t>
            </a:r>
            <a:r>
              <a:rPr lang="en-US" strike="sngStrike"/>
              <a:t> </a:t>
            </a:r>
          </a:p>
          <a:p>
            <a:endParaRPr lang="en-US" strike="sngStrik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If the learning rate is </a:t>
            </a:r>
            <a:r>
              <a:rPr lang="en-US" b="1"/>
              <a:t>reduced too slowly</a:t>
            </a:r>
            <a:r>
              <a:rPr lang="en-US"/>
              <a:t>: </a:t>
            </a:r>
            <a:r>
              <a:rPr lang="en-US" strike="sngStrike"/>
              <a:t> </a:t>
            </a:r>
          </a:p>
          <a:p>
            <a:endParaRPr lang="en-US"/>
          </a:p>
          <a:p>
            <a:r>
              <a:rPr lang="en-US"/>
              <a:t>To decrease learning rate properly, we create a function called </a:t>
            </a:r>
            <a:r>
              <a:rPr lang="en-US" b="1"/>
              <a:t>learning schedule</a:t>
            </a:r>
            <a:r>
              <a:rPr lang="en-US"/>
              <a:t>. </a:t>
            </a:r>
          </a:p>
          <a:p>
            <a:endParaRPr lang="en-US"/>
          </a:p>
          <a:p>
            <a:r>
              <a:rPr lang="en-US"/>
              <a:t>&gt;&gt; Go to code.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D51CB-6736-4853-8875-5D497BDE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53D5C3A-B8D6-4E43-AAEB-F1721F4092BE}"/>
                  </a:ext>
                </a:extLst>
              </p14:cNvPr>
              <p14:cNvContentPartPr/>
              <p14:nvPr/>
            </p14:nvContentPartPr>
            <p14:xfrm>
              <a:off x="1601702" y="1637776"/>
              <a:ext cx="1081440" cy="29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53D5C3A-B8D6-4E43-AAEB-F1721F4092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4062" y="1620136"/>
                <a:ext cx="11170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59A6106-1477-41F5-A70F-1887E1C05104}"/>
                  </a:ext>
                </a:extLst>
              </p14:cNvPr>
              <p14:cNvContentPartPr/>
              <p14:nvPr/>
            </p14:nvContentPartPr>
            <p14:xfrm>
              <a:off x="4396022" y="1551016"/>
              <a:ext cx="1001880" cy="45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59A6106-1477-41F5-A70F-1887E1C051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78382" y="1533376"/>
                <a:ext cx="103752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F81E373-2349-4527-8E49-4CAEBC351C55}"/>
              </a:ext>
            </a:extLst>
          </p:cNvPr>
          <p:cNvGrpSpPr/>
          <p:nvPr/>
        </p:nvGrpSpPr>
        <p:grpSpPr>
          <a:xfrm>
            <a:off x="6271982" y="1059256"/>
            <a:ext cx="1270800" cy="703440"/>
            <a:chOff x="6271982" y="1059256"/>
            <a:chExt cx="1270800" cy="70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B365AF4-7F55-427B-869D-426885EC8F42}"/>
                    </a:ext>
                  </a:extLst>
                </p14:cNvPr>
                <p14:cNvContentPartPr/>
                <p14:nvPr/>
              </p14:nvContentPartPr>
              <p14:xfrm>
                <a:off x="6271982" y="1335376"/>
                <a:ext cx="322920" cy="139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B365AF4-7F55-427B-869D-426885EC8F4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54342" y="1317376"/>
                  <a:ext cx="358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9E3F42F-CF76-4490-8770-63875173426B}"/>
                    </a:ext>
                  </a:extLst>
                </p14:cNvPr>
                <p14:cNvContentPartPr/>
                <p14:nvPr/>
              </p14:nvContentPartPr>
              <p14:xfrm>
                <a:off x="6613982" y="1270576"/>
                <a:ext cx="7920" cy="35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9E3F42F-CF76-4490-8770-6387517342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95982" y="1252936"/>
                  <a:ext cx="435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2AFE5C5-48D5-41AC-9FCA-D74B214D623A}"/>
                    </a:ext>
                  </a:extLst>
                </p14:cNvPr>
                <p14:cNvContentPartPr/>
                <p14:nvPr/>
              </p14:nvContentPartPr>
              <p14:xfrm>
                <a:off x="6663662" y="1367056"/>
                <a:ext cx="93960" cy="142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2AFE5C5-48D5-41AC-9FCA-D74B214D623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46022" y="1349056"/>
                  <a:ext cx="1296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D797860-A53D-4F75-9206-65EE197EAC60}"/>
                    </a:ext>
                  </a:extLst>
                </p14:cNvPr>
                <p14:cNvContentPartPr/>
                <p14:nvPr/>
              </p14:nvContentPartPr>
              <p14:xfrm>
                <a:off x="6860582" y="1270216"/>
                <a:ext cx="49680" cy="217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D797860-A53D-4F75-9206-65EE197EAC6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42582" y="1252216"/>
                  <a:ext cx="853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E1828A-3C9A-4CF2-AC5D-F9236EC86E57}"/>
                    </a:ext>
                  </a:extLst>
                </p14:cNvPr>
                <p14:cNvContentPartPr/>
                <p14:nvPr/>
              </p14:nvContentPartPr>
              <p14:xfrm>
                <a:off x="6973262" y="1375696"/>
                <a:ext cx="171720" cy="146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E1828A-3C9A-4CF2-AC5D-F9236EC86E5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55622" y="1357696"/>
                  <a:ext cx="207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8E1250E-662A-4BEC-A542-94441F569E41}"/>
                    </a:ext>
                  </a:extLst>
                </p14:cNvPr>
                <p14:cNvContentPartPr/>
                <p14:nvPr/>
              </p14:nvContentPartPr>
              <p14:xfrm>
                <a:off x="7192502" y="1426096"/>
                <a:ext cx="329760" cy="81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8E1250E-662A-4BEC-A542-94441F569E4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74862" y="1408456"/>
                  <a:ext cx="3654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F461B10-FDE3-417C-B322-51BCEF4BD08F}"/>
                    </a:ext>
                  </a:extLst>
                </p14:cNvPr>
                <p14:cNvContentPartPr/>
                <p14:nvPr/>
              </p14:nvContentPartPr>
              <p14:xfrm>
                <a:off x="6799022" y="1061416"/>
                <a:ext cx="653760" cy="600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F461B10-FDE3-417C-B322-51BCEF4BD08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81022" y="1043776"/>
                  <a:ext cx="6894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17EB22D-E32F-4790-AFB5-B5265D6267D9}"/>
                    </a:ext>
                  </a:extLst>
                </p14:cNvPr>
                <p14:cNvContentPartPr/>
                <p14:nvPr/>
              </p14:nvContentPartPr>
              <p14:xfrm>
                <a:off x="6715502" y="1059256"/>
                <a:ext cx="827280" cy="703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17EB22D-E32F-4790-AFB5-B5265D6267D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97862" y="1041256"/>
                  <a:ext cx="862920" cy="73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4A777A4-75FF-4918-92C3-260F3D17DB30}"/>
                  </a:ext>
                </a:extLst>
              </p14:cNvPr>
              <p14:cNvContentPartPr/>
              <p14:nvPr/>
            </p14:nvContentPartPr>
            <p14:xfrm>
              <a:off x="4452182" y="2500336"/>
              <a:ext cx="1150560" cy="532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4A777A4-75FF-4918-92C3-260F3D17DB3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34542" y="2482336"/>
                <a:ext cx="1186200" cy="8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27862FC-27EF-4E17-8E53-15463DFBC1FB}"/>
              </a:ext>
            </a:extLst>
          </p:cNvPr>
          <p:cNvGrpSpPr/>
          <p:nvPr/>
        </p:nvGrpSpPr>
        <p:grpSpPr>
          <a:xfrm>
            <a:off x="6657902" y="2029096"/>
            <a:ext cx="772200" cy="378720"/>
            <a:chOff x="6657902" y="2029096"/>
            <a:chExt cx="772200" cy="37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1C08EE2-149E-4ACD-9F41-8CF90737016B}"/>
                    </a:ext>
                  </a:extLst>
                </p14:cNvPr>
                <p14:cNvContentPartPr/>
                <p14:nvPr/>
              </p14:nvContentPartPr>
              <p14:xfrm>
                <a:off x="6657902" y="2195776"/>
                <a:ext cx="110880" cy="198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1C08EE2-149E-4ACD-9F41-8CF90737016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39902" y="2177776"/>
                  <a:ext cx="14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4596609-E891-4918-BCC9-00EA288BE6EA}"/>
                    </a:ext>
                  </a:extLst>
                </p14:cNvPr>
                <p14:cNvContentPartPr/>
                <p14:nvPr/>
              </p14:nvContentPartPr>
              <p14:xfrm>
                <a:off x="6732062" y="2029096"/>
                <a:ext cx="403560" cy="378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4596609-E891-4918-BCC9-00EA288BE6E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14062" y="2011456"/>
                  <a:ext cx="43920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C9C6BE3-8B39-41B7-A495-9BE1CC487C2C}"/>
                    </a:ext>
                  </a:extLst>
                </p14:cNvPr>
                <p14:cNvContentPartPr/>
                <p14:nvPr/>
              </p14:nvContentPartPr>
              <p14:xfrm>
                <a:off x="7206182" y="2323576"/>
                <a:ext cx="223920" cy="39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C9C6BE3-8B39-41B7-A495-9BE1CC487C2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88542" y="2305936"/>
                  <a:ext cx="259560" cy="7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6EBB0B6-6037-441B-BD1B-EBAFC363361C}"/>
                  </a:ext>
                </a:extLst>
              </p14:cNvPr>
              <p14:cNvContentPartPr/>
              <p14:nvPr/>
            </p14:nvContentPartPr>
            <p14:xfrm>
              <a:off x="602702" y="3662416"/>
              <a:ext cx="1985040" cy="684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6EBB0B6-6037-441B-BD1B-EBAFC363361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4702" y="3644776"/>
                <a:ext cx="202068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8BA34A62-E3D9-49C4-8C60-391F6E009A83}"/>
              </a:ext>
            </a:extLst>
          </p:cNvPr>
          <p:cNvGrpSpPr/>
          <p:nvPr/>
        </p:nvGrpSpPr>
        <p:grpSpPr>
          <a:xfrm>
            <a:off x="4612022" y="1721656"/>
            <a:ext cx="145080" cy="180000"/>
            <a:chOff x="4612022" y="1721656"/>
            <a:chExt cx="145080" cy="18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7A0F501-3F1E-4BC3-9F4D-16C5CC970728}"/>
                    </a:ext>
                  </a:extLst>
                </p14:cNvPr>
                <p14:cNvContentPartPr/>
                <p14:nvPr/>
              </p14:nvContentPartPr>
              <p14:xfrm>
                <a:off x="4658462" y="1749376"/>
                <a:ext cx="46080" cy="152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7A0F501-3F1E-4BC3-9F4D-16C5CC97072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40822" y="1731376"/>
                  <a:ext cx="817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2C8BAA9-4057-4323-9482-CCF13FC10450}"/>
                    </a:ext>
                  </a:extLst>
                </p14:cNvPr>
                <p14:cNvContentPartPr/>
                <p14:nvPr/>
              </p14:nvContentPartPr>
              <p14:xfrm>
                <a:off x="4612022" y="1721656"/>
                <a:ext cx="145080" cy="74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2C8BAA9-4057-4323-9482-CCF13FC1045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94382" y="1704016"/>
                  <a:ext cx="18072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6D835E-9372-471E-B1F9-BBB5D6C9BB16}"/>
              </a:ext>
            </a:extLst>
          </p:cNvPr>
          <p:cNvGrpSpPr/>
          <p:nvPr/>
        </p:nvGrpSpPr>
        <p:grpSpPr>
          <a:xfrm>
            <a:off x="4927022" y="2638576"/>
            <a:ext cx="90720" cy="235440"/>
            <a:chOff x="4927022" y="2638576"/>
            <a:chExt cx="90720" cy="23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80D5AE3-B235-4CBA-A6DD-6533B7EA1D73}"/>
                    </a:ext>
                  </a:extLst>
                </p14:cNvPr>
                <p14:cNvContentPartPr/>
                <p14:nvPr/>
              </p14:nvContentPartPr>
              <p14:xfrm>
                <a:off x="4959422" y="2721016"/>
                <a:ext cx="3240" cy="153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80D5AE3-B235-4CBA-A6DD-6533B7EA1D7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41422" y="2703016"/>
                  <a:ext cx="38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B66EAD9-4C29-48D5-84CB-0B1230F046D5}"/>
                    </a:ext>
                  </a:extLst>
                </p14:cNvPr>
                <p14:cNvContentPartPr/>
                <p14:nvPr/>
              </p14:nvContentPartPr>
              <p14:xfrm>
                <a:off x="4927022" y="2638576"/>
                <a:ext cx="90720" cy="55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B66EAD9-4C29-48D5-84CB-0B1230F046D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09382" y="2620576"/>
                  <a:ext cx="126360" cy="90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58247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910427-767C-431F-B2D8-EC078A9D1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3. </a:t>
            </a:r>
            <a:r>
              <a:rPr lang="en-US" b="1"/>
              <a:t>Mini-batch gradient descent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3BD391-6C71-4D5C-8384-E43BF23805C7}"/>
              </a:ext>
            </a:extLst>
          </p:cNvPr>
          <p:cNvGrpSpPr/>
          <p:nvPr/>
        </p:nvGrpSpPr>
        <p:grpSpPr>
          <a:xfrm>
            <a:off x="2235302" y="575798"/>
            <a:ext cx="3905640" cy="191520"/>
            <a:chOff x="2235302" y="575798"/>
            <a:chExt cx="3905640" cy="19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856DB56-31DA-444D-AB67-2D293E374EDB}"/>
                    </a:ext>
                  </a:extLst>
                </p14:cNvPr>
                <p14:cNvContentPartPr/>
                <p14:nvPr/>
              </p14:nvContentPartPr>
              <p14:xfrm>
                <a:off x="2235302" y="575798"/>
                <a:ext cx="4680" cy="1915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856DB56-31DA-444D-AB67-2D293E374ED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17302" y="558158"/>
                  <a:ext cx="40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BC0DA7C-59BC-4CC5-87F0-478EB2F052EF}"/>
                    </a:ext>
                  </a:extLst>
                </p14:cNvPr>
                <p14:cNvContentPartPr/>
                <p14:nvPr/>
              </p14:nvContentPartPr>
              <p14:xfrm>
                <a:off x="6123662" y="601718"/>
                <a:ext cx="17280" cy="160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BC0DA7C-59BC-4CC5-87F0-478EB2F052E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06022" y="584078"/>
                  <a:ext cx="52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8C36700-4A47-4BA0-8F5B-B0E1FB94AAA9}"/>
                    </a:ext>
                  </a:extLst>
                </p14:cNvPr>
                <p14:cNvContentPartPr/>
                <p14:nvPr/>
              </p14:nvContentPartPr>
              <p14:xfrm>
                <a:off x="2308382" y="683078"/>
                <a:ext cx="3729960" cy="525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8C36700-4A47-4BA0-8F5B-B0E1FB94AAA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90382" y="665438"/>
                  <a:ext cx="376560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BBB25F7-756A-4C8E-BCDF-AF5A6E10DD72}"/>
              </a:ext>
            </a:extLst>
          </p:cNvPr>
          <p:cNvGrpSpPr/>
          <p:nvPr/>
        </p:nvGrpSpPr>
        <p:grpSpPr>
          <a:xfrm>
            <a:off x="2041982" y="990158"/>
            <a:ext cx="530640" cy="253440"/>
            <a:chOff x="2041982" y="990158"/>
            <a:chExt cx="530640" cy="25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FC1505D-5ACB-4749-8963-3774FA124A58}"/>
                    </a:ext>
                  </a:extLst>
                </p14:cNvPr>
                <p14:cNvContentPartPr/>
                <p14:nvPr/>
              </p14:nvContentPartPr>
              <p14:xfrm>
                <a:off x="2041982" y="990158"/>
                <a:ext cx="145080" cy="198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FC1505D-5ACB-4749-8963-3774FA124A5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23982" y="972518"/>
                  <a:ext cx="1807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0BCB629-B1EF-444C-9635-0858D07A2F02}"/>
                    </a:ext>
                  </a:extLst>
                </p14:cNvPr>
                <p14:cNvContentPartPr/>
                <p14:nvPr/>
              </p14:nvContentPartPr>
              <p14:xfrm>
                <a:off x="2239622" y="1025798"/>
                <a:ext cx="103320" cy="217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0BCB629-B1EF-444C-9635-0858D07A2F0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21622" y="1007798"/>
                  <a:ext cx="1389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319C92A-E7C1-4A4A-8072-1C526E3456F3}"/>
                    </a:ext>
                  </a:extLst>
                </p14:cNvPr>
                <p14:cNvContentPartPr/>
                <p14:nvPr/>
              </p14:nvContentPartPr>
              <p14:xfrm>
                <a:off x="2272022" y="1110398"/>
                <a:ext cx="96840" cy="55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319C92A-E7C1-4A4A-8072-1C526E3456F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54382" y="1092758"/>
                  <a:ext cx="1324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60E9C02-057B-47CF-A56A-BE5FB9037F94}"/>
                    </a:ext>
                  </a:extLst>
                </p14:cNvPr>
                <p14:cNvContentPartPr/>
                <p14:nvPr/>
              </p14:nvContentPartPr>
              <p14:xfrm>
                <a:off x="2421782" y="1012118"/>
                <a:ext cx="12960" cy="199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60E9C02-057B-47CF-A56A-BE5FB9037F9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04142" y="994478"/>
                  <a:ext cx="486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C2D1A8C-6D13-4BD0-9CB8-CDC1D697F843}"/>
                    </a:ext>
                  </a:extLst>
                </p14:cNvPr>
                <p14:cNvContentPartPr/>
                <p14:nvPr/>
              </p14:nvContentPartPr>
              <p14:xfrm>
                <a:off x="2413862" y="1035518"/>
                <a:ext cx="158760" cy="203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C2D1A8C-6D13-4BD0-9CB8-CDC1D697F84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96222" y="1017518"/>
                  <a:ext cx="19440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A9538D-819A-49E2-8A87-B28AB4BB964F}"/>
              </a:ext>
            </a:extLst>
          </p:cNvPr>
          <p:cNvGrpSpPr/>
          <p:nvPr/>
        </p:nvGrpSpPr>
        <p:grpSpPr>
          <a:xfrm>
            <a:off x="6019262" y="967118"/>
            <a:ext cx="614160" cy="276120"/>
            <a:chOff x="6019262" y="967118"/>
            <a:chExt cx="614160" cy="2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F2318F5-57FC-4149-B21F-2FF0FEA17FDF}"/>
                    </a:ext>
                  </a:extLst>
                </p14:cNvPr>
                <p14:cNvContentPartPr/>
                <p14:nvPr/>
              </p14:nvContentPartPr>
              <p14:xfrm>
                <a:off x="6019262" y="967118"/>
                <a:ext cx="100440" cy="253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F2318F5-57FC-4149-B21F-2FF0FEA17FD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01622" y="949478"/>
                  <a:ext cx="1360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193312-1D4C-4B81-9DB7-E12C54483F32}"/>
                    </a:ext>
                  </a:extLst>
                </p14:cNvPr>
                <p14:cNvContentPartPr/>
                <p14:nvPr/>
              </p14:nvContentPartPr>
              <p14:xfrm>
                <a:off x="6188822" y="1004198"/>
                <a:ext cx="138600" cy="181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193312-1D4C-4B81-9DB7-E12C54483F3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71182" y="986198"/>
                  <a:ext cx="174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37BC9E0-63A2-4565-8C88-E51B78A7F247}"/>
                    </a:ext>
                  </a:extLst>
                </p14:cNvPr>
                <p14:cNvContentPartPr/>
                <p14:nvPr/>
              </p14:nvContentPartPr>
              <p14:xfrm>
                <a:off x="6239942" y="1071878"/>
                <a:ext cx="123480" cy="40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37BC9E0-63A2-4565-8C88-E51B78A7F2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22302" y="1053878"/>
                  <a:ext cx="1591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46A9CC7-D539-44CE-B1D2-6E1448F07085}"/>
                    </a:ext>
                  </a:extLst>
                </p14:cNvPr>
                <p14:cNvContentPartPr/>
                <p14:nvPr/>
              </p14:nvContentPartPr>
              <p14:xfrm>
                <a:off x="6472142" y="988358"/>
                <a:ext cx="161280" cy="254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46A9CC7-D539-44CE-B1D2-6E1448F0708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54142" y="970358"/>
                  <a:ext cx="196920" cy="29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BEF2869-C723-4978-BD7B-323126779801}"/>
                  </a:ext>
                </a:extLst>
              </p14:cNvPr>
              <p14:cNvContentPartPr/>
              <p14:nvPr/>
            </p14:nvContentPartPr>
            <p14:xfrm>
              <a:off x="6091622" y="1418198"/>
              <a:ext cx="245880" cy="1929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BEF2869-C723-4978-BD7B-32312677980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73622" y="1400558"/>
                <a:ext cx="2815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231A297-1EEF-40F6-BF2F-7DA87B388C4D}"/>
                  </a:ext>
                </a:extLst>
              </p14:cNvPr>
              <p14:cNvContentPartPr/>
              <p14:nvPr/>
            </p14:nvContentPartPr>
            <p14:xfrm>
              <a:off x="2097062" y="1377518"/>
              <a:ext cx="124200" cy="2469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231A297-1EEF-40F6-BF2F-7DA87B388C4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79422" y="1359878"/>
                <a:ext cx="15984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F05583E-65D0-4209-9724-FDFFA6D18AA0}"/>
                  </a:ext>
                </a:extLst>
              </p14:cNvPr>
              <p14:cNvContentPartPr/>
              <p14:nvPr/>
            </p14:nvContentPartPr>
            <p14:xfrm>
              <a:off x="2916782" y="640598"/>
              <a:ext cx="13680" cy="1864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F05583E-65D0-4209-9724-FDFFA6D18AA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99142" y="622598"/>
                <a:ext cx="49320" cy="22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C239EA63-DD75-4C4F-9CC2-00C3B878D86F}"/>
              </a:ext>
            </a:extLst>
          </p:cNvPr>
          <p:cNvGrpSpPr/>
          <p:nvPr/>
        </p:nvGrpSpPr>
        <p:grpSpPr>
          <a:xfrm>
            <a:off x="2885822" y="1020758"/>
            <a:ext cx="822240" cy="274320"/>
            <a:chOff x="2885822" y="1020758"/>
            <a:chExt cx="82224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AC1B426-6CB2-4A58-B826-28A240F95641}"/>
                    </a:ext>
                  </a:extLst>
                </p14:cNvPr>
                <p14:cNvContentPartPr/>
                <p14:nvPr/>
              </p14:nvContentPartPr>
              <p14:xfrm>
                <a:off x="2885822" y="1081238"/>
                <a:ext cx="7920" cy="163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AC1B426-6CB2-4A58-B826-28A240F9564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68182" y="1063598"/>
                  <a:ext cx="435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D9863C4-5211-4981-946B-57D59715CC0E}"/>
                    </a:ext>
                  </a:extLst>
                </p14:cNvPr>
                <p14:cNvContentPartPr/>
                <p14:nvPr/>
              </p14:nvContentPartPr>
              <p14:xfrm>
                <a:off x="2909582" y="1069358"/>
                <a:ext cx="134280" cy="161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D9863C4-5211-4981-946B-57D59715CC0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91942" y="1051358"/>
                  <a:ext cx="1699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0958FA-F280-4CC3-8A01-CF5DFAE50088}"/>
                    </a:ext>
                  </a:extLst>
                </p14:cNvPr>
                <p14:cNvContentPartPr/>
                <p14:nvPr/>
              </p14:nvContentPartPr>
              <p14:xfrm>
                <a:off x="3105062" y="1020758"/>
                <a:ext cx="118440" cy="265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0958FA-F280-4CC3-8A01-CF5DFAE5008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87422" y="1002758"/>
                  <a:ext cx="1540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0A704DB-8FD5-4251-9FBA-FE03C34EDC1D}"/>
                    </a:ext>
                  </a:extLst>
                </p14:cNvPr>
                <p14:cNvContentPartPr/>
                <p14:nvPr/>
              </p14:nvContentPartPr>
              <p14:xfrm>
                <a:off x="3386582" y="1078358"/>
                <a:ext cx="110160" cy="216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0A704DB-8FD5-4251-9FBA-FE03C34EDC1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68582" y="1060358"/>
                  <a:ext cx="1458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C823B14-8ABC-4531-88E4-9681D9C342A9}"/>
                    </a:ext>
                  </a:extLst>
                </p14:cNvPr>
                <p14:cNvContentPartPr/>
                <p14:nvPr/>
              </p14:nvContentPartPr>
              <p14:xfrm>
                <a:off x="3444902" y="1157198"/>
                <a:ext cx="78120" cy="80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C823B14-8ABC-4531-88E4-9681D9C342A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26902" y="1139558"/>
                  <a:ext cx="1137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CB31B8B-7CC4-4FCF-9889-D8DF89E03886}"/>
                    </a:ext>
                  </a:extLst>
                </p14:cNvPr>
                <p14:cNvContentPartPr/>
                <p14:nvPr/>
              </p14:nvContentPartPr>
              <p14:xfrm>
                <a:off x="3576662" y="1084118"/>
                <a:ext cx="131400" cy="199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CB31B8B-7CC4-4FCF-9889-D8DF89E0388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59022" y="1066118"/>
                  <a:ext cx="167040" cy="23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F6FE8C8-3F5D-437E-8BB0-D6E1A279CD86}"/>
                  </a:ext>
                </a:extLst>
              </p14:cNvPr>
              <p14:cNvContentPartPr/>
              <p14:nvPr/>
            </p14:nvContentPartPr>
            <p14:xfrm>
              <a:off x="2762342" y="2499278"/>
              <a:ext cx="1363320" cy="727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F6FE8C8-3F5D-437E-8BB0-D6E1A279CD8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44342" y="2481638"/>
                <a:ext cx="1398960" cy="10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0321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2CFE1-5143-4276-B68C-5DF0E3B24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Computation of gradients in</a:t>
            </a:r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A08F5D-79E8-4E3A-964D-A73EF441DA8C}"/>
              </a:ext>
            </a:extLst>
          </p:cNvPr>
          <p:cNvGrpSpPr/>
          <p:nvPr/>
        </p:nvGrpSpPr>
        <p:grpSpPr>
          <a:xfrm>
            <a:off x="2122755" y="3657076"/>
            <a:ext cx="4898489" cy="940607"/>
            <a:chOff x="2051720" y="3219822"/>
            <a:chExt cx="4898489" cy="94060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6705BC1-FA98-4E18-BB32-ECFE6BED2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1720" y="3219822"/>
              <a:ext cx="4898489" cy="94060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2756806-A312-4709-9116-3936E934540A}"/>
                    </a:ext>
                  </a:extLst>
                </p:cNvPr>
                <p:cNvSpPr txBox="1"/>
                <p:nvPr/>
              </p:nvSpPr>
              <p:spPr>
                <a:xfrm>
                  <a:off x="4918599" y="3468450"/>
                  <a:ext cx="776901" cy="36877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e>
                            </m:d>
                          </m:sup>
                        </m:sSup>
                        <m:r>
                          <a:rPr lang="en-US" sz="24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oMath>
                    </m:oMathPara>
                  </a14:m>
                  <a:endParaRPr lang="en-US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98C8B14-B4E9-4300-862B-5F129F509F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8599" y="3468450"/>
                  <a:ext cx="776901" cy="36877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9FA3A-D966-4565-AF5D-48029A44C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Batch GD: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Stochastic GD: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01BB0-C3FA-4AEE-BF2B-34D0C7CC5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934F-5222-4372-83CE-24EA2C36A071}"/>
              </a:ext>
            </a:extLst>
          </p:cNvPr>
          <p:cNvGrpSpPr/>
          <p:nvPr/>
        </p:nvGrpSpPr>
        <p:grpSpPr>
          <a:xfrm>
            <a:off x="4511855" y="3629678"/>
            <a:ext cx="389880" cy="297000"/>
            <a:chOff x="4505953" y="3919210"/>
            <a:chExt cx="38988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5D73B43-176E-4A4C-9697-85F57F1EE185}"/>
                    </a:ext>
                  </a:extLst>
                </p14:cNvPr>
                <p14:cNvContentPartPr/>
                <p14:nvPr/>
              </p14:nvContentPartPr>
              <p14:xfrm>
                <a:off x="4514953" y="4026130"/>
                <a:ext cx="225000" cy="190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5D73B43-176E-4A4C-9697-85F57F1EE18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96953" y="4008130"/>
                  <a:ext cx="2606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9D11047-1B9C-4E08-B921-E199CAA4781F}"/>
                    </a:ext>
                  </a:extLst>
                </p14:cNvPr>
                <p14:cNvContentPartPr/>
                <p14:nvPr/>
              </p14:nvContentPartPr>
              <p14:xfrm>
                <a:off x="4505953" y="4002730"/>
                <a:ext cx="223200" cy="170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9D11047-1B9C-4E08-B921-E199CAA4781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87953" y="3984730"/>
                  <a:ext cx="258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C858530-6068-435B-9CE3-E32448AE4AE6}"/>
                    </a:ext>
                  </a:extLst>
                </p14:cNvPr>
                <p14:cNvContentPartPr/>
                <p14:nvPr/>
              </p14:nvContentPartPr>
              <p14:xfrm>
                <a:off x="4815913" y="3919210"/>
                <a:ext cx="79920" cy="160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C858530-6068-435B-9CE3-E32448AE4AE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98273" y="3901570"/>
                  <a:ext cx="11556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06974D-1A16-4771-9EBE-58EA63B95AA9}"/>
              </a:ext>
            </a:extLst>
          </p:cNvPr>
          <p:cNvGrpSpPr/>
          <p:nvPr/>
        </p:nvGrpSpPr>
        <p:grpSpPr>
          <a:xfrm>
            <a:off x="4153295" y="4214678"/>
            <a:ext cx="174960" cy="424800"/>
            <a:chOff x="4147393" y="4504210"/>
            <a:chExt cx="17496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FF89656-955C-481C-B659-982745950C82}"/>
                    </a:ext>
                  </a:extLst>
                </p14:cNvPr>
                <p14:cNvContentPartPr/>
                <p14:nvPr/>
              </p14:nvContentPartPr>
              <p14:xfrm>
                <a:off x="4152433" y="4504210"/>
                <a:ext cx="169920" cy="183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FF89656-955C-481C-B659-982745950C8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34433" y="4486570"/>
                  <a:ext cx="2055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A2AEBC0-F6A4-46FF-9423-E01CBFD9F891}"/>
                    </a:ext>
                  </a:extLst>
                </p14:cNvPr>
                <p14:cNvContentPartPr/>
                <p14:nvPr/>
              </p14:nvContentPartPr>
              <p14:xfrm>
                <a:off x="4147393" y="4529770"/>
                <a:ext cx="132480" cy="149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A2AEBC0-F6A4-46FF-9423-E01CBFD9F8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29393" y="4512130"/>
                  <a:ext cx="168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C207CF6-48DA-4A06-B60A-60729743FF0B}"/>
                    </a:ext>
                  </a:extLst>
                </p14:cNvPr>
                <p14:cNvContentPartPr/>
                <p14:nvPr/>
              </p14:nvContentPartPr>
              <p14:xfrm>
                <a:off x="4178353" y="4751170"/>
                <a:ext cx="98640" cy="177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C207CF6-48DA-4A06-B60A-60729743FF0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60353" y="4733530"/>
                  <a:ext cx="13428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C7BF27-DEBA-4A5B-BD5E-FD0DBF7E2C39}"/>
              </a:ext>
            </a:extLst>
          </p:cNvPr>
          <p:cNvGrpSpPr/>
          <p:nvPr/>
        </p:nvGrpSpPr>
        <p:grpSpPr>
          <a:xfrm>
            <a:off x="4722455" y="4340678"/>
            <a:ext cx="982080" cy="463320"/>
            <a:chOff x="4716553" y="4630210"/>
            <a:chExt cx="98208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CBDB6FE-FBC0-4AD1-9E33-E565C1F5239B}"/>
                    </a:ext>
                  </a:extLst>
                </p14:cNvPr>
                <p14:cNvContentPartPr/>
                <p14:nvPr/>
              </p14:nvContentPartPr>
              <p14:xfrm>
                <a:off x="4727353" y="4630210"/>
                <a:ext cx="136800" cy="104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CBDB6FE-FBC0-4AD1-9E33-E565C1F5239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09713" y="4612210"/>
                  <a:ext cx="172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0D50A87-4657-4B99-A5BA-DB9E3440A232}"/>
                    </a:ext>
                  </a:extLst>
                </p14:cNvPr>
                <p14:cNvContentPartPr/>
                <p14:nvPr/>
              </p14:nvContentPartPr>
              <p14:xfrm>
                <a:off x="4737433" y="4643530"/>
                <a:ext cx="110160" cy="76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0D50A87-4657-4B99-A5BA-DB9E3440A23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19433" y="4625890"/>
                  <a:ext cx="145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BFED10B-0B94-4255-A54C-263DC63F2116}"/>
                    </a:ext>
                  </a:extLst>
                </p14:cNvPr>
                <p14:cNvContentPartPr/>
                <p14:nvPr/>
              </p14:nvContentPartPr>
              <p14:xfrm>
                <a:off x="4716553" y="4813090"/>
                <a:ext cx="73800" cy="114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BFED10B-0B94-4255-A54C-263DC63F211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98553" y="4795090"/>
                  <a:ext cx="1094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10182DF-2E2D-4EA7-A787-CB5C7B2876C5}"/>
                    </a:ext>
                  </a:extLst>
                </p14:cNvPr>
                <p14:cNvContentPartPr/>
                <p14:nvPr/>
              </p14:nvContentPartPr>
              <p14:xfrm>
                <a:off x="4790353" y="4878610"/>
                <a:ext cx="210600" cy="102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10182DF-2E2D-4EA7-A787-CB5C7B2876C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72713" y="4860970"/>
                  <a:ext cx="246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E8745A0-0DA9-4E4B-B8D0-1E639354FE25}"/>
                    </a:ext>
                  </a:extLst>
                </p14:cNvPr>
                <p14:cNvContentPartPr/>
                <p14:nvPr/>
              </p14:nvContentPartPr>
              <p14:xfrm>
                <a:off x="5040913" y="4930450"/>
                <a:ext cx="74520" cy="84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E8745A0-0DA9-4E4B-B8D0-1E639354FE2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22913" y="4912810"/>
                  <a:ext cx="110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6340583-5308-4E71-A175-737AD5EA4D71}"/>
                    </a:ext>
                  </a:extLst>
                </p14:cNvPr>
                <p14:cNvContentPartPr/>
                <p14:nvPr/>
              </p14:nvContentPartPr>
              <p14:xfrm>
                <a:off x="5113633" y="4824970"/>
                <a:ext cx="414000" cy="268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6340583-5308-4E71-A175-737AD5EA4D7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95993" y="4807330"/>
                  <a:ext cx="4496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280EC0F-3C87-457A-886D-62DCE19CDC8F}"/>
                    </a:ext>
                  </a:extLst>
                </p14:cNvPr>
                <p14:cNvContentPartPr/>
                <p14:nvPr/>
              </p14:nvContentPartPr>
              <p14:xfrm>
                <a:off x="5692513" y="4926850"/>
                <a:ext cx="5400" cy="87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280EC0F-3C87-457A-886D-62DCE19CDC8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74513" y="4908850"/>
                  <a:ext cx="41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AF68310-1FF9-4079-BAA5-61EDEB42F44A}"/>
                    </a:ext>
                  </a:extLst>
                </p14:cNvPr>
                <p14:cNvContentPartPr/>
                <p14:nvPr/>
              </p14:nvContentPartPr>
              <p14:xfrm>
                <a:off x="5698273" y="4840090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AF68310-1FF9-4079-BAA5-61EDEB42F44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80273" y="482245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8D133A8-3304-4589-A375-7D7BDF8E6F2E}"/>
              </a:ext>
            </a:extLst>
          </p:cNvPr>
          <p:cNvGrpSpPr/>
          <p:nvPr/>
        </p:nvGrpSpPr>
        <p:grpSpPr>
          <a:xfrm>
            <a:off x="2095253" y="1635646"/>
            <a:ext cx="4898489" cy="940607"/>
            <a:chOff x="2051720" y="3219822"/>
            <a:chExt cx="4898489" cy="94060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4D6B728-3661-4290-A082-95066FF8A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1720" y="3219822"/>
              <a:ext cx="4898489" cy="94060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45A2DFD-3CE9-47A3-AD89-F5B0C0DF5A73}"/>
                    </a:ext>
                  </a:extLst>
                </p:cNvPr>
                <p:cNvSpPr txBox="1"/>
                <p:nvPr/>
              </p:nvSpPr>
              <p:spPr>
                <a:xfrm>
                  <a:off x="4918599" y="3468450"/>
                  <a:ext cx="776901" cy="36877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e>
                            </m:d>
                          </m:sup>
                        </m:sSup>
                        <m:r>
                          <a:rPr lang="en-US" sz="24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oMath>
                    </m:oMathPara>
                  </a14:m>
                  <a:endParaRPr lang="en-US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98C8B14-B4E9-4300-862B-5F129F509F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8599" y="3468450"/>
                  <a:ext cx="776901" cy="36877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1CAC0F7-B766-479F-933D-3E366AB2EE3D}"/>
                  </a:ext>
                </a:extLst>
              </p14:cNvPr>
              <p14:cNvContentPartPr/>
              <p14:nvPr/>
            </p14:nvContentPartPr>
            <p14:xfrm>
              <a:off x="4430025" y="1667535"/>
              <a:ext cx="354960" cy="270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1CAC0F7-B766-479F-933D-3E366AB2EE3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12007" y="1649559"/>
                <a:ext cx="390636" cy="305953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D0A41D61-14BC-4D94-AA70-4DC8941AB15D}"/>
              </a:ext>
            </a:extLst>
          </p:cNvPr>
          <p:cNvGrpSpPr/>
          <p:nvPr/>
        </p:nvGrpSpPr>
        <p:grpSpPr>
          <a:xfrm>
            <a:off x="4659345" y="1969215"/>
            <a:ext cx="210240" cy="501840"/>
            <a:chOff x="4732400" y="2389872"/>
            <a:chExt cx="210240" cy="50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C0B0423-C077-4170-AC92-CB8B28D82808}"/>
                    </a:ext>
                  </a:extLst>
                </p14:cNvPr>
                <p14:cNvContentPartPr/>
                <p14:nvPr/>
              </p14:nvContentPartPr>
              <p14:xfrm>
                <a:off x="4732400" y="2646192"/>
                <a:ext cx="210240" cy="245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C0B0423-C077-4170-AC92-CB8B28D8280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14760" y="2628192"/>
                  <a:ext cx="2458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E760359-73A2-44C3-B204-45FE84A8B1AF}"/>
                    </a:ext>
                  </a:extLst>
                </p14:cNvPr>
                <p14:cNvContentPartPr/>
                <p14:nvPr/>
              </p14:nvContentPartPr>
              <p14:xfrm>
                <a:off x="4827080" y="2412912"/>
                <a:ext cx="33840" cy="188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E760359-73A2-44C3-B204-45FE84A8B1A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09440" y="2394912"/>
                  <a:ext cx="694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6737CD3-B471-489C-81F1-774D1E379E0C}"/>
                    </a:ext>
                  </a:extLst>
                </p14:cNvPr>
                <p14:cNvContentPartPr/>
                <p14:nvPr/>
              </p14:nvContentPartPr>
              <p14:xfrm>
                <a:off x="4788920" y="2389872"/>
                <a:ext cx="79560" cy="59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6737CD3-B471-489C-81F1-774D1E379E0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70920" y="2371872"/>
                  <a:ext cx="11520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33954CD-F93C-4600-A963-0A349F73BC13}"/>
              </a:ext>
            </a:extLst>
          </p:cNvPr>
          <p:cNvGrpSpPr/>
          <p:nvPr/>
        </p:nvGrpSpPr>
        <p:grpSpPr>
          <a:xfrm>
            <a:off x="4617062" y="1259056"/>
            <a:ext cx="146160" cy="324360"/>
            <a:chOff x="4617062" y="1259056"/>
            <a:chExt cx="146160" cy="32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923B134-551E-4E7A-B9FE-227B0BA78412}"/>
                    </a:ext>
                  </a:extLst>
                </p14:cNvPr>
                <p14:cNvContentPartPr/>
                <p14:nvPr/>
              </p14:nvContentPartPr>
              <p14:xfrm>
                <a:off x="4664222" y="1259056"/>
                <a:ext cx="70560" cy="298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923B134-551E-4E7A-B9FE-227B0BA7841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46222" y="1241056"/>
                  <a:ext cx="1062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1727763-8A79-4260-95EB-64702560FB2C}"/>
                    </a:ext>
                  </a:extLst>
                </p14:cNvPr>
                <p14:cNvContentPartPr/>
                <p14:nvPr/>
              </p14:nvContentPartPr>
              <p14:xfrm>
                <a:off x="4617062" y="1452376"/>
                <a:ext cx="146160" cy="131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1727763-8A79-4260-95EB-64702560FB2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99062" y="1434736"/>
                  <a:ext cx="18180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15981EB-1BF4-4CA0-BB93-609D9A1C8BC2}"/>
              </a:ext>
            </a:extLst>
          </p:cNvPr>
          <p:cNvGrpSpPr/>
          <p:nvPr/>
        </p:nvGrpSpPr>
        <p:grpSpPr>
          <a:xfrm>
            <a:off x="4779422" y="3160216"/>
            <a:ext cx="180000" cy="288360"/>
            <a:chOff x="4779422" y="3160216"/>
            <a:chExt cx="180000" cy="28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D894719-56EB-473B-8D35-9A66BBB54E51}"/>
                    </a:ext>
                  </a:extLst>
                </p14:cNvPr>
                <p14:cNvContentPartPr/>
                <p14:nvPr/>
              </p14:nvContentPartPr>
              <p14:xfrm>
                <a:off x="4868342" y="3160216"/>
                <a:ext cx="38520" cy="227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D894719-56EB-473B-8D35-9A66BBB54E5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50702" y="3142216"/>
                  <a:ext cx="741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313B6B8-EA0D-4397-B4BF-41116704D46E}"/>
                    </a:ext>
                  </a:extLst>
                </p14:cNvPr>
                <p14:cNvContentPartPr/>
                <p14:nvPr/>
              </p14:nvContentPartPr>
              <p14:xfrm>
                <a:off x="4779422" y="3308176"/>
                <a:ext cx="180000" cy="140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313B6B8-EA0D-4397-B4BF-41116704D46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61782" y="3290536"/>
                  <a:ext cx="215640" cy="176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77045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2CFE1-5143-4276-B68C-5DF0E3B24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Computation of gradients in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9FA3A-D966-4565-AF5D-48029A44C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Mini-batch GD: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>
                <a:sym typeface="Wingdings" panose="05000000000000000000" pitchFamily="2" charset="2"/>
              </a:rPr>
              <a:t> </a:t>
            </a:r>
            <a:r>
              <a:rPr lang="en-US" b="1">
                <a:sym typeface="Wingdings" panose="05000000000000000000" pitchFamily="2" charset="2"/>
              </a:rPr>
              <a:t>L</a:t>
            </a:r>
            <a:r>
              <a:rPr lang="en-US" b="1"/>
              <a:t>ess “random moves</a:t>
            </a:r>
            <a:r>
              <a:rPr lang="en-US"/>
              <a:t>” than with SGD: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01BB0-C3FA-4AEE-BF2B-34D0C7CC5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8D133A8-3304-4589-A375-7D7BDF8E6F2E}"/>
              </a:ext>
            </a:extLst>
          </p:cNvPr>
          <p:cNvGrpSpPr/>
          <p:nvPr/>
        </p:nvGrpSpPr>
        <p:grpSpPr>
          <a:xfrm>
            <a:off x="2095253" y="1712594"/>
            <a:ext cx="4898489" cy="940607"/>
            <a:chOff x="2051720" y="3219822"/>
            <a:chExt cx="4898489" cy="94060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4D6B728-3661-4290-A082-95066FF8A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1720" y="3219822"/>
              <a:ext cx="4898489" cy="94060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45A2DFD-3CE9-47A3-AD89-F5B0C0DF5A73}"/>
                    </a:ext>
                  </a:extLst>
                </p:cNvPr>
                <p:cNvSpPr txBox="1"/>
                <p:nvPr/>
              </p:nvSpPr>
              <p:spPr>
                <a:xfrm>
                  <a:off x="4918599" y="3468450"/>
                  <a:ext cx="776901" cy="36877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e>
                            </m:d>
                          </m:sup>
                        </m:sSup>
                        <m:r>
                          <a:rPr lang="en-US" sz="24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oMath>
                    </m:oMathPara>
                  </a14:m>
                  <a:endParaRPr lang="en-US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98C8B14-B4E9-4300-862B-5F129F509F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8599" y="3468450"/>
                  <a:ext cx="776901" cy="36877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D150E8-458B-45D8-B7EE-14DF8B65D9BB}"/>
              </a:ext>
            </a:extLst>
          </p:cNvPr>
          <p:cNvGrpSpPr/>
          <p:nvPr/>
        </p:nvGrpSpPr>
        <p:grpSpPr>
          <a:xfrm>
            <a:off x="4422662" y="1068256"/>
            <a:ext cx="206640" cy="154440"/>
            <a:chOff x="4422662" y="1068256"/>
            <a:chExt cx="206640" cy="15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ED50171-BA32-4534-80D6-60818D88BD7E}"/>
                    </a:ext>
                  </a:extLst>
                </p14:cNvPr>
                <p14:cNvContentPartPr/>
                <p14:nvPr/>
              </p14:nvContentPartPr>
              <p14:xfrm>
                <a:off x="4422662" y="1068256"/>
                <a:ext cx="83160" cy="143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ED50171-BA32-4534-80D6-60818D88BD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05022" y="1050616"/>
                  <a:ext cx="1188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EF51150-E938-4AFA-B041-582A5453ACFA}"/>
                    </a:ext>
                  </a:extLst>
                </p14:cNvPr>
                <p14:cNvContentPartPr/>
                <p14:nvPr/>
              </p14:nvContentPartPr>
              <p14:xfrm>
                <a:off x="4532822" y="1094896"/>
                <a:ext cx="96480" cy="127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EF51150-E938-4AFA-B041-582A5453ACF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15182" y="1077256"/>
                  <a:ext cx="13212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1D76C36-B18E-42AE-911A-0385CC601B9A}"/>
              </a:ext>
            </a:extLst>
          </p:cNvPr>
          <p:cNvGrpSpPr/>
          <p:nvPr/>
        </p:nvGrpSpPr>
        <p:grpSpPr>
          <a:xfrm>
            <a:off x="4546502" y="2889496"/>
            <a:ext cx="2669040" cy="545400"/>
            <a:chOff x="4546502" y="2889496"/>
            <a:chExt cx="2669040" cy="54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1C61ABA-18CD-42D9-BFAE-4ADE0D8FFE3B}"/>
                    </a:ext>
                  </a:extLst>
                </p14:cNvPr>
                <p14:cNvContentPartPr/>
                <p14:nvPr/>
              </p14:nvContentPartPr>
              <p14:xfrm>
                <a:off x="4546502" y="2889496"/>
                <a:ext cx="118080" cy="274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1C61ABA-18CD-42D9-BFAE-4ADE0D8FFE3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28862" y="2871496"/>
                  <a:ext cx="1537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E1D77A8-91BB-4A6F-9FE5-04316025DB25}"/>
                    </a:ext>
                  </a:extLst>
                </p14:cNvPr>
                <p14:cNvContentPartPr/>
                <p14:nvPr/>
              </p14:nvContentPartPr>
              <p14:xfrm>
                <a:off x="4665662" y="3056896"/>
                <a:ext cx="99720" cy="129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E1D77A8-91BB-4A6F-9FE5-04316025DB2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48022" y="3038896"/>
                  <a:ext cx="1353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11D09C2-ABF3-469E-B07F-BBB99A19DA92}"/>
                    </a:ext>
                  </a:extLst>
                </p14:cNvPr>
                <p14:cNvContentPartPr/>
                <p14:nvPr/>
              </p14:nvContentPartPr>
              <p14:xfrm>
                <a:off x="4942862" y="3085696"/>
                <a:ext cx="360" cy="41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11D09C2-ABF3-469E-B07F-BBB99A19DA9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25222" y="3067696"/>
                  <a:ext cx="36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0B4B1E7-1ABE-4196-BC2E-D13EE316BFC8}"/>
                    </a:ext>
                  </a:extLst>
                </p14:cNvPr>
                <p14:cNvContentPartPr/>
                <p14:nvPr/>
              </p14:nvContentPartPr>
              <p14:xfrm>
                <a:off x="4938902" y="3059056"/>
                <a:ext cx="69840" cy="143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0B4B1E7-1ABE-4196-BC2E-D13EE316BFC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20902" y="3041056"/>
                  <a:ext cx="105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BBE1147-F2BF-4AD7-8A6D-06AAF6E5511C}"/>
                    </a:ext>
                  </a:extLst>
                </p14:cNvPr>
                <p14:cNvContentPartPr/>
                <p14:nvPr/>
              </p14:nvContentPartPr>
              <p14:xfrm>
                <a:off x="5056982" y="3068776"/>
                <a:ext cx="279000" cy="123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BBE1147-F2BF-4AD7-8A6D-06AAF6E5511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39342" y="3050776"/>
                  <a:ext cx="314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D425C45-5AC0-4FEF-BA40-A35774974549}"/>
                    </a:ext>
                  </a:extLst>
                </p14:cNvPr>
                <p14:cNvContentPartPr/>
                <p14:nvPr/>
              </p14:nvContentPartPr>
              <p14:xfrm>
                <a:off x="5404022" y="2909656"/>
                <a:ext cx="498240" cy="333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D425C45-5AC0-4FEF-BA40-A3577497454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86022" y="2891656"/>
                  <a:ext cx="5338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135E69C-7AEB-4290-9C86-0FE164E9A930}"/>
                    </a:ext>
                  </a:extLst>
                </p14:cNvPr>
                <p14:cNvContentPartPr/>
                <p14:nvPr/>
              </p14:nvContentPartPr>
              <p14:xfrm>
                <a:off x="6086222" y="3138616"/>
                <a:ext cx="60480" cy="136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135E69C-7AEB-4290-9C86-0FE164E9A93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68582" y="3120616"/>
                  <a:ext cx="96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94E2F63-6AD2-44FC-B2A0-2E3F5AC62C62}"/>
                    </a:ext>
                  </a:extLst>
                </p14:cNvPr>
                <p14:cNvContentPartPr/>
                <p14:nvPr/>
              </p14:nvContentPartPr>
              <p14:xfrm>
                <a:off x="6218702" y="3172816"/>
                <a:ext cx="551880" cy="262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94E2F63-6AD2-44FC-B2A0-2E3F5AC62C6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00702" y="3155176"/>
                  <a:ext cx="5875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E1060FD-6151-47A8-92E8-64DB1E4E2FAE}"/>
                    </a:ext>
                  </a:extLst>
                </p14:cNvPr>
                <p14:cNvContentPartPr/>
                <p14:nvPr/>
              </p14:nvContentPartPr>
              <p14:xfrm>
                <a:off x="6874622" y="3070216"/>
                <a:ext cx="87120" cy="290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E1060FD-6151-47A8-92E8-64DB1E4E2FA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56982" y="3052576"/>
                  <a:ext cx="1227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33DC535-B0AC-4748-9163-526A84C37D68}"/>
                    </a:ext>
                  </a:extLst>
                </p14:cNvPr>
                <p14:cNvContentPartPr/>
                <p14:nvPr/>
              </p14:nvContentPartPr>
              <p14:xfrm>
                <a:off x="7014302" y="3210256"/>
                <a:ext cx="126720" cy="116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33DC535-B0AC-4748-9163-526A84C37D6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96302" y="3192616"/>
                  <a:ext cx="162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D933878-2F20-44AC-8903-3760E7C1FEFE}"/>
                    </a:ext>
                  </a:extLst>
                </p14:cNvPr>
                <p14:cNvContentPartPr/>
                <p14:nvPr/>
              </p14:nvContentPartPr>
              <p14:xfrm>
                <a:off x="7132382" y="3232216"/>
                <a:ext cx="83160" cy="167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D933878-2F20-44AC-8903-3760E7C1FEF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14382" y="3214216"/>
                  <a:ext cx="11880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FC53A9-1D7C-4183-B241-EBD2869C76F5}"/>
              </a:ext>
            </a:extLst>
          </p:cNvPr>
          <p:cNvGrpSpPr/>
          <p:nvPr/>
        </p:nvGrpSpPr>
        <p:grpSpPr>
          <a:xfrm>
            <a:off x="4081742" y="2260216"/>
            <a:ext cx="269640" cy="535320"/>
            <a:chOff x="4081742" y="2260216"/>
            <a:chExt cx="269640" cy="53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A259C17-0C20-4863-A2EB-E12D67F9C940}"/>
                    </a:ext>
                  </a:extLst>
                </p14:cNvPr>
                <p14:cNvContentPartPr/>
                <p14:nvPr/>
              </p14:nvContentPartPr>
              <p14:xfrm>
                <a:off x="4081742" y="2260216"/>
                <a:ext cx="257760" cy="196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A259C17-0C20-4863-A2EB-E12D67F9C94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64102" y="2242576"/>
                  <a:ext cx="293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EB575A8-4319-47E5-954B-55E53606F53B}"/>
                    </a:ext>
                  </a:extLst>
                </p14:cNvPr>
                <p14:cNvContentPartPr/>
                <p14:nvPr/>
              </p14:nvContentPartPr>
              <p14:xfrm>
                <a:off x="4082462" y="2293336"/>
                <a:ext cx="268920" cy="191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EB575A8-4319-47E5-954B-55E53606F53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64822" y="2275696"/>
                  <a:ext cx="3045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E96775B-6D75-4550-BE58-D66E66612DBE}"/>
                    </a:ext>
                  </a:extLst>
                </p14:cNvPr>
                <p14:cNvContentPartPr/>
                <p14:nvPr/>
              </p14:nvContentPartPr>
              <p14:xfrm>
                <a:off x="4137902" y="2585656"/>
                <a:ext cx="101880" cy="209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E96775B-6D75-4550-BE58-D66E66612DB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19902" y="2567656"/>
                  <a:ext cx="1375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0357F36-543B-452A-B7D5-DE9233103C34}"/>
                    </a:ext>
                  </a:extLst>
                </p14:cNvPr>
                <p14:cNvContentPartPr/>
                <p14:nvPr/>
              </p14:nvContentPartPr>
              <p14:xfrm>
                <a:off x="4246262" y="2682856"/>
                <a:ext cx="77040" cy="104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0357F36-543B-452A-B7D5-DE9233103C3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28262" y="2664856"/>
                  <a:ext cx="11268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51E2907-FAA7-4C38-831C-9032DB61A353}"/>
              </a:ext>
            </a:extLst>
          </p:cNvPr>
          <p:cNvGrpSpPr/>
          <p:nvPr/>
        </p:nvGrpSpPr>
        <p:grpSpPr>
          <a:xfrm>
            <a:off x="1930022" y="2668096"/>
            <a:ext cx="573480" cy="296280"/>
            <a:chOff x="1930022" y="2668096"/>
            <a:chExt cx="573480" cy="29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03EF8C1-DA85-48D9-BA5F-045F42CB53AE}"/>
                    </a:ext>
                  </a:extLst>
                </p14:cNvPr>
                <p14:cNvContentPartPr/>
                <p14:nvPr/>
              </p14:nvContentPartPr>
              <p14:xfrm>
                <a:off x="1930022" y="2677816"/>
                <a:ext cx="146520" cy="209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03EF8C1-DA85-48D9-BA5F-045F42CB53A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12022" y="2659816"/>
                  <a:ext cx="1821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4AB61A2-7514-44B9-9144-C0A8E5A06956}"/>
                    </a:ext>
                  </a:extLst>
                </p14:cNvPr>
                <p14:cNvContentPartPr/>
                <p14:nvPr/>
              </p14:nvContentPartPr>
              <p14:xfrm>
                <a:off x="2130182" y="2685376"/>
                <a:ext cx="191160" cy="216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4AB61A2-7514-44B9-9144-C0A8E5A0695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12182" y="2667376"/>
                  <a:ext cx="2268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BB2C652-BB10-4A80-884C-9EA351CC8AF1}"/>
                    </a:ext>
                  </a:extLst>
                </p14:cNvPr>
                <p14:cNvContentPartPr/>
                <p14:nvPr/>
              </p14:nvContentPartPr>
              <p14:xfrm>
                <a:off x="2378222" y="2668096"/>
                <a:ext cx="125280" cy="296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BB2C652-BB10-4A80-884C-9EA351CC8AF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60222" y="2650096"/>
                  <a:ext cx="16092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237A064-3F18-402A-A860-5D3682C3F806}"/>
              </a:ext>
            </a:extLst>
          </p:cNvPr>
          <p:cNvGrpSpPr/>
          <p:nvPr/>
        </p:nvGrpSpPr>
        <p:grpSpPr>
          <a:xfrm>
            <a:off x="813662" y="3327616"/>
            <a:ext cx="483120" cy="99360"/>
            <a:chOff x="813662" y="3327616"/>
            <a:chExt cx="483120" cy="9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C7F6A68-3B27-433C-89BB-FE320EFB8BB5}"/>
                    </a:ext>
                  </a:extLst>
                </p14:cNvPr>
                <p14:cNvContentPartPr/>
                <p14:nvPr/>
              </p14:nvContentPartPr>
              <p14:xfrm>
                <a:off x="813662" y="3336616"/>
                <a:ext cx="138960" cy="1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C7F6A68-3B27-433C-89BB-FE320EFB8BB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6022" y="3318976"/>
                  <a:ext cx="1746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1D17453-4CAC-4AF7-8EA6-93DAD9E142F4}"/>
                    </a:ext>
                  </a:extLst>
                </p14:cNvPr>
                <p14:cNvContentPartPr/>
                <p14:nvPr/>
              </p14:nvContentPartPr>
              <p14:xfrm>
                <a:off x="863702" y="3402496"/>
                <a:ext cx="113760" cy="20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1D17453-4CAC-4AF7-8EA6-93DAD9E142F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5702" y="3384496"/>
                  <a:ext cx="1494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D73C847-D7A0-4047-BAEF-8645165AA52E}"/>
                    </a:ext>
                  </a:extLst>
                </p14:cNvPr>
                <p14:cNvContentPartPr/>
                <p14:nvPr/>
              </p14:nvContentPartPr>
              <p14:xfrm>
                <a:off x="1127942" y="3327616"/>
                <a:ext cx="168840" cy="99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D73C847-D7A0-4047-BAEF-8645165AA52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10302" y="3309976"/>
                  <a:ext cx="204480" cy="13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E1E0804-A441-4DBD-869C-8C5361E623B9}"/>
                  </a:ext>
                </a:extLst>
              </p14:cNvPr>
              <p14:cNvContentPartPr/>
              <p14:nvPr/>
            </p14:nvContentPartPr>
            <p14:xfrm>
              <a:off x="1534022" y="3316816"/>
              <a:ext cx="22320" cy="1486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E1E0804-A441-4DBD-869C-8C5361E623B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516382" y="3299176"/>
                <a:ext cx="57960" cy="18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D4D23091-67EE-46C9-8579-93E852FB8F45}"/>
              </a:ext>
            </a:extLst>
          </p:cNvPr>
          <p:cNvGrpSpPr/>
          <p:nvPr/>
        </p:nvGrpSpPr>
        <p:grpSpPr>
          <a:xfrm>
            <a:off x="1880702" y="3222136"/>
            <a:ext cx="641880" cy="244440"/>
            <a:chOff x="1880702" y="3222136"/>
            <a:chExt cx="641880" cy="24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4888069-080B-499F-8D9A-E56D95002811}"/>
                    </a:ext>
                  </a:extLst>
                </p14:cNvPr>
                <p14:cNvContentPartPr/>
                <p14:nvPr/>
              </p14:nvContentPartPr>
              <p14:xfrm>
                <a:off x="1880702" y="3239776"/>
                <a:ext cx="109800" cy="226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4888069-080B-499F-8D9A-E56D9500281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62702" y="3222136"/>
                  <a:ext cx="1454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C0B295F-1B96-4B76-8EA2-DD54D5E10A88}"/>
                    </a:ext>
                  </a:extLst>
                </p14:cNvPr>
                <p14:cNvContentPartPr/>
                <p14:nvPr/>
              </p14:nvContentPartPr>
              <p14:xfrm>
                <a:off x="2162582" y="3262816"/>
                <a:ext cx="133920" cy="152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C0B295F-1B96-4B76-8EA2-DD54D5E10A8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44942" y="3245176"/>
                  <a:ext cx="169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88B26F1-453C-4FFF-9B5F-4A13ED620AB7}"/>
                    </a:ext>
                  </a:extLst>
                </p14:cNvPr>
                <p14:cNvContentPartPr/>
                <p14:nvPr/>
              </p14:nvContentPartPr>
              <p14:xfrm>
                <a:off x="2368142" y="3222136"/>
                <a:ext cx="154440" cy="206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88B26F1-453C-4FFF-9B5F-4A13ED620AB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50142" y="3204496"/>
                  <a:ext cx="19008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C6CE221-F5D3-4250-9BBC-B0542411019C}"/>
              </a:ext>
            </a:extLst>
          </p:cNvPr>
          <p:cNvGrpSpPr/>
          <p:nvPr/>
        </p:nvGrpSpPr>
        <p:grpSpPr>
          <a:xfrm>
            <a:off x="503342" y="2714536"/>
            <a:ext cx="1098000" cy="420480"/>
            <a:chOff x="503342" y="2714536"/>
            <a:chExt cx="1098000" cy="42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41B02-1F5B-4AE2-9E1C-03779DE216EE}"/>
                    </a:ext>
                  </a:extLst>
                </p14:cNvPr>
                <p14:cNvContentPartPr/>
                <p14:nvPr/>
              </p14:nvContentPartPr>
              <p14:xfrm>
                <a:off x="503342" y="2754496"/>
                <a:ext cx="144000" cy="294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41B02-1F5B-4AE2-9E1C-03779DE216E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5702" y="2736856"/>
                  <a:ext cx="1796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3AABF1D-399B-49D9-924A-5D34311F4697}"/>
                    </a:ext>
                  </a:extLst>
                </p14:cNvPr>
                <p14:cNvContentPartPr/>
                <p14:nvPr/>
              </p14:nvContentPartPr>
              <p14:xfrm>
                <a:off x="617822" y="2896336"/>
                <a:ext cx="94680" cy="125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3AABF1D-399B-49D9-924A-5D34311F469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9822" y="2878336"/>
                  <a:ext cx="1303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48EFDBF-662A-478C-8DC9-13C0E5EA3E0E}"/>
                    </a:ext>
                  </a:extLst>
                </p14:cNvPr>
                <p14:cNvContentPartPr/>
                <p14:nvPr/>
              </p14:nvContentPartPr>
              <p14:xfrm>
                <a:off x="863702" y="2862496"/>
                <a:ext cx="157680" cy="77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48EFDBF-662A-478C-8DC9-13C0E5EA3E0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5702" y="2844496"/>
                  <a:ext cx="1933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6783504-0050-42AA-B02E-546901F3F98E}"/>
                    </a:ext>
                  </a:extLst>
                </p14:cNvPr>
                <p14:cNvContentPartPr/>
                <p14:nvPr/>
              </p14:nvContentPartPr>
              <p14:xfrm>
                <a:off x="1243502" y="2714536"/>
                <a:ext cx="126720" cy="271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6783504-0050-42AA-B02E-546901F3F98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25862" y="2696536"/>
                  <a:ext cx="1623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B829ACD-0534-4480-BF7F-14D66125668A}"/>
                    </a:ext>
                  </a:extLst>
                </p14:cNvPr>
                <p14:cNvContentPartPr/>
                <p14:nvPr/>
              </p14:nvContentPartPr>
              <p14:xfrm>
                <a:off x="1580462" y="2831176"/>
                <a:ext cx="20880" cy="108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B829ACD-0534-4480-BF7F-14D66125668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62822" y="2813176"/>
                  <a:ext cx="56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6D12853-97D7-4AD9-A9C3-2B3C9E6DC696}"/>
                    </a:ext>
                  </a:extLst>
                </p14:cNvPr>
                <p14:cNvContentPartPr/>
                <p14:nvPr/>
              </p14:nvContentPartPr>
              <p14:xfrm>
                <a:off x="573902" y="3105136"/>
                <a:ext cx="840240" cy="29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6D12853-97D7-4AD9-A9C3-2B3C9E6DC69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902" y="3087496"/>
                  <a:ext cx="875880" cy="6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4946DD1-2686-43DD-BA5A-831169B566B0}"/>
                  </a:ext>
                </a:extLst>
              </p14:cNvPr>
              <p14:cNvContentPartPr/>
              <p14:nvPr/>
            </p14:nvContentPartPr>
            <p14:xfrm>
              <a:off x="931382" y="4073536"/>
              <a:ext cx="2440800" cy="403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4946DD1-2686-43DD-BA5A-831169B566B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13382" y="4055536"/>
                <a:ext cx="2476440" cy="7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D33083B6-A8FF-4B21-B557-F6F5FB846E6E}"/>
              </a:ext>
            </a:extLst>
          </p:cNvPr>
          <p:cNvGrpSpPr/>
          <p:nvPr/>
        </p:nvGrpSpPr>
        <p:grpSpPr>
          <a:xfrm>
            <a:off x="5991182" y="3652696"/>
            <a:ext cx="1060200" cy="767160"/>
            <a:chOff x="5991182" y="3652696"/>
            <a:chExt cx="1060200" cy="76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5ABAA14-FEF9-48CA-B7D7-2DF37F5445F4}"/>
                    </a:ext>
                  </a:extLst>
                </p14:cNvPr>
                <p14:cNvContentPartPr/>
                <p14:nvPr/>
              </p14:nvContentPartPr>
              <p14:xfrm>
                <a:off x="5991182" y="3905416"/>
                <a:ext cx="24840" cy="9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5ABAA14-FEF9-48CA-B7D7-2DF37F5445F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73542" y="3887776"/>
                  <a:ext cx="604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E0009A6-D917-41B5-9BC3-9B781C0D648C}"/>
                    </a:ext>
                  </a:extLst>
                </p14:cNvPr>
                <p14:cNvContentPartPr/>
                <p14:nvPr/>
              </p14:nvContentPartPr>
              <p14:xfrm>
                <a:off x="6148502" y="3652696"/>
                <a:ext cx="608760" cy="491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E0009A6-D917-41B5-9BC3-9B781C0D648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30862" y="3634696"/>
                  <a:ext cx="64440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9920B92-EDE8-4C11-BD89-BF76B236ACA1}"/>
                    </a:ext>
                  </a:extLst>
                </p14:cNvPr>
                <p14:cNvContentPartPr/>
                <p14:nvPr/>
              </p14:nvContentPartPr>
              <p14:xfrm>
                <a:off x="6310502" y="3665656"/>
                <a:ext cx="740880" cy="4442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9920B92-EDE8-4C11-BD89-BF76B236ACA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92502" y="3648016"/>
                  <a:ext cx="77652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BF75E28-52FB-473F-B925-279EE0D64019}"/>
                    </a:ext>
                  </a:extLst>
                </p14:cNvPr>
                <p14:cNvContentPartPr/>
                <p14:nvPr/>
              </p14:nvContentPartPr>
              <p14:xfrm>
                <a:off x="6323822" y="3749176"/>
                <a:ext cx="400680" cy="670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BF75E28-52FB-473F-B925-279EE0D6401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05822" y="3731536"/>
                  <a:ext cx="436320" cy="70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89152E5-AD9D-452C-9227-7C9756076360}"/>
                  </a:ext>
                </a:extLst>
              </p14:cNvPr>
              <p14:cNvContentPartPr/>
              <p14:nvPr/>
            </p14:nvContentPartPr>
            <p14:xfrm>
              <a:off x="1543742" y="4302856"/>
              <a:ext cx="383040" cy="306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89152E5-AD9D-452C-9227-7C975607636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525742" y="4284856"/>
                <a:ext cx="418680" cy="34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269E5761-C612-4B69-A1FF-53C94D0D5478}"/>
              </a:ext>
            </a:extLst>
          </p:cNvPr>
          <p:cNvGrpSpPr/>
          <p:nvPr/>
        </p:nvGrpSpPr>
        <p:grpSpPr>
          <a:xfrm>
            <a:off x="2192462" y="4151656"/>
            <a:ext cx="1042560" cy="288360"/>
            <a:chOff x="2192462" y="4151656"/>
            <a:chExt cx="1042560" cy="28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1837870-F4D7-4C93-8DC8-D65A9F045AF0}"/>
                    </a:ext>
                  </a:extLst>
                </p14:cNvPr>
                <p14:cNvContentPartPr/>
                <p14:nvPr/>
              </p14:nvContentPartPr>
              <p14:xfrm>
                <a:off x="2192462" y="4151656"/>
                <a:ext cx="97920" cy="2134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1837870-F4D7-4C93-8DC8-D65A9F045AF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74462" y="4133656"/>
                  <a:ext cx="1335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3180472-0853-493B-86B8-F76C75263976}"/>
                    </a:ext>
                  </a:extLst>
                </p14:cNvPr>
                <p14:cNvContentPartPr/>
                <p14:nvPr/>
              </p14:nvContentPartPr>
              <p14:xfrm>
                <a:off x="2313062" y="4239496"/>
                <a:ext cx="91800" cy="1278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3180472-0853-493B-86B8-F76C7526397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95422" y="4221496"/>
                  <a:ext cx="1274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1F84345-BEA0-441E-80A3-A142A470A13C}"/>
                    </a:ext>
                  </a:extLst>
                </p14:cNvPr>
                <p14:cNvContentPartPr/>
                <p14:nvPr/>
              </p14:nvContentPartPr>
              <p14:xfrm>
                <a:off x="2463542" y="4256776"/>
                <a:ext cx="66240" cy="1375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1F84345-BEA0-441E-80A3-A142A470A13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45542" y="4238776"/>
                  <a:ext cx="1018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425C5D5-AAEF-44E5-9055-667667576D40}"/>
                    </a:ext>
                  </a:extLst>
                </p14:cNvPr>
                <p14:cNvContentPartPr/>
                <p14:nvPr/>
              </p14:nvContentPartPr>
              <p14:xfrm>
                <a:off x="2545262" y="4289176"/>
                <a:ext cx="86760" cy="150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425C5D5-AAEF-44E5-9055-667667576D4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27262" y="4271176"/>
                  <a:ext cx="1224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20012D8-02B3-493A-8A1B-F030CB31EDF8}"/>
                    </a:ext>
                  </a:extLst>
                </p14:cNvPr>
                <p14:cNvContentPartPr/>
                <p14:nvPr/>
              </p14:nvContentPartPr>
              <p14:xfrm>
                <a:off x="2772422" y="4293496"/>
                <a:ext cx="30960" cy="125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20012D8-02B3-493A-8A1B-F030CB31EDF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54422" y="4275856"/>
                  <a:ext cx="66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5E3A61B-45E9-4100-B57D-E135B0ED37B7}"/>
                    </a:ext>
                  </a:extLst>
                </p14:cNvPr>
                <p14:cNvContentPartPr/>
                <p14:nvPr/>
              </p14:nvContentPartPr>
              <p14:xfrm>
                <a:off x="2828942" y="4221496"/>
                <a:ext cx="3600" cy="32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5E3A61B-45E9-4100-B57D-E135B0ED37B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11302" y="4203856"/>
                  <a:ext cx="392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27C565F-BF09-452F-ADF7-23C10B6A79E8}"/>
                    </a:ext>
                  </a:extLst>
                </p14:cNvPr>
                <p14:cNvContentPartPr/>
                <p14:nvPr/>
              </p14:nvContentPartPr>
              <p14:xfrm>
                <a:off x="2885462" y="4202056"/>
                <a:ext cx="349560" cy="2329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27C565F-BF09-452F-ADF7-23C10B6A79E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867822" y="4184056"/>
                  <a:ext cx="385200" cy="26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0998C53-BAEB-4B84-A5C5-034910316F95}"/>
                  </a:ext>
                </a:extLst>
              </p14:cNvPr>
              <p14:cNvContentPartPr/>
              <p14:nvPr/>
            </p14:nvContentPartPr>
            <p14:xfrm>
              <a:off x="4159142" y="3981736"/>
              <a:ext cx="19440" cy="201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0998C53-BAEB-4B84-A5C5-034910316F9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141142" y="3963736"/>
                <a:ext cx="55080" cy="5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9CA5B38D-2DBD-4660-A412-E2F73E28871B}"/>
              </a:ext>
            </a:extLst>
          </p:cNvPr>
          <p:cNvGrpSpPr/>
          <p:nvPr/>
        </p:nvGrpSpPr>
        <p:grpSpPr>
          <a:xfrm>
            <a:off x="4234022" y="1338256"/>
            <a:ext cx="1320480" cy="623880"/>
            <a:chOff x="4234022" y="1338256"/>
            <a:chExt cx="1320480" cy="62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6A585CC-E545-4083-B15D-38D599E1EF0C}"/>
                    </a:ext>
                  </a:extLst>
                </p14:cNvPr>
                <p14:cNvContentPartPr/>
                <p14:nvPr/>
              </p14:nvContentPartPr>
              <p14:xfrm>
                <a:off x="4515902" y="1743616"/>
                <a:ext cx="216360" cy="218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6A585CC-E545-4083-B15D-38D599E1EF0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497902" y="1725976"/>
                  <a:ext cx="2520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ADED504-370A-4D0A-9501-A6C370C95642}"/>
                    </a:ext>
                  </a:extLst>
                </p14:cNvPr>
                <p14:cNvContentPartPr/>
                <p14:nvPr/>
              </p14:nvContentPartPr>
              <p14:xfrm>
                <a:off x="4524542" y="1779256"/>
                <a:ext cx="200520" cy="161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ADED504-370A-4D0A-9501-A6C370C9564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06902" y="1761616"/>
                  <a:ext cx="2361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4E24FA6-69CD-40FD-97F6-7143ED830788}"/>
                    </a:ext>
                  </a:extLst>
                </p14:cNvPr>
                <p14:cNvContentPartPr/>
                <p14:nvPr/>
              </p14:nvContentPartPr>
              <p14:xfrm>
                <a:off x="4513022" y="1365976"/>
                <a:ext cx="66600" cy="235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4E24FA6-69CD-40FD-97F6-7143ED83078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95382" y="1348336"/>
                  <a:ext cx="1022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BD53387-E702-4812-9ECC-BCFEA168EE37}"/>
                    </a:ext>
                  </a:extLst>
                </p14:cNvPr>
                <p14:cNvContentPartPr/>
                <p14:nvPr/>
              </p14:nvContentPartPr>
              <p14:xfrm>
                <a:off x="4564862" y="1485136"/>
                <a:ext cx="168840" cy="129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BD53387-E702-4812-9ECC-BCFEA168EE3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47222" y="1467496"/>
                  <a:ext cx="204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A7B73C5-D65E-49A5-8683-5BAA7C4C23F0}"/>
                    </a:ext>
                  </a:extLst>
                </p14:cNvPr>
                <p14:cNvContentPartPr/>
                <p14:nvPr/>
              </p14:nvContentPartPr>
              <p14:xfrm>
                <a:off x="4933502" y="1338256"/>
                <a:ext cx="126000" cy="254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A7B73C5-D65E-49A5-8683-5BAA7C4C23F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15502" y="1320616"/>
                  <a:ext cx="1616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CE00748-3F03-4CB0-B209-FF98C9794C75}"/>
                    </a:ext>
                  </a:extLst>
                </p14:cNvPr>
                <p14:cNvContentPartPr/>
                <p14:nvPr/>
              </p14:nvContentPartPr>
              <p14:xfrm>
                <a:off x="5044382" y="1350136"/>
                <a:ext cx="189000" cy="205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CE00748-3F03-4CB0-B209-FF98C9794C7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26742" y="1332136"/>
                  <a:ext cx="2246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A8C7DB1-FB07-4FA2-90D1-8EAF0DE0F614}"/>
                    </a:ext>
                  </a:extLst>
                </p14:cNvPr>
                <p14:cNvContentPartPr/>
                <p14:nvPr/>
              </p14:nvContentPartPr>
              <p14:xfrm>
                <a:off x="5355782" y="1492696"/>
                <a:ext cx="198720" cy="114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A8C7DB1-FB07-4FA2-90D1-8EAF0DE0F61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37782" y="1475056"/>
                  <a:ext cx="234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B4BA01C-F355-4072-859F-F2C6569D980E}"/>
                    </a:ext>
                  </a:extLst>
                </p14:cNvPr>
                <p14:cNvContentPartPr/>
                <p14:nvPr/>
              </p14:nvContentPartPr>
              <p14:xfrm>
                <a:off x="4234022" y="1525096"/>
                <a:ext cx="162360" cy="58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B4BA01C-F355-4072-859F-F2C6569D980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16382" y="1507456"/>
                  <a:ext cx="1980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3BEAEBB-95D7-45BB-95EB-EC344EAB9E6F}"/>
                    </a:ext>
                  </a:extLst>
                </p14:cNvPr>
                <p14:cNvContentPartPr/>
                <p14:nvPr/>
              </p14:nvContentPartPr>
              <p14:xfrm>
                <a:off x="4337342" y="1481176"/>
                <a:ext cx="61920" cy="210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3BEAEBB-95D7-45BB-95EB-EC344EAB9E6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19702" y="1463176"/>
                  <a:ext cx="97560" cy="24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58AD6CAD-9374-4162-8522-82C127D1C780}"/>
                  </a:ext>
                </a:extLst>
              </p14:cNvPr>
              <p14:cNvContentPartPr/>
              <p14:nvPr/>
            </p14:nvContentPartPr>
            <p14:xfrm>
              <a:off x="1585142" y="4604896"/>
              <a:ext cx="376200" cy="33444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58AD6CAD-9374-4162-8522-82C127D1C78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567502" y="4586896"/>
                <a:ext cx="411840" cy="37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562CEEA3-3153-446D-A3D9-A6CF2CCE5538}"/>
              </a:ext>
            </a:extLst>
          </p:cNvPr>
          <p:cNvGrpSpPr/>
          <p:nvPr/>
        </p:nvGrpSpPr>
        <p:grpSpPr>
          <a:xfrm>
            <a:off x="2188142" y="4660696"/>
            <a:ext cx="400320" cy="358920"/>
            <a:chOff x="2188142" y="4660696"/>
            <a:chExt cx="400320" cy="35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BCBA37E-5706-4E08-8EFA-34AD5BE107A2}"/>
                    </a:ext>
                  </a:extLst>
                </p14:cNvPr>
                <p14:cNvContentPartPr/>
                <p14:nvPr/>
              </p14:nvContentPartPr>
              <p14:xfrm>
                <a:off x="2188142" y="4660696"/>
                <a:ext cx="106560" cy="2880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BCBA37E-5706-4E08-8EFA-34AD5BE107A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170142" y="4643056"/>
                  <a:ext cx="1422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560DEEB-3067-49E0-9891-FADFE63913DE}"/>
                    </a:ext>
                  </a:extLst>
                </p14:cNvPr>
                <p14:cNvContentPartPr/>
                <p14:nvPr/>
              </p14:nvContentPartPr>
              <p14:xfrm>
                <a:off x="2331782" y="4825216"/>
                <a:ext cx="69840" cy="1216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560DEEB-3067-49E0-9891-FADFE63913D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14142" y="4807576"/>
                  <a:ext cx="105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1ABA819-D678-4493-A205-A8EDD37EA387}"/>
                    </a:ext>
                  </a:extLst>
                </p14:cNvPr>
                <p14:cNvContentPartPr/>
                <p14:nvPr/>
              </p14:nvContentPartPr>
              <p14:xfrm>
                <a:off x="2445902" y="4833496"/>
                <a:ext cx="41400" cy="1285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1ABA819-D678-4493-A205-A8EDD37EA38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27902" y="4815856"/>
                  <a:ext cx="770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27650B2-88FB-40A4-AFCC-AE638DD4D819}"/>
                    </a:ext>
                  </a:extLst>
                </p14:cNvPr>
                <p14:cNvContentPartPr/>
                <p14:nvPr/>
              </p14:nvContentPartPr>
              <p14:xfrm>
                <a:off x="2538062" y="4866256"/>
                <a:ext cx="50400" cy="153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27650B2-88FB-40A4-AFCC-AE638DD4D81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20422" y="4848256"/>
                  <a:ext cx="8604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5D00F81-5B0C-4DD6-B871-C3206588F41D}"/>
              </a:ext>
            </a:extLst>
          </p:cNvPr>
          <p:cNvGrpSpPr/>
          <p:nvPr/>
        </p:nvGrpSpPr>
        <p:grpSpPr>
          <a:xfrm>
            <a:off x="2895542" y="4636216"/>
            <a:ext cx="1438560" cy="351000"/>
            <a:chOff x="2895542" y="4636216"/>
            <a:chExt cx="1438560" cy="35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A039824-6A45-48E3-8A95-24B99AFBCEB0}"/>
                    </a:ext>
                  </a:extLst>
                </p14:cNvPr>
                <p14:cNvContentPartPr/>
                <p14:nvPr/>
              </p14:nvContentPartPr>
              <p14:xfrm>
                <a:off x="2895542" y="4849696"/>
                <a:ext cx="73080" cy="1346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A039824-6A45-48E3-8A95-24B99AFBCEB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877902" y="4832056"/>
                  <a:ext cx="108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6E4CA48-16D6-4B17-B403-0062520C9C2F}"/>
                    </a:ext>
                  </a:extLst>
                </p14:cNvPr>
                <p14:cNvContentPartPr/>
                <p14:nvPr/>
              </p14:nvContentPartPr>
              <p14:xfrm>
                <a:off x="3034862" y="4636216"/>
                <a:ext cx="453600" cy="2919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6E4CA48-16D6-4B17-B403-0062520C9C2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16862" y="4618216"/>
                  <a:ext cx="4892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1B9B09B-4F83-47EC-91E6-34BCDBFE6CE2}"/>
                    </a:ext>
                  </a:extLst>
                </p14:cNvPr>
                <p14:cNvContentPartPr/>
                <p14:nvPr/>
              </p14:nvContentPartPr>
              <p14:xfrm>
                <a:off x="3583142" y="4824856"/>
                <a:ext cx="246960" cy="162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1B9B09B-4F83-47EC-91E6-34BCDBFE6CE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65142" y="4806856"/>
                  <a:ext cx="282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D2A88E3-61D5-4701-91DE-3A5EC41ED06A}"/>
                    </a:ext>
                  </a:extLst>
                </p14:cNvPr>
                <p14:cNvContentPartPr/>
                <p14:nvPr/>
              </p14:nvContentPartPr>
              <p14:xfrm>
                <a:off x="4060142" y="4703176"/>
                <a:ext cx="273960" cy="2556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D2A88E3-61D5-4701-91DE-3A5EC41ED06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042502" y="4685536"/>
                  <a:ext cx="30960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4745EAF-6552-4F13-BB02-41CCD1F2E231}"/>
              </a:ext>
            </a:extLst>
          </p:cNvPr>
          <p:cNvGrpSpPr/>
          <p:nvPr/>
        </p:nvGrpSpPr>
        <p:grpSpPr>
          <a:xfrm>
            <a:off x="4669622" y="4803256"/>
            <a:ext cx="924840" cy="277200"/>
            <a:chOff x="4669622" y="4803256"/>
            <a:chExt cx="924840" cy="27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66B0047-43C3-4BF0-ACAB-362517DAD8E9}"/>
                    </a:ext>
                  </a:extLst>
                </p14:cNvPr>
                <p14:cNvContentPartPr/>
                <p14:nvPr/>
              </p14:nvContentPartPr>
              <p14:xfrm>
                <a:off x="4669622" y="4810096"/>
                <a:ext cx="99360" cy="1346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66B0047-43C3-4BF0-ACAB-362517DAD8E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51622" y="4792096"/>
                  <a:ext cx="135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59CCA24-5861-42D8-8890-60CE62C2D843}"/>
                    </a:ext>
                  </a:extLst>
                </p14:cNvPr>
                <p14:cNvContentPartPr/>
                <p14:nvPr/>
              </p14:nvContentPartPr>
              <p14:xfrm>
                <a:off x="4870862" y="4853656"/>
                <a:ext cx="23760" cy="107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59CCA24-5861-42D8-8890-60CE62C2D84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52862" y="4835656"/>
                  <a:ext cx="59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6F24734-A14E-476B-8112-AA87D525188F}"/>
                    </a:ext>
                  </a:extLst>
                </p14:cNvPr>
                <p14:cNvContentPartPr/>
                <p14:nvPr/>
              </p14:nvContentPartPr>
              <p14:xfrm>
                <a:off x="4958342" y="4835656"/>
                <a:ext cx="163080" cy="128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6F24734-A14E-476B-8112-AA87D525188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940702" y="4817656"/>
                  <a:ext cx="198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A1DD37D-CA17-4F3F-A155-12AA4F0A3A6F}"/>
                    </a:ext>
                  </a:extLst>
                </p14:cNvPr>
                <p14:cNvContentPartPr/>
                <p14:nvPr/>
              </p14:nvContentPartPr>
              <p14:xfrm>
                <a:off x="5083262" y="4880296"/>
                <a:ext cx="283680" cy="2001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A1DD37D-CA17-4F3F-A155-12AA4F0A3A6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065262" y="4862296"/>
                  <a:ext cx="319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444A15A-1B57-4942-8224-88C162CB45F8}"/>
                    </a:ext>
                  </a:extLst>
                </p14:cNvPr>
                <p14:cNvContentPartPr/>
                <p14:nvPr/>
              </p14:nvContentPartPr>
              <p14:xfrm>
                <a:off x="5418422" y="4803256"/>
                <a:ext cx="176040" cy="1425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444A15A-1B57-4942-8224-88C162CB45F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400782" y="4785616"/>
                  <a:ext cx="211680" cy="17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A0D6D29-8C28-43CC-B220-2AC42AF8D5A7}"/>
                  </a:ext>
                </a:extLst>
              </p14:cNvPr>
              <p14:cNvContentPartPr/>
              <p14:nvPr/>
            </p14:nvContentPartPr>
            <p14:xfrm>
              <a:off x="5939342" y="4678696"/>
              <a:ext cx="692640" cy="3978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A0D6D29-8C28-43CC-B220-2AC42AF8D5A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921342" y="4660696"/>
                <a:ext cx="728280" cy="43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5941704-24F6-46AB-8C6D-E927CF5724B9}"/>
              </a:ext>
            </a:extLst>
          </p:cNvPr>
          <p:cNvGrpSpPr/>
          <p:nvPr/>
        </p:nvGrpSpPr>
        <p:grpSpPr>
          <a:xfrm>
            <a:off x="7062902" y="4809016"/>
            <a:ext cx="1037520" cy="220320"/>
            <a:chOff x="7062902" y="4809016"/>
            <a:chExt cx="1037520" cy="22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2D5899B-30A5-414F-9D0E-C3F427F7BA43}"/>
                    </a:ext>
                  </a:extLst>
                </p14:cNvPr>
                <p14:cNvContentPartPr/>
                <p14:nvPr/>
              </p14:nvContentPartPr>
              <p14:xfrm>
                <a:off x="7062902" y="4875976"/>
                <a:ext cx="170640" cy="1195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2D5899B-30A5-414F-9D0E-C3F427F7BA4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044902" y="4858336"/>
                  <a:ext cx="2062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4F59F39-FBFA-464E-975F-DDA6FE0FB665}"/>
                    </a:ext>
                  </a:extLst>
                </p14:cNvPr>
                <p14:cNvContentPartPr/>
                <p14:nvPr/>
              </p14:nvContentPartPr>
              <p14:xfrm>
                <a:off x="7256222" y="4843936"/>
                <a:ext cx="30600" cy="172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4F59F39-FBFA-464E-975F-DDA6FE0FB66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238222" y="4826296"/>
                  <a:ext cx="662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73D5272-2504-4B93-9253-52062071849A}"/>
                    </a:ext>
                  </a:extLst>
                </p14:cNvPr>
                <p14:cNvContentPartPr/>
                <p14:nvPr/>
              </p14:nvContentPartPr>
              <p14:xfrm>
                <a:off x="7327862" y="4901896"/>
                <a:ext cx="226440" cy="1274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73D5272-2504-4B93-9253-52062071849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310222" y="4884256"/>
                  <a:ext cx="2620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57DE7FA-4B81-4589-8C41-C1EB5E133381}"/>
                    </a:ext>
                  </a:extLst>
                </p14:cNvPr>
                <p14:cNvContentPartPr/>
                <p14:nvPr/>
              </p14:nvContentPartPr>
              <p14:xfrm>
                <a:off x="7562942" y="4809016"/>
                <a:ext cx="8640" cy="540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57DE7FA-4B81-4589-8C41-C1EB5E13338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545302" y="4791376"/>
                  <a:ext cx="442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BDDBC0-1C36-4423-A5A4-B62F78156A8E}"/>
                    </a:ext>
                  </a:extLst>
                </p14:cNvPr>
                <p14:cNvContentPartPr/>
                <p14:nvPr/>
              </p14:nvContentPartPr>
              <p14:xfrm>
                <a:off x="7626662" y="4879576"/>
                <a:ext cx="197280" cy="122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BDDBC0-1C36-4423-A5A4-B62F78156A8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08662" y="4861936"/>
                  <a:ext cx="2329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DA29343-AFFC-4339-915A-45D7B021EE72}"/>
                    </a:ext>
                  </a:extLst>
                </p14:cNvPr>
                <p14:cNvContentPartPr/>
                <p14:nvPr/>
              </p14:nvContentPartPr>
              <p14:xfrm>
                <a:off x="7912502" y="4905136"/>
                <a:ext cx="187920" cy="1195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DA29343-AFFC-4339-915A-45D7B021EE7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94502" y="4887496"/>
                  <a:ext cx="223560" cy="155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32472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7DD3A7-97BE-4D07-9AF0-7F87F65E8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Implementation by Scikit-Learn</a:t>
            </a:r>
          </a:p>
          <a:p>
            <a:pPr>
              <a:spcBef>
                <a:spcPts val="0"/>
              </a:spcBef>
            </a:pPr>
            <a:r>
              <a:rPr lang="en-US" sz="2200"/>
              <a:t>&gt;&gt; Go to code</a:t>
            </a:r>
          </a:p>
        </p:txBody>
      </p:sp>
    </p:spTree>
    <p:extLst>
      <p:ext uri="{BB962C8B-B14F-4D97-AF65-F5344CB8AC3E}">
        <p14:creationId xmlns:p14="http://schemas.microsoft.com/office/powerpoint/2010/main" val="2008385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1BBD20-23B2-4F4E-959E-7D08F72B4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LR training algorithms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26F07-BCAF-419D-9DA4-63BAEFFB6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3719675"/>
            <a:ext cx="7725543" cy="39371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100" i="1"/>
              <a:t>* The implementation of Normal Eq. in </a:t>
            </a:r>
            <a:r>
              <a:rPr lang="en-US" sz="1100" i="1">
                <a:latin typeface="Roboto" panose="02000000000000000000" pitchFamily="2" charset="0"/>
                <a:ea typeface="Roboto" panose="02000000000000000000" pitchFamily="2" charset="0"/>
              </a:rPr>
              <a:t>LinearRegresion </a:t>
            </a:r>
            <a:r>
              <a:rPr lang="en-US" sz="1100" i="1"/>
              <a:t>uses Singular Value Decomposition (SVD) method that works with singular matrices.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7D7998-D813-4C01-96EA-6766BD3DE19D}"/>
              </a:ext>
            </a:extLst>
          </p:cNvPr>
          <p:cNvSpPr txBox="1"/>
          <p:nvPr/>
        </p:nvSpPr>
        <p:spPr>
          <a:xfrm>
            <a:off x="2933" y="4897279"/>
            <a:ext cx="13612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>
                <a:latin typeface="Roboto" panose="02000000000000000000" pitchFamily="2" charset="0"/>
                <a:ea typeface="Roboto" panose="02000000000000000000" pitchFamily="2" charset="0"/>
              </a:rPr>
              <a:t>Credit: (Gerón, 2019)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BEB98F2-E615-434A-AB0F-80A5D95804C2}"/>
              </a:ext>
            </a:extLst>
          </p:cNvPr>
          <p:cNvGraphicFramePr>
            <a:graphicFrameLocks noGrp="1"/>
          </p:cNvGraphicFramePr>
          <p:nvPr/>
        </p:nvGraphicFramePr>
        <p:xfrm>
          <a:off x="683568" y="1851670"/>
          <a:ext cx="7632847" cy="18186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30950">
                  <a:extLst>
                    <a:ext uri="{9D8B030D-6E8A-4147-A177-3AD203B41FA5}">
                      <a16:colId xmlns:a16="http://schemas.microsoft.com/office/drawing/2014/main" val="3349206740"/>
                    </a:ext>
                  </a:extLst>
                </a:gridCol>
                <a:gridCol w="1075732">
                  <a:extLst>
                    <a:ext uri="{9D8B030D-6E8A-4147-A177-3AD203B41FA5}">
                      <a16:colId xmlns:a16="http://schemas.microsoft.com/office/drawing/2014/main" val="1715773555"/>
                    </a:ext>
                  </a:extLst>
                </a:gridCol>
                <a:gridCol w="1181750">
                  <a:extLst>
                    <a:ext uri="{9D8B030D-6E8A-4147-A177-3AD203B41FA5}">
                      <a16:colId xmlns:a16="http://schemas.microsoft.com/office/drawing/2014/main" val="3971946927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915330880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3727341077"/>
                    </a:ext>
                  </a:extLst>
                </a:gridCol>
              </a:tblGrid>
              <a:tr h="139040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Algorithm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Large </a:t>
                      </a:r>
                      <a:r>
                        <a:rPr lang="en-US" sz="1600" b="1" i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Large </a:t>
                      </a:r>
                      <a:r>
                        <a:rPr lang="en-US" sz="1600" b="1" i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Scaling required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Scikit-Learn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966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Normal Eq.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Fast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Slow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LinearRegresion</a:t>
                      </a:r>
                      <a:r>
                        <a:rPr lang="en-US" sz="1600" i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*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0882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Batch GD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Slow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Fast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n/a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3764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Stochastic GD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Fast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Fast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SGDRegressor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7185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Mini-batch GD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Fast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Fast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n/a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8291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8712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21B96D-A546-4AFF-A599-C80938413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2067694"/>
            <a:ext cx="6768752" cy="1224136"/>
          </a:xfrm>
        </p:spPr>
        <p:txBody>
          <a:bodyPr/>
          <a:lstStyle/>
          <a:p>
            <a:r>
              <a:rPr lang="en-US"/>
              <a:t>Train </a:t>
            </a:r>
            <a:r>
              <a:rPr lang="en-US" b="1"/>
              <a:t>Polynomial Regression (PR) </a:t>
            </a:r>
            <a:r>
              <a:rPr lang="en-US"/>
              <a:t>models</a:t>
            </a:r>
          </a:p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449C9A5-B2B2-4393-844F-09FDBC13718E}"/>
              </a:ext>
            </a:extLst>
          </p:cNvPr>
          <p:cNvGrpSpPr/>
          <p:nvPr/>
        </p:nvGrpSpPr>
        <p:grpSpPr>
          <a:xfrm>
            <a:off x="2690342" y="1790798"/>
            <a:ext cx="795600" cy="258120"/>
            <a:chOff x="2690342" y="1790798"/>
            <a:chExt cx="795600" cy="25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AC59531-6007-4B37-A51E-FB759214B11E}"/>
                    </a:ext>
                  </a:extLst>
                </p14:cNvPr>
                <p14:cNvContentPartPr/>
                <p14:nvPr/>
              </p14:nvContentPartPr>
              <p14:xfrm>
                <a:off x="2690342" y="1790798"/>
                <a:ext cx="152280" cy="2581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AC59531-6007-4B37-A51E-FB759214B11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72702" y="1772798"/>
                  <a:ext cx="1879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7CD3139-FF08-4A43-9C50-22BB1A615C93}"/>
                    </a:ext>
                  </a:extLst>
                </p14:cNvPr>
                <p14:cNvContentPartPr/>
                <p14:nvPr/>
              </p14:nvContentPartPr>
              <p14:xfrm>
                <a:off x="2851622" y="1814918"/>
                <a:ext cx="3600" cy="316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7CD3139-FF08-4A43-9C50-22BB1A615C9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33982" y="1796918"/>
                  <a:ext cx="392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6E852F4-2FC7-4B72-9979-794BBBA2BD15}"/>
                    </a:ext>
                  </a:extLst>
                </p14:cNvPr>
                <p14:cNvContentPartPr/>
                <p14:nvPr/>
              </p14:nvContentPartPr>
              <p14:xfrm>
                <a:off x="2889782" y="1900958"/>
                <a:ext cx="114480" cy="98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6E852F4-2FC7-4B72-9979-794BBBA2BD1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72142" y="1882958"/>
                  <a:ext cx="1501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BC91D8E-DEE3-40F4-B4D0-A74106398F10}"/>
                    </a:ext>
                  </a:extLst>
                </p14:cNvPr>
                <p14:cNvContentPartPr/>
                <p14:nvPr/>
              </p14:nvContentPartPr>
              <p14:xfrm>
                <a:off x="3074462" y="1884038"/>
                <a:ext cx="133560" cy="132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BC91D8E-DEE3-40F4-B4D0-A74106398F1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56462" y="1866398"/>
                  <a:ext cx="169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A5932A0-DC0B-4046-863B-887BCE34E222}"/>
                    </a:ext>
                  </a:extLst>
                </p14:cNvPr>
                <p14:cNvContentPartPr/>
                <p14:nvPr/>
              </p14:nvContentPartPr>
              <p14:xfrm>
                <a:off x="3224222" y="1895198"/>
                <a:ext cx="261720" cy="97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A5932A0-DC0B-4046-863B-887BCE34E22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06582" y="1877558"/>
                  <a:ext cx="297360" cy="13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6D2E927-CC6A-4930-800C-39CCCF546F40}"/>
                  </a:ext>
                </a:extLst>
              </p14:cNvPr>
              <p14:cNvContentPartPr/>
              <p14:nvPr/>
            </p14:nvContentPartPr>
            <p14:xfrm>
              <a:off x="2468222" y="2557598"/>
              <a:ext cx="1454040" cy="507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6D2E927-CC6A-4930-800C-39CCCF546F4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50582" y="2539958"/>
                <a:ext cx="14896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0BE77C7-D0C9-4837-8179-FF9E78E09E73}"/>
                  </a:ext>
                </a:extLst>
              </p14:cNvPr>
              <p14:cNvContentPartPr/>
              <p14:nvPr/>
            </p14:nvContentPartPr>
            <p14:xfrm>
              <a:off x="4570262" y="278438"/>
              <a:ext cx="59760" cy="10033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0BE77C7-D0C9-4837-8179-FF9E78E09E7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52622" y="260438"/>
                <a:ext cx="95400" cy="10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B71AD2D-CF37-4C97-860D-7D48FD82FAD5}"/>
                  </a:ext>
                </a:extLst>
              </p14:cNvPr>
              <p14:cNvContentPartPr/>
              <p14:nvPr/>
            </p14:nvContentPartPr>
            <p14:xfrm>
              <a:off x="4562342" y="1377518"/>
              <a:ext cx="1787400" cy="698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B71AD2D-CF37-4C97-860D-7D48FD82FAD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44342" y="1359518"/>
                <a:ext cx="182304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71C306-DD21-4804-8B2D-1C7D377AF27F}"/>
                  </a:ext>
                </a:extLst>
              </p14:cNvPr>
              <p14:cNvContentPartPr/>
              <p14:nvPr/>
            </p14:nvContentPartPr>
            <p14:xfrm>
              <a:off x="6224102" y="1333958"/>
              <a:ext cx="192960" cy="255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71C306-DD21-4804-8B2D-1C7D377AF27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06462" y="1315958"/>
                <a:ext cx="22860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6769F87-2E12-49A3-B2C6-17C51E6A1E88}"/>
                  </a:ext>
                </a:extLst>
              </p14:cNvPr>
              <p14:cNvContentPartPr/>
              <p14:nvPr/>
            </p14:nvContentPartPr>
            <p14:xfrm>
              <a:off x="4515902" y="242078"/>
              <a:ext cx="118080" cy="738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6769F87-2E12-49A3-B2C6-17C51E6A1E8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97902" y="224078"/>
                <a:ext cx="1537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A73C6FC-BD62-48CB-A76C-59DF7E3112B0}"/>
                  </a:ext>
                </a:extLst>
              </p14:cNvPr>
              <p14:cNvContentPartPr/>
              <p14:nvPr/>
            </p14:nvContentPartPr>
            <p14:xfrm>
              <a:off x="4948982" y="901598"/>
              <a:ext cx="81000" cy="108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A73C6FC-BD62-48CB-A76C-59DF7E3112B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31342" y="883598"/>
                <a:ext cx="11664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F335A51-261E-4895-8B78-CF5204CBFAD7}"/>
                  </a:ext>
                </a:extLst>
              </p14:cNvPr>
              <p14:cNvContentPartPr/>
              <p14:nvPr/>
            </p14:nvContentPartPr>
            <p14:xfrm>
              <a:off x="4956542" y="762998"/>
              <a:ext cx="360000" cy="225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F335A51-261E-4895-8B78-CF5204CBFAD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38902" y="745358"/>
                <a:ext cx="39564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935E2F2-FB27-4D00-A975-0967438F3983}"/>
                  </a:ext>
                </a:extLst>
              </p14:cNvPr>
              <p14:cNvContentPartPr/>
              <p14:nvPr/>
            </p14:nvContentPartPr>
            <p14:xfrm>
              <a:off x="5253182" y="704678"/>
              <a:ext cx="311400" cy="141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935E2F2-FB27-4D00-A975-0967438F398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35182" y="686678"/>
                <a:ext cx="3470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BF16051-0C8C-4538-B81F-83BD8CB928FA}"/>
                  </a:ext>
                </a:extLst>
              </p14:cNvPr>
              <p14:cNvContentPartPr/>
              <p14:nvPr/>
            </p14:nvContentPartPr>
            <p14:xfrm>
              <a:off x="5508782" y="630878"/>
              <a:ext cx="415080" cy="1602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BF16051-0C8C-4538-B81F-83BD8CB928F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90782" y="612878"/>
                <a:ext cx="4507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1DD79F0-14AB-4612-B02A-5C37B7704CF5}"/>
                  </a:ext>
                </a:extLst>
              </p14:cNvPr>
              <p14:cNvContentPartPr/>
              <p14:nvPr/>
            </p14:nvContentPartPr>
            <p14:xfrm>
              <a:off x="6141662" y="569318"/>
              <a:ext cx="110520" cy="1800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1DD79F0-14AB-4612-B02A-5C37B7704CF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23662" y="551318"/>
                <a:ext cx="14616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01F9B86-CB9E-4309-A62F-B83DE54FA62E}"/>
                  </a:ext>
                </a:extLst>
              </p14:cNvPr>
              <p14:cNvContentPartPr/>
              <p14:nvPr/>
            </p14:nvContentPartPr>
            <p14:xfrm>
              <a:off x="5192342" y="465278"/>
              <a:ext cx="198000" cy="1364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01F9B86-CB9E-4309-A62F-B83DE54FA62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174342" y="447638"/>
                <a:ext cx="2336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796CA76-FF46-4AB1-9844-4BF960E4635C}"/>
                  </a:ext>
                </a:extLst>
              </p14:cNvPr>
              <p14:cNvContentPartPr/>
              <p14:nvPr/>
            </p14:nvContentPartPr>
            <p14:xfrm>
              <a:off x="5559182" y="421718"/>
              <a:ext cx="119880" cy="1324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796CA76-FF46-4AB1-9844-4BF960E4635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41542" y="403718"/>
                <a:ext cx="15552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DED0F7F-FB53-4D7B-B976-B0D47509529C}"/>
                  </a:ext>
                </a:extLst>
              </p14:cNvPr>
              <p14:cNvContentPartPr/>
              <p14:nvPr/>
            </p14:nvContentPartPr>
            <p14:xfrm>
              <a:off x="5915942" y="327038"/>
              <a:ext cx="150120" cy="2012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DED0F7F-FB53-4D7B-B976-B0D47509529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98302" y="309038"/>
                <a:ext cx="18576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5D1A7D4-4025-4D22-96F3-D219E0E528F3}"/>
                  </a:ext>
                </a:extLst>
              </p14:cNvPr>
              <p14:cNvContentPartPr/>
              <p14:nvPr/>
            </p14:nvContentPartPr>
            <p14:xfrm>
              <a:off x="5395382" y="868118"/>
              <a:ext cx="101520" cy="1152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5D1A7D4-4025-4D22-96F3-D219E0E528F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77382" y="850478"/>
                <a:ext cx="1371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74E2F6D-AE53-4340-9B0C-D58B7233AD92}"/>
                  </a:ext>
                </a:extLst>
              </p14:cNvPr>
              <p14:cNvContentPartPr/>
              <p14:nvPr/>
            </p14:nvContentPartPr>
            <p14:xfrm>
              <a:off x="5462342" y="802958"/>
              <a:ext cx="253800" cy="2019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74E2F6D-AE53-4340-9B0C-D58B7233AD9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44342" y="785318"/>
                <a:ext cx="28944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17A734B-FE26-4599-87BA-348BC3600A81}"/>
                  </a:ext>
                </a:extLst>
              </p14:cNvPr>
              <p14:cNvContentPartPr/>
              <p14:nvPr/>
            </p14:nvContentPartPr>
            <p14:xfrm>
              <a:off x="6054902" y="834278"/>
              <a:ext cx="52200" cy="795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17A734B-FE26-4599-87BA-348BC3600A8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036902" y="816638"/>
                <a:ext cx="878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00CE9A9-E45E-434E-A88D-61F43C054E93}"/>
                  </a:ext>
                </a:extLst>
              </p14:cNvPr>
              <p14:cNvContentPartPr/>
              <p14:nvPr/>
            </p14:nvContentPartPr>
            <p14:xfrm>
              <a:off x="6397982" y="355118"/>
              <a:ext cx="153360" cy="81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00CE9A9-E45E-434E-A88D-61F43C054E9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379982" y="337478"/>
                <a:ext cx="1890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DB3844E-A51D-4051-BC0E-7396524C7738}"/>
                  </a:ext>
                </a:extLst>
              </p14:cNvPr>
              <p14:cNvContentPartPr/>
              <p14:nvPr/>
            </p14:nvContentPartPr>
            <p14:xfrm>
              <a:off x="6499142" y="294998"/>
              <a:ext cx="257400" cy="1238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DB3844E-A51D-4051-BC0E-7396524C773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481142" y="276998"/>
                <a:ext cx="2930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E2245F6-A960-4104-841B-C4B668585095}"/>
                  </a:ext>
                </a:extLst>
              </p14:cNvPr>
              <p14:cNvContentPartPr/>
              <p14:nvPr/>
            </p14:nvContentPartPr>
            <p14:xfrm>
              <a:off x="6754022" y="267998"/>
              <a:ext cx="119160" cy="1350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E2245F6-A960-4104-841B-C4B66858509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36022" y="249998"/>
                <a:ext cx="15480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6E2FF7C-0BA7-4319-8E74-1E0527A3E608}"/>
                  </a:ext>
                </a:extLst>
              </p14:cNvPr>
              <p14:cNvContentPartPr/>
              <p14:nvPr/>
            </p14:nvContentPartPr>
            <p14:xfrm>
              <a:off x="6949502" y="453038"/>
              <a:ext cx="123480" cy="1134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6E2FF7C-0BA7-4319-8E74-1E0527A3E60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931502" y="435398"/>
                <a:ext cx="1591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F036C44-5AAE-4324-9583-97AD52BBD478}"/>
                  </a:ext>
                </a:extLst>
              </p14:cNvPr>
              <p14:cNvContentPartPr/>
              <p14:nvPr/>
            </p14:nvContentPartPr>
            <p14:xfrm>
              <a:off x="6975422" y="427118"/>
              <a:ext cx="366840" cy="198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F036C44-5AAE-4324-9583-97AD52BBD47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957422" y="409478"/>
                <a:ext cx="4024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DD2BB0E-7B39-4096-972F-4F0735142A63}"/>
                  </a:ext>
                </a:extLst>
              </p14:cNvPr>
              <p14:cNvContentPartPr/>
              <p14:nvPr/>
            </p14:nvContentPartPr>
            <p14:xfrm>
              <a:off x="7286462" y="540518"/>
              <a:ext cx="379800" cy="1400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DD2BB0E-7B39-4096-972F-4F0735142A6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268462" y="522518"/>
                <a:ext cx="41544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D14F2F6-C418-4802-9703-18691003E861}"/>
                  </a:ext>
                </a:extLst>
              </p14:cNvPr>
              <p14:cNvContentPartPr/>
              <p14:nvPr/>
            </p14:nvContentPartPr>
            <p14:xfrm>
              <a:off x="7605422" y="617198"/>
              <a:ext cx="96840" cy="748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D14F2F6-C418-4802-9703-18691003E86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587782" y="599558"/>
                <a:ext cx="13248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CA3DBF8-A750-4D3B-82E5-63F73186A769}"/>
                  </a:ext>
                </a:extLst>
              </p14:cNvPr>
              <p14:cNvContentPartPr/>
              <p14:nvPr/>
            </p14:nvContentPartPr>
            <p14:xfrm>
              <a:off x="7212302" y="370598"/>
              <a:ext cx="713880" cy="4147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CA3DBF8-A750-4D3B-82E5-63F73186A76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194662" y="352958"/>
                <a:ext cx="74952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2E04410-1B7F-4F2F-B674-C31F038DAC87}"/>
                  </a:ext>
                </a:extLst>
              </p14:cNvPr>
              <p14:cNvContentPartPr/>
              <p14:nvPr/>
            </p14:nvContentPartPr>
            <p14:xfrm>
              <a:off x="7275302" y="352958"/>
              <a:ext cx="78120" cy="558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2E04410-1B7F-4F2F-B674-C31F038DAC8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257662" y="334958"/>
                <a:ext cx="1137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1CC3E5E-D1FD-4F02-B322-0A0139C61A6E}"/>
                  </a:ext>
                </a:extLst>
              </p14:cNvPr>
              <p14:cNvContentPartPr/>
              <p14:nvPr/>
            </p14:nvContentPartPr>
            <p14:xfrm>
              <a:off x="7293662" y="768038"/>
              <a:ext cx="158760" cy="889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1CC3E5E-D1FD-4F02-B322-0A0139C61A6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276022" y="750038"/>
                <a:ext cx="1944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D1EEB0D-D11E-438E-A1B0-4A793E4B7C14}"/>
                  </a:ext>
                </a:extLst>
              </p14:cNvPr>
              <p14:cNvContentPartPr/>
              <p14:nvPr/>
            </p14:nvContentPartPr>
            <p14:xfrm>
              <a:off x="7697582" y="813398"/>
              <a:ext cx="77760" cy="1130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D1EEB0D-D11E-438E-A1B0-4A793E4B7C1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679942" y="795758"/>
                <a:ext cx="1134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F032D69-8C14-46E9-95B3-8F6EDAA75586}"/>
                  </a:ext>
                </a:extLst>
              </p14:cNvPr>
              <p14:cNvContentPartPr/>
              <p14:nvPr/>
            </p14:nvContentPartPr>
            <p14:xfrm>
              <a:off x="8055782" y="851558"/>
              <a:ext cx="118080" cy="1296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F032D69-8C14-46E9-95B3-8F6EDAA7558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038142" y="833918"/>
                <a:ext cx="15372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6C4708B-7B42-49AF-9D83-6AB81CD341FE}"/>
                  </a:ext>
                </a:extLst>
              </p14:cNvPr>
              <p14:cNvContentPartPr/>
              <p14:nvPr/>
            </p14:nvContentPartPr>
            <p14:xfrm>
              <a:off x="8234702" y="972158"/>
              <a:ext cx="70200" cy="2044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6C4708B-7B42-49AF-9D83-6AB81CD341F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217062" y="954158"/>
                <a:ext cx="1058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CA323E9-8B06-48F2-BE83-2309F801795A}"/>
                  </a:ext>
                </a:extLst>
              </p14:cNvPr>
              <p14:cNvContentPartPr/>
              <p14:nvPr/>
            </p14:nvContentPartPr>
            <p14:xfrm>
              <a:off x="7898462" y="1108598"/>
              <a:ext cx="208080" cy="1954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CA323E9-8B06-48F2-BE83-2309F801795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880822" y="1090958"/>
                <a:ext cx="24372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D4D8665-40FA-4040-A555-FEED644B1BB2}"/>
                  </a:ext>
                </a:extLst>
              </p14:cNvPr>
              <p14:cNvContentPartPr/>
              <p14:nvPr/>
            </p14:nvContentPartPr>
            <p14:xfrm>
              <a:off x="7884422" y="1202198"/>
              <a:ext cx="93240" cy="604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D4D8665-40FA-4040-A555-FEED644B1BB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866422" y="1184198"/>
                <a:ext cx="12888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7E37BF1-0755-4100-BB35-5E703F30D651}"/>
                  </a:ext>
                </a:extLst>
              </p14:cNvPr>
              <p14:cNvContentPartPr/>
              <p14:nvPr/>
            </p14:nvContentPartPr>
            <p14:xfrm>
              <a:off x="7817822" y="1138838"/>
              <a:ext cx="188280" cy="1573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7E37BF1-0755-4100-BB35-5E703F30D65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800182" y="1120838"/>
                <a:ext cx="2239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90FB290-6C94-4715-A54B-AC9E53E35772}"/>
                  </a:ext>
                </a:extLst>
              </p14:cNvPr>
              <p14:cNvContentPartPr/>
              <p14:nvPr/>
            </p14:nvContentPartPr>
            <p14:xfrm>
              <a:off x="8152262" y="1341878"/>
              <a:ext cx="93960" cy="943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90FB290-6C94-4715-A54B-AC9E53E3577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134262" y="1323878"/>
                <a:ext cx="1296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FDD7902-5AD3-43AA-9926-DEA0B399E442}"/>
                  </a:ext>
                </a:extLst>
              </p14:cNvPr>
              <p14:cNvContentPartPr/>
              <p14:nvPr/>
            </p14:nvContentPartPr>
            <p14:xfrm>
              <a:off x="7983422" y="1502798"/>
              <a:ext cx="65880" cy="1497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FDD7902-5AD3-43AA-9926-DEA0B399E44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965422" y="1485158"/>
                <a:ext cx="1015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322D55E-3E5A-4CFE-82A2-DD589877F6B0}"/>
                  </a:ext>
                </a:extLst>
              </p14:cNvPr>
              <p14:cNvContentPartPr/>
              <p14:nvPr/>
            </p14:nvContentPartPr>
            <p14:xfrm>
              <a:off x="7967582" y="1486958"/>
              <a:ext cx="141120" cy="1090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322D55E-3E5A-4CFE-82A2-DD589877F6B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949942" y="1468958"/>
                <a:ext cx="1767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59076F3-6E02-4609-A6AF-41B3235EA21C}"/>
                  </a:ext>
                </a:extLst>
              </p14:cNvPr>
              <p14:cNvContentPartPr/>
              <p14:nvPr/>
            </p14:nvContentPartPr>
            <p14:xfrm>
              <a:off x="8156942" y="1595678"/>
              <a:ext cx="126720" cy="921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59076F3-6E02-4609-A6AF-41B3235EA21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139302" y="1578038"/>
                <a:ext cx="16236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A8A1431-91B8-43C1-BF25-484EC1B63B92}"/>
                  </a:ext>
                </a:extLst>
              </p14:cNvPr>
              <p14:cNvContentPartPr/>
              <p14:nvPr/>
            </p14:nvContentPartPr>
            <p14:xfrm>
              <a:off x="7516502" y="916358"/>
              <a:ext cx="119160" cy="1098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A8A1431-91B8-43C1-BF25-484EC1B63B9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498862" y="898358"/>
                <a:ext cx="1548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55A7AE5-443E-4B42-BD54-3CDFABFC81F0}"/>
                  </a:ext>
                </a:extLst>
              </p14:cNvPr>
              <p14:cNvContentPartPr/>
              <p14:nvPr/>
            </p14:nvContentPartPr>
            <p14:xfrm>
              <a:off x="5129342" y="340358"/>
              <a:ext cx="2499480" cy="10915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55A7AE5-443E-4B42-BD54-3CDFABFC81F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111702" y="322718"/>
                <a:ext cx="2535120" cy="11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59AB0C6-5DF6-4CB8-A23A-01C63079A0E1}"/>
                  </a:ext>
                </a:extLst>
              </p14:cNvPr>
              <p14:cNvContentPartPr/>
              <p14:nvPr/>
            </p14:nvContentPartPr>
            <p14:xfrm>
              <a:off x="6041942" y="105998"/>
              <a:ext cx="1546920" cy="14248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59AB0C6-5DF6-4CB8-A23A-01C63079A0E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023942" y="88358"/>
                <a:ext cx="1582560" cy="14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96B09DA-9A81-4E43-AF96-598BC2F5C5CC}"/>
                  </a:ext>
                </a:extLst>
              </p14:cNvPr>
              <p14:cNvContentPartPr/>
              <p14:nvPr/>
            </p14:nvContentPartPr>
            <p14:xfrm>
              <a:off x="6433622" y="286358"/>
              <a:ext cx="2064600" cy="16434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96B09DA-9A81-4E43-AF96-598BC2F5C5C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415982" y="268718"/>
                <a:ext cx="2100240" cy="167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D6A9038-6A19-42CD-9660-B1765BA20781}"/>
                  </a:ext>
                </a:extLst>
              </p14:cNvPr>
              <p14:cNvContentPartPr/>
              <p14:nvPr/>
            </p14:nvContentPartPr>
            <p14:xfrm>
              <a:off x="4886342" y="518198"/>
              <a:ext cx="3708360" cy="10072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D6A9038-6A19-42CD-9660-B1765BA2078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868342" y="500558"/>
                <a:ext cx="3744000" cy="104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97C384B4-53DB-4906-9608-28E4360C6DA6}"/>
              </a:ext>
            </a:extLst>
          </p:cNvPr>
          <p:cNvGrpSpPr/>
          <p:nvPr/>
        </p:nvGrpSpPr>
        <p:grpSpPr>
          <a:xfrm>
            <a:off x="7761302" y="1887278"/>
            <a:ext cx="983880" cy="539280"/>
            <a:chOff x="7761302" y="1887278"/>
            <a:chExt cx="983880" cy="53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E72F586-E5C0-49BE-9231-A2DB084CC9A1}"/>
                    </a:ext>
                  </a:extLst>
                </p14:cNvPr>
                <p14:cNvContentPartPr/>
                <p14:nvPr/>
              </p14:nvContentPartPr>
              <p14:xfrm>
                <a:off x="7761302" y="1887278"/>
                <a:ext cx="239760" cy="362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E72F586-E5C0-49BE-9231-A2DB084CC9A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43302" y="1869278"/>
                  <a:ext cx="27540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27460D4-2E39-4257-8388-884BD5C3171B}"/>
                    </a:ext>
                  </a:extLst>
                </p14:cNvPr>
                <p14:cNvContentPartPr/>
                <p14:nvPr/>
              </p14:nvContentPartPr>
              <p14:xfrm>
                <a:off x="8104022" y="2249438"/>
                <a:ext cx="82440" cy="136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27460D4-2E39-4257-8388-884BD5C3171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86382" y="2231798"/>
                  <a:ext cx="118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A884961-4AB9-4B13-B88F-DDA1417426E0}"/>
                    </a:ext>
                  </a:extLst>
                </p14:cNvPr>
                <p14:cNvContentPartPr/>
                <p14:nvPr/>
              </p14:nvContentPartPr>
              <p14:xfrm>
                <a:off x="8085302" y="2332598"/>
                <a:ext cx="129600" cy="3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A884961-4AB9-4B13-B88F-DDA1417426E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67302" y="2314958"/>
                  <a:ext cx="1652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5C6C623-E834-42AD-80D3-0996831D94F6}"/>
                    </a:ext>
                  </a:extLst>
                </p14:cNvPr>
                <p14:cNvContentPartPr/>
                <p14:nvPr/>
              </p14:nvContentPartPr>
              <p14:xfrm>
                <a:off x="8348462" y="1916078"/>
                <a:ext cx="251640" cy="3614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5C6C623-E834-42AD-80D3-0996831D94F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30462" y="1898438"/>
                  <a:ext cx="28728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433E768-93FE-4CA8-94E6-5107147DF871}"/>
                    </a:ext>
                  </a:extLst>
                </p14:cNvPr>
                <p14:cNvContentPartPr/>
                <p14:nvPr/>
              </p14:nvContentPartPr>
              <p14:xfrm>
                <a:off x="8476262" y="1981598"/>
                <a:ext cx="268920" cy="444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433E768-93FE-4CA8-94E6-5107147DF87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458262" y="1963598"/>
                  <a:ext cx="304560" cy="480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85557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1B01C-0495-4BC0-8024-A031F7857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Hypothesis function of PR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C2E57-A998-44E5-9058-438C57A1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39776A6-2581-48C9-986D-A3AD9278B706}"/>
              </a:ext>
            </a:extLst>
          </p:cNvPr>
          <p:cNvGrpSpPr/>
          <p:nvPr/>
        </p:nvGrpSpPr>
        <p:grpSpPr>
          <a:xfrm>
            <a:off x="435662" y="1391896"/>
            <a:ext cx="196560" cy="541080"/>
            <a:chOff x="435662" y="1391896"/>
            <a:chExt cx="196560" cy="54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A9BBB41-A2F3-49D3-A815-F8C8A6AB631B}"/>
                    </a:ext>
                  </a:extLst>
                </p14:cNvPr>
                <p14:cNvContentPartPr/>
                <p14:nvPr/>
              </p14:nvContentPartPr>
              <p14:xfrm>
                <a:off x="435662" y="1584496"/>
                <a:ext cx="196560" cy="3484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A9BBB41-A2F3-49D3-A815-F8C8A6AB631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8022" y="1566496"/>
                  <a:ext cx="2322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D2382F3-7D85-46F6-8250-7DB4799F248F}"/>
                    </a:ext>
                  </a:extLst>
                </p14:cNvPr>
                <p14:cNvContentPartPr/>
                <p14:nvPr/>
              </p14:nvContentPartPr>
              <p14:xfrm>
                <a:off x="442142" y="1391896"/>
                <a:ext cx="151200" cy="90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D2382F3-7D85-46F6-8250-7DB4799F248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4142" y="1373896"/>
                  <a:ext cx="186840" cy="12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BCAA185-4B7D-4A5A-B785-1BA38829B96A}"/>
                  </a:ext>
                </a:extLst>
              </p14:cNvPr>
              <p14:cNvContentPartPr/>
              <p14:nvPr/>
            </p14:nvContentPartPr>
            <p14:xfrm>
              <a:off x="959822" y="1613296"/>
              <a:ext cx="141120" cy="7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BCAA185-4B7D-4A5A-B785-1BA38829B9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2182" y="1595296"/>
                <a:ext cx="1767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641D15C-50C2-4073-BBB3-02F44461E3BA}"/>
                  </a:ext>
                </a:extLst>
              </p14:cNvPr>
              <p14:cNvContentPartPr/>
              <p14:nvPr/>
            </p14:nvContentPartPr>
            <p14:xfrm>
              <a:off x="992942" y="1714096"/>
              <a:ext cx="124920" cy="46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641D15C-50C2-4073-BBB3-02F44461E3B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4942" y="1696456"/>
                <a:ext cx="16056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FB81189A-6B27-434B-9807-0FE9AF7C368F}"/>
              </a:ext>
            </a:extLst>
          </p:cNvPr>
          <p:cNvGrpSpPr/>
          <p:nvPr/>
        </p:nvGrpSpPr>
        <p:grpSpPr>
          <a:xfrm>
            <a:off x="1494062" y="1498816"/>
            <a:ext cx="250200" cy="266400"/>
            <a:chOff x="1494062" y="1498816"/>
            <a:chExt cx="250200" cy="26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671CE6E-CAE6-4DAB-A31D-C0153E780A7B}"/>
                    </a:ext>
                  </a:extLst>
                </p14:cNvPr>
                <p14:cNvContentPartPr/>
                <p14:nvPr/>
              </p14:nvContentPartPr>
              <p14:xfrm>
                <a:off x="1494062" y="1498816"/>
                <a:ext cx="138960" cy="216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671CE6E-CAE6-4DAB-A31D-C0153E780A7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76062" y="1481176"/>
                  <a:ext cx="1746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35A38AE-572E-469D-897E-21458A41C214}"/>
                    </a:ext>
                  </a:extLst>
                </p14:cNvPr>
                <p14:cNvContentPartPr/>
                <p14:nvPr/>
              </p14:nvContentPartPr>
              <p14:xfrm>
                <a:off x="1502702" y="1624816"/>
                <a:ext cx="99360" cy="6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35A38AE-572E-469D-897E-21458A41C21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84702" y="1607176"/>
                  <a:ext cx="1350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E7935F2-6B1A-4472-8298-F0236203A8EE}"/>
                    </a:ext>
                  </a:extLst>
                </p14:cNvPr>
                <p14:cNvContentPartPr/>
                <p14:nvPr/>
              </p14:nvContentPartPr>
              <p14:xfrm>
                <a:off x="1687742" y="1674856"/>
                <a:ext cx="56520" cy="90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E7935F2-6B1A-4472-8298-F0236203A8E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69742" y="1656856"/>
                  <a:ext cx="9216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D0277D6-7E9C-4277-8AF6-7FF44B38F2A9}"/>
              </a:ext>
            </a:extLst>
          </p:cNvPr>
          <p:cNvGrpSpPr/>
          <p:nvPr/>
        </p:nvGrpSpPr>
        <p:grpSpPr>
          <a:xfrm>
            <a:off x="1987982" y="1508176"/>
            <a:ext cx="1019880" cy="259200"/>
            <a:chOff x="1987982" y="1508176"/>
            <a:chExt cx="1019880" cy="25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30A12BC-6BAB-4C08-939A-1B559FC3D879}"/>
                    </a:ext>
                  </a:extLst>
                </p14:cNvPr>
                <p14:cNvContentPartPr/>
                <p14:nvPr/>
              </p14:nvContentPartPr>
              <p14:xfrm>
                <a:off x="2040542" y="1525816"/>
                <a:ext cx="16920" cy="192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30A12BC-6BAB-4C08-939A-1B559FC3D87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22542" y="1508176"/>
                  <a:ext cx="52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4FE1452-E4EF-4E1A-A062-51BA34D0648A}"/>
                    </a:ext>
                  </a:extLst>
                </p14:cNvPr>
                <p14:cNvContentPartPr/>
                <p14:nvPr/>
              </p14:nvContentPartPr>
              <p14:xfrm>
                <a:off x="1987982" y="1514296"/>
                <a:ext cx="424080" cy="162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4FE1452-E4EF-4E1A-A062-51BA34D0648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69982" y="1496296"/>
                  <a:ext cx="4597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233DDAA-CC50-41E6-9A8F-FC93D063EEB3}"/>
                    </a:ext>
                  </a:extLst>
                </p14:cNvPr>
                <p14:cNvContentPartPr/>
                <p14:nvPr/>
              </p14:nvContentPartPr>
              <p14:xfrm>
                <a:off x="2287142" y="1618336"/>
                <a:ext cx="137880" cy="6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233DDAA-CC50-41E6-9A8F-FC93D063EEB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69502" y="1600336"/>
                  <a:ext cx="1735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C900907-E466-4146-BC30-DB4CE3828BBD}"/>
                    </a:ext>
                  </a:extLst>
                </p14:cNvPr>
                <p14:cNvContentPartPr/>
                <p14:nvPr/>
              </p14:nvContentPartPr>
              <p14:xfrm>
                <a:off x="2494862" y="1664776"/>
                <a:ext cx="18000" cy="3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C900907-E466-4146-BC30-DB4CE3828BB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77222" y="1647136"/>
                  <a:ext cx="53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A36CD52-431C-48D2-BA61-512C9851CA1D}"/>
                    </a:ext>
                  </a:extLst>
                </p14:cNvPr>
                <p14:cNvContentPartPr/>
                <p14:nvPr/>
              </p14:nvContentPartPr>
              <p14:xfrm>
                <a:off x="2491982" y="1612576"/>
                <a:ext cx="102960" cy="154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A36CD52-431C-48D2-BA61-512C9851CA1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74342" y="1594936"/>
                  <a:ext cx="138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FB4AA7E-7A88-4533-877C-9F5BD06824DE}"/>
                    </a:ext>
                  </a:extLst>
                </p14:cNvPr>
                <p14:cNvContentPartPr/>
                <p14:nvPr/>
              </p14:nvContentPartPr>
              <p14:xfrm>
                <a:off x="2727422" y="1508176"/>
                <a:ext cx="130320" cy="154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FB4AA7E-7A88-4533-877C-9F5BD06824D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09422" y="1490176"/>
                  <a:ext cx="1659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CD7C159-5758-482F-BC91-A300D27CC5EB}"/>
                    </a:ext>
                  </a:extLst>
                </p14:cNvPr>
                <p14:cNvContentPartPr/>
                <p14:nvPr/>
              </p14:nvContentPartPr>
              <p14:xfrm>
                <a:off x="2948102" y="1610056"/>
                <a:ext cx="59760" cy="148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CD7C159-5758-482F-BC91-A300D27CC5E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30102" y="1592416"/>
                  <a:ext cx="9540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A72C87-AC1A-41AC-9F04-703AA3F44446}"/>
              </a:ext>
            </a:extLst>
          </p:cNvPr>
          <p:cNvGrpSpPr/>
          <p:nvPr/>
        </p:nvGrpSpPr>
        <p:grpSpPr>
          <a:xfrm>
            <a:off x="3297302" y="1468576"/>
            <a:ext cx="127440" cy="201600"/>
            <a:chOff x="3297302" y="1468576"/>
            <a:chExt cx="12744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24F6B48-8F43-45C3-9EA0-DECE2B7C7F62}"/>
                    </a:ext>
                  </a:extLst>
                </p14:cNvPr>
                <p14:cNvContentPartPr/>
                <p14:nvPr/>
              </p14:nvContentPartPr>
              <p14:xfrm>
                <a:off x="3346982" y="1468576"/>
                <a:ext cx="9360" cy="201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24F6B48-8F43-45C3-9EA0-DECE2B7C7F6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29342" y="1450936"/>
                  <a:ext cx="450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A147642-2B66-468E-BB07-F694B5796ADB}"/>
                    </a:ext>
                  </a:extLst>
                </p14:cNvPr>
                <p14:cNvContentPartPr/>
                <p14:nvPr/>
              </p14:nvContentPartPr>
              <p14:xfrm>
                <a:off x="3297302" y="1569016"/>
                <a:ext cx="127440" cy="50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A147642-2B66-468E-BB07-F694B5796AD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79302" y="1551016"/>
                  <a:ext cx="163080" cy="8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9CAB30C-ACDD-459B-A725-CB7F2DF4ADAC}"/>
                  </a:ext>
                </a:extLst>
              </p14:cNvPr>
              <p14:cNvContentPartPr/>
              <p14:nvPr/>
            </p14:nvContentPartPr>
            <p14:xfrm>
              <a:off x="3747662" y="1653976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9CAB30C-ACDD-459B-A725-CB7F2DF4ADA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729662" y="163597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34B7A6E7-8CC0-4F8C-BFD6-AE35E151DE9F}"/>
              </a:ext>
            </a:extLst>
          </p:cNvPr>
          <p:cNvGrpSpPr/>
          <p:nvPr/>
        </p:nvGrpSpPr>
        <p:grpSpPr>
          <a:xfrm>
            <a:off x="3935582" y="1464256"/>
            <a:ext cx="673560" cy="280800"/>
            <a:chOff x="3935582" y="1464256"/>
            <a:chExt cx="673560" cy="2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330DC94-958F-45D1-9EAE-EE3372FB10CF}"/>
                    </a:ext>
                  </a:extLst>
                </p14:cNvPr>
                <p14:cNvContentPartPr/>
                <p14:nvPr/>
              </p14:nvContentPartPr>
              <p14:xfrm>
                <a:off x="3935582" y="1617616"/>
                <a:ext cx="20880" cy="15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330DC94-958F-45D1-9EAE-EE3372FB10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17582" y="1599616"/>
                  <a:ext cx="565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AFA8729-26B9-4463-9E40-A318E2A2A759}"/>
                    </a:ext>
                  </a:extLst>
                </p14:cNvPr>
                <p14:cNvContentPartPr/>
                <p14:nvPr/>
              </p14:nvContentPartPr>
              <p14:xfrm>
                <a:off x="4390982" y="1464256"/>
                <a:ext cx="78120" cy="156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AFA8729-26B9-4463-9E40-A318E2A2A75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72982" y="1446616"/>
                  <a:ext cx="1137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D3013A3-1FEF-43B0-B9CC-3BFE86279C0E}"/>
                    </a:ext>
                  </a:extLst>
                </p14:cNvPr>
                <p14:cNvContentPartPr/>
                <p14:nvPr/>
              </p14:nvContentPartPr>
              <p14:xfrm>
                <a:off x="4350302" y="1556776"/>
                <a:ext cx="147960" cy="8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D3013A3-1FEF-43B0-B9CC-3BFE86279C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32662" y="1538776"/>
                  <a:ext cx="1836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4A7ABCC-4FCF-4037-95A4-F5F2B6982C06}"/>
                    </a:ext>
                  </a:extLst>
                </p14:cNvPr>
                <p14:cNvContentPartPr/>
                <p14:nvPr/>
              </p14:nvContentPartPr>
              <p14:xfrm>
                <a:off x="4040702" y="1652536"/>
                <a:ext cx="360" cy="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4A7ABCC-4FCF-4037-95A4-F5F2B6982C0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23062" y="16348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DE22E13-266E-4FDB-8E59-9A8808F1760A}"/>
                    </a:ext>
                  </a:extLst>
                </p14:cNvPr>
                <p14:cNvContentPartPr/>
                <p14:nvPr/>
              </p14:nvContentPartPr>
              <p14:xfrm>
                <a:off x="4219982" y="1464976"/>
                <a:ext cx="24840" cy="197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DE22E13-266E-4FDB-8E59-9A8808F1760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201982" y="1447336"/>
                  <a:ext cx="604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014DDF0-A4E4-4574-93A1-071A8DD14854}"/>
                    </a:ext>
                  </a:extLst>
                </p14:cNvPr>
                <p14:cNvContentPartPr/>
                <p14:nvPr/>
              </p14:nvContentPartPr>
              <p14:xfrm>
                <a:off x="4160222" y="1563976"/>
                <a:ext cx="135000" cy="27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014DDF0-A4E4-4574-93A1-071A8DD1485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142582" y="1546336"/>
                  <a:ext cx="1706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1C7BDF5-9BD0-4855-B4C0-7848FF511A37}"/>
                    </a:ext>
                  </a:extLst>
                </p14:cNvPr>
                <p14:cNvContentPartPr/>
                <p14:nvPr/>
              </p14:nvContentPartPr>
              <p14:xfrm>
                <a:off x="4529222" y="1640296"/>
                <a:ext cx="79920" cy="104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1C7BDF5-9BD0-4855-B4C0-7848FF511A3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511582" y="1622656"/>
                  <a:ext cx="11556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3092DFC-7F80-4E1D-8909-4FD4F6754213}"/>
              </a:ext>
            </a:extLst>
          </p:cNvPr>
          <p:cNvGrpSpPr/>
          <p:nvPr/>
        </p:nvGrpSpPr>
        <p:grpSpPr>
          <a:xfrm>
            <a:off x="4787702" y="1488376"/>
            <a:ext cx="245880" cy="333360"/>
            <a:chOff x="4787702" y="1488376"/>
            <a:chExt cx="245880" cy="33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EF9E235-951C-4E57-A6A6-413985628E3D}"/>
                    </a:ext>
                  </a:extLst>
                </p14:cNvPr>
                <p14:cNvContentPartPr/>
                <p14:nvPr/>
              </p14:nvContentPartPr>
              <p14:xfrm>
                <a:off x="4795982" y="1511056"/>
                <a:ext cx="81720" cy="1062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EF9E235-951C-4E57-A6A6-413985628E3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777982" y="1493416"/>
                  <a:ext cx="1173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89A301B-EB59-41EC-A70B-05689B7F821B}"/>
                    </a:ext>
                  </a:extLst>
                </p14:cNvPr>
                <p14:cNvContentPartPr/>
                <p14:nvPr/>
              </p14:nvContentPartPr>
              <p14:xfrm>
                <a:off x="4787702" y="1488376"/>
                <a:ext cx="128880" cy="144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89A301B-EB59-41EC-A70B-05689B7F821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770062" y="1470736"/>
                  <a:ext cx="164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9CC89CC-88A3-45AB-9E27-E52AD31FFBBD}"/>
                    </a:ext>
                  </a:extLst>
                </p14:cNvPr>
                <p14:cNvContentPartPr/>
                <p14:nvPr/>
              </p14:nvContentPartPr>
              <p14:xfrm>
                <a:off x="4970222" y="1696456"/>
                <a:ext cx="63360" cy="125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9CC89CC-88A3-45AB-9E27-E52AD31FFBB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952582" y="1678456"/>
                  <a:ext cx="99000" cy="16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6FB3A7E-968A-4159-B065-97A1DB2C4BD0}"/>
                  </a:ext>
                </a:extLst>
              </p14:cNvPr>
              <p14:cNvContentPartPr/>
              <p14:nvPr/>
            </p14:nvContentPartPr>
            <p14:xfrm>
              <a:off x="5508782" y="1327816"/>
              <a:ext cx="81000" cy="4834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6FB3A7E-968A-4159-B065-97A1DB2C4BD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490782" y="1310176"/>
                <a:ext cx="116640" cy="51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E3DC8141-5D2D-450F-9FD8-4E20C5ECA0E5}"/>
              </a:ext>
            </a:extLst>
          </p:cNvPr>
          <p:cNvGrpSpPr/>
          <p:nvPr/>
        </p:nvGrpSpPr>
        <p:grpSpPr>
          <a:xfrm>
            <a:off x="5656382" y="1350496"/>
            <a:ext cx="1496520" cy="528120"/>
            <a:chOff x="5656382" y="1350496"/>
            <a:chExt cx="1496520" cy="52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69EDD84-35F4-4A28-9D2E-650B8E81B174}"/>
                    </a:ext>
                  </a:extLst>
                </p14:cNvPr>
                <p14:cNvContentPartPr/>
                <p14:nvPr/>
              </p14:nvContentPartPr>
              <p14:xfrm>
                <a:off x="5656382" y="1350496"/>
                <a:ext cx="163080" cy="296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69EDD84-35F4-4A28-9D2E-650B8E81B17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38382" y="1332496"/>
                  <a:ext cx="1987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CAED4F7-818B-41C3-B6A9-7D61FEE76911}"/>
                    </a:ext>
                  </a:extLst>
                </p14:cNvPr>
                <p14:cNvContentPartPr/>
                <p14:nvPr/>
              </p14:nvContentPartPr>
              <p14:xfrm>
                <a:off x="5858702" y="1526176"/>
                <a:ext cx="126000" cy="151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CAED4F7-818B-41C3-B6A9-7D61FEE7691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840702" y="1508176"/>
                  <a:ext cx="1616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0D63BBF-90E2-43E3-BE58-12E8EE91C2A5}"/>
                    </a:ext>
                  </a:extLst>
                </p14:cNvPr>
                <p14:cNvContentPartPr/>
                <p14:nvPr/>
              </p14:nvContentPartPr>
              <p14:xfrm>
                <a:off x="6005942" y="1551376"/>
                <a:ext cx="113760" cy="3272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0D63BBF-90E2-43E3-BE58-12E8EE91C2A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987942" y="1533376"/>
                  <a:ext cx="1494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EECA6FF-2D45-4D60-B925-4328C0A6E900}"/>
                    </a:ext>
                  </a:extLst>
                </p14:cNvPr>
                <p14:cNvContentPartPr/>
                <p14:nvPr/>
              </p14:nvContentPartPr>
              <p14:xfrm>
                <a:off x="6172982" y="1544896"/>
                <a:ext cx="138240" cy="117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EECA6FF-2D45-4D60-B925-4328C0A6E90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155342" y="1526896"/>
                  <a:ext cx="173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CA682C9-F893-41CE-8378-2474504E0320}"/>
                    </a:ext>
                  </a:extLst>
                </p14:cNvPr>
                <p14:cNvContentPartPr/>
                <p14:nvPr/>
              </p14:nvContentPartPr>
              <p14:xfrm>
                <a:off x="6349382" y="1538416"/>
                <a:ext cx="102240" cy="118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CA682C9-F893-41CE-8378-2474504E032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331382" y="1520776"/>
                  <a:ext cx="137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2AA30DC-A21D-409E-A3B6-9F9101FAF867}"/>
                    </a:ext>
                  </a:extLst>
                </p14:cNvPr>
                <p14:cNvContentPartPr/>
                <p14:nvPr/>
              </p14:nvContentPartPr>
              <p14:xfrm>
                <a:off x="6550982" y="1531936"/>
                <a:ext cx="112320" cy="133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2AA30DC-A21D-409E-A3B6-9F9101FAF86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32982" y="1513936"/>
                  <a:ext cx="1479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21656C1-FE4D-40E3-BB26-71D146A80FE3}"/>
                    </a:ext>
                  </a:extLst>
                </p14:cNvPr>
                <p14:cNvContentPartPr/>
                <p14:nvPr/>
              </p14:nvContentPartPr>
              <p14:xfrm>
                <a:off x="6870662" y="1515016"/>
                <a:ext cx="23760" cy="1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21656C1-FE4D-40E3-BB26-71D146A80FE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853022" y="1497016"/>
                  <a:ext cx="5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D6A5CAF-0A27-40A7-B65C-522AAE56045C}"/>
                    </a:ext>
                  </a:extLst>
                </p14:cNvPr>
                <p14:cNvContentPartPr/>
                <p14:nvPr/>
              </p14:nvContentPartPr>
              <p14:xfrm>
                <a:off x="7049942" y="1383616"/>
                <a:ext cx="102960" cy="222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D6A5CAF-0A27-40A7-B65C-522AAE56045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031942" y="1365976"/>
                  <a:ext cx="1386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3BAF0E1-7947-45DF-A83A-0E7980B06E4F}"/>
                    </a:ext>
                  </a:extLst>
                </p14:cNvPr>
                <p14:cNvContentPartPr/>
                <p14:nvPr/>
              </p14:nvContentPartPr>
              <p14:xfrm>
                <a:off x="6793622" y="1515016"/>
                <a:ext cx="143280" cy="15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3BAF0E1-7947-45DF-A83A-0E7980B06E4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775622" y="1497016"/>
                  <a:ext cx="1789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D10A6F1-6E20-4F34-960C-93E9F30E568D}"/>
                    </a:ext>
                  </a:extLst>
                </p14:cNvPr>
                <p14:cNvContentPartPr/>
                <p14:nvPr/>
              </p14:nvContentPartPr>
              <p14:xfrm>
                <a:off x="6779942" y="1659376"/>
                <a:ext cx="136440" cy="19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D10A6F1-6E20-4F34-960C-93E9F30E568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61942" y="1641736"/>
                  <a:ext cx="17208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194A321-108B-4EAB-A93B-1B07182C8904}"/>
              </a:ext>
            </a:extLst>
          </p:cNvPr>
          <p:cNvGrpSpPr/>
          <p:nvPr/>
        </p:nvGrpSpPr>
        <p:grpSpPr>
          <a:xfrm>
            <a:off x="7389422" y="1337176"/>
            <a:ext cx="1279080" cy="569160"/>
            <a:chOff x="7389422" y="1337176"/>
            <a:chExt cx="1279080" cy="56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1E46FC2-BBD9-4E2D-A68D-6B149385EB99}"/>
                    </a:ext>
                  </a:extLst>
                </p14:cNvPr>
                <p14:cNvContentPartPr/>
                <p14:nvPr/>
              </p14:nvContentPartPr>
              <p14:xfrm>
                <a:off x="7389422" y="1509256"/>
                <a:ext cx="5040" cy="187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1E46FC2-BBD9-4E2D-A68D-6B149385EB9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71782" y="1491616"/>
                  <a:ext cx="406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7CD18CA-C6D7-42E9-817E-830598E43DE8}"/>
                    </a:ext>
                  </a:extLst>
                </p14:cNvPr>
                <p14:cNvContentPartPr/>
                <p14:nvPr/>
              </p14:nvContentPartPr>
              <p14:xfrm>
                <a:off x="7394822" y="1612576"/>
                <a:ext cx="360" cy="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7CD18CA-C6D7-42E9-817E-830598E43DE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77182" y="15949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3A73C6E-C013-4327-B884-53FE97388A23}"/>
                    </a:ext>
                  </a:extLst>
                </p14:cNvPr>
                <p14:cNvContentPartPr/>
                <p14:nvPr/>
              </p14:nvContentPartPr>
              <p14:xfrm>
                <a:off x="7498142" y="1371016"/>
                <a:ext cx="102960" cy="286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3A73C6E-C013-4327-B884-53FE97388A2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80142" y="1353016"/>
                  <a:ext cx="1386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00B7C48-BB3C-4162-AA5E-D04F80E11F08}"/>
                    </a:ext>
                  </a:extLst>
                </p14:cNvPr>
                <p14:cNvContentPartPr/>
                <p14:nvPr/>
              </p14:nvContentPartPr>
              <p14:xfrm>
                <a:off x="7683902" y="1581976"/>
                <a:ext cx="14040" cy="81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00B7C48-BB3C-4162-AA5E-D04F80E11F0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66262" y="1564336"/>
                  <a:ext cx="496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4F6DD17-DEA8-4C4F-ABE6-29DC424C5A69}"/>
                    </a:ext>
                  </a:extLst>
                </p14:cNvPr>
                <p14:cNvContentPartPr/>
                <p14:nvPr/>
              </p14:nvContentPartPr>
              <p14:xfrm>
                <a:off x="7737182" y="1405936"/>
                <a:ext cx="16920" cy="3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4F6DD17-DEA8-4C4F-ABE6-29DC424C5A6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19542" y="1388296"/>
                  <a:ext cx="52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7534298-EB19-43BA-8548-2E3E87035AD5}"/>
                    </a:ext>
                  </a:extLst>
                </p14:cNvPr>
                <p14:cNvContentPartPr/>
                <p14:nvPr/>
              </p14:nvContentPartPr>
              <p14:xfrm>
                <a:off x="7819262" y="1568296"/>
                <a:ext cx="118080" cy="115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7534298-EB19-43BA-8548-2E3E87035AD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801622" y="1550296"/>
                  <a:ext cx="1537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F720A9D-8E3A-415D-93A0-B0BC8DED75B7}"/>
                    </a:ext>
                  </a:extLst>
                </p14:cNvPr>
                <p14:cNvContentPartPr/>
                <p14:nvPr/>
              </p14:nvContentPartPr>
              <p14:xfrm>
                <a:off x="7980542" y="1547416"/>
                <a:ext cx="127800" cy="1501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F720A9D-8E3A-415D-93A0-B0BC8DED75B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62902" y="1529416"/>
                  <a:ext cx="163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CD80107-7BF4-49F8-B66A-57F29B652DC0}"/>
                    </a:ext>
                  </a:extLst>
                </p14:cNvPr>
                <p14:cNvContentPartPr/>
                <p14:nvPr/>
              </p14:nvContentPartPr>
              <p14:xfrm>
                <a:off x="8145782" y="1574776"/>
                <a:ext cx="295920" cy="1317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CD80107-7BF4-49F8-B66A-57F29B652DC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28142" y="1557136"/>
                  <a:ext cx="331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A8F89FC-C757-4E6B-A655-9FDD60167377}"/>
                    </a:ext>
                  </a:extLst>
                </p14:cNvPr>
                <p14:cNvContentPartPr/>
                <p14:nvPr/>
              </p14:nvContentPartPr>
              <p14:xfrm>
                <a:off x="8568422" y="1337176"/>
                <a:ext cx="100080" cy="5691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A8F89FC-C757-4E6B-A655-9FDD6016737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50422" y="1319176"/>
                  <a:ext cx="135720" cy="60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10E578D-1355-474F-B826-4DC9B8A0CCBA}"/>
              </a:ext>
            </a:extLst>
          </p:cNvPr>
          <p:cNvGrpSpPr/>
          <p:nvPr/>
        </p:nvGrpSpPr>
        <p:grpSpPr>
          <a:xfrm>
            <a:off x="1165022" y="2170576"/>
            <a:ext cx="127440" cy="194760"/>
            <a:chOff x="1165022" y="2170576"/>
            <a:chExt cx="127440" cy="19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F1DC10B-85D4-4F16-9005-9325C8040BDA}"/>
                    </a:ext>
                  </a:extLst>
                </p14:cNvPr>
                <p14:cNvContentPartPr/>
                <p14:nvPr/>
              </p14:nvContentPartPr>
              <p14:xfrm>
                <a:off x="1210022" y="2170576"/>
                <a:ext cx="5760" cy="1947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F1DC10B-85D4-4F16-9005-9325C8040BD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92382" y="2152576"/>
                  <a:ext cx="414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50CA208-689A-4C57-B06D-8570C487718D}"/>
                    </a:ext>
                  </a:extLst>
                </p14:cNvPr>
                <p14:cNvContentPartPr/>
                <p14:nvPr/>
              </p14:nvContentPartPr>
              <p14:xfrm>
                <a:off x="1165022" y="2246896"/>
                <a:ext cx="127440" cy="734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50CA208-689A-4C57-B06D-8570C487718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47022" y="2228896"/>
                  <a:ext cx="1630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A1CAB5E-FE8B-49B4-8875-082444303B98}"/>
              </a:ext>
            </a:extLst>
          </p:cNvPr>
          <p:cNvGrpSpPr/>
          <p:nvPr/>
        </p:nvGrpSpPr>
        <p:grpSpPr>
          <a:xfrm>
            <a:off x="1431422" y="2124136"/>
            <a:ext cx="1094760" cy="394920"/>
            <a:chOff x="1431422" y="2124136"/>
            <a:chExt cx="1094760" cy="39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7C561DE-0BDD-409E-9F53-CEE360D7E12A}"/>
                    </a:ext>
                  </a:extLst>
                </p14:cNvPr>
                <p14:cNvContentPartPr/>
                <p14:nvPr/>
              </p14:nvContentPartPr>
              <p14:xfrm>
                <a:off x="1455542" y="2215576"/>
                <a:ext cx="118800" cy="171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7C561DE-0BDD-409E-9F53-CEE360D7E12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37902" y="2197576"/>
                  <a:ext cx="1544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3C37CF5-7B7E-4B5A-9D8C-0CD1321C7827}"/>
                    </a:ext>
                  </a:extLst>
                </p14:cNvPr>
                <p14:cNvContentPartPr/>
                <p14:nvPr/>
              </p14:nvContentPartPr>
              <p14:xfrm>
                <a:off x="1431422" y="2301976"/>
                <a:ext cx="171720" cy="291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3C37CF5-7B7E-4B5A-9D8C-0CD1321C782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13782" y="2284336"/>
                  <a:ext cx="2073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2AB3A28-5420-4C44-A080-337B41BA38D2}"/>
                    </a:ext>
                  </a:extLst>
                </p14:cNvPr>
                <p14:cNvContentPartPr/>
                <p14:nvPr/>
              </p14:nvContentPartPr>
              <p14:xfrm>
                <a:off x="1670822" y="2377216"/>
                <a:ext cx="64440" cy="1166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2AB3A28-5420-4C44-A080-337B41BA38D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652822" y="2359216"/>
                  <a:ext cx="1000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73D44E4-3D0B-43F9-85B3-5CBADE460562}"/>
                    </a:ext>
                  </a:extLst>
                </p14:cNvPr>
                <p14:cNvContentPartPr/>
                <p14:nvPr/>
              </p14:nvContentPartPr>
              <p14:xfrm>
                <a:off x="1820942" y="2394856"/>
                <a:ext cx="71280" cy="1177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73D44E4-3D0B-43F9-85B3-5CBADE46056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03302" y="2377216"/>
                  <a:ext cx="106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DDBA2FD-AEED-41B1-B211-1B2642D1B7D7}"/>
                    </a:ext>
                  </a:extLst>
                </p14:cNvPr>
                <p14:cNvContentPartPr/>
                <p14:nvPr/>
              </p14:nvContentPartPr>
              <p14:xfrm>
                <a:off x="2007062" y="2386576"/>
                <a:ext cx="62640" cy="132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DDBA2FD-AEED-41B1-B211-1B2642D1B7D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989062" y="2368576"/>
                  <a:ext cx="982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154008B-0C4C-41AE-9C44-07A0F5728FF5}"/>
                    </a:ext>
                  </a:extLst>
                </p14:cNvPr>
                <p14:cNvContentPartPr/>
                <p14:nvPr/>
              </p14:nvContentPartPr>
              <p14:xfrm>
                <a:off x="2183462" y="2255536"/>
                <a:ext cx="98640" cy="99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154008B-0C4C-41AE-9C44-07A0F5728FF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65462" y="2237536"/>
                  <a:ext cx="1342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1FCF51D-57F8-4D5E-926B-ED157EF1C2F5}"/>
                    </a:ext>
                  </a:extLst>
                </p14:cNvPr>
                <p14:cNvContentPartPr/>
                <p14:nvPr/>
              </p14:nvContentPartPr>
              <p14:xfrm>
                <a:off x="2345822" y="2324296"/>
                <a:ext cx="61920" cy="95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1FCF51D-57F8-4D5E-926B-ED157EF1C2F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28182" y="2306296"/>
                  <a:ext cx="97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C8EA269-3277-46FE-A988-0B47E9298B07}"/>
                    </a:ext>
                  </a:extLst>
                </p14:cNvPr>
                <p14:cNvContentPartPr/>
                <p14:nvPr/>
              </p14:nvContentPartPr>
              <p14:xfrm>
                <a:off x="2417102" y="2124136"/>
                <a:ext cx="109080" cy="124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C8EA269-3277-46FE-A988-0B47E9298B0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399102" y="2106136"/>
                  <a:ext cx="14472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174F85B-2F55-4012-BE45-5A83B2FDB408}"/>
              </a:ext>
            </a:extLst>
          </p:cNvPr>
          <p:cNvGrpSpPr/>
          <p:nvPr/>
        </p:nvGrpSpPr>
        <p:grpSpPr>
          <a:xfrm>
            <a:off x="2868182" y="2155096"/>
            <a:ext cx="147240" cy="213840"/>
            <a:chOff x="2868182" y="2155096"/>
            <a:chExt cx="147240" cy="21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6A3E42E-083C-4C4E-8E8D-8E37D9EB635F}"/>
                    </a:ext>
                  </a:extLst>
                </p14:cNvPr>
                <p14:cNvContentPartPr/>
                <p14:nvPr/>
              </p14:nvContentPartPr>
              <p14:xfrm>
                <a:off x="2917862" y="2155096"/>
                <a:ext cx="2520" cy="213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6A3E42E-083C-4C4E-8E8D-8E37D9EB635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00222" y="2137456"/>
                  <a:ext cx="38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C8CE492-085E-43D3-BE79-2D78C2C81AF8}"/>
                    </a:ext>
                  </a:extLst>
                </p14:cNvPr>
                <p14:cNvContentPartPr/>
                <p14:nvPr/>
              </p14:nvContentPartPr>
              <p14:xfrm>
                <a:off x="2868182" y="2267056"/>
                <a:ext cx="147240" cy="324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C8CE492-085E-43D3-BE79-2D78C2C81AF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50182" y="2249416"/>
                  <a:ext cx="18288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EE11D14-A9CC-4A5F-BF37-214C983A6FBF}"/>
              </a:ext>
            </a:extLst>
          </p:cNvPr>
          <p:cNvGrpSpPr/>
          <p:nvPr/>
        </p:nvGrpSpPr>
        <p:grpSpPr>
          <a:xfrm>
            <a:off x="3233582" y="2202976"/>
            <a:ext cx="583560" cy="337680"/>
            <a:chOff x="3233582" y="2202976"/>
            <a:chExt cx="583560" cy="33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9876D86-E09F-44FA-8EBE-649B82E7C0AC}"/>
                    </a:ext>
                  </a:extLst>
                </p14:cNvPr>
                <p14:cNvContentPartPr/>
                <p14:nvPr/>
              </p14:nvContentPartPr>
              <p14:xfrm>
                <a:off x="3233582" y="2202976"/>
                <a:ext cx="124200" cy="1789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9876D86-E09F-44FA-8EBE-649B82E7C0A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15942" y="2185336"/>
                  <a:ext cx="159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3C32FF6-7420-4115-8249-8F7084AA824C}"/>
                    </a:ext>
                  </a:extLst>
                </p14:cNvPr>
                <p14:cNvContentPartPr/>
                <p14:nvPr/>
              </p14:nvContentPartPr>
              <p14:xfrm>
                <a:off x="3416102" y="2341936"/>
                <a:ext cx="78120" cy="1242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3C32FF6-7420-4115-8249-8F7084AA824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398462" y="2324296"/>
                  <a:ext cx="113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E64153B-8B1C-49ED-A181-0CD70FD23272}"/>
                    </a:ext>
                  </a:extLst>
                </p14:cNvPr>
                <p14:cNvContentPartPr/>
                <p14:nvPr/>
              </p14:nvContentPartPr>
              <p14:xfrm>
                <a:off x="3565862" y="2383336"/>
                <a:ext cx="107640" cy="1069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E64153B-8B1C-49ED-A181-0CD70FD2327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547862" y="2365336"/>
                  <a:ext cx="1432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2771551-BC26-4FD3-B55E-F1CE2164F78B}"/>
                    </a:ext>
                  </a:extLst>
                </p14:cNvPr>
                <p14:cNvContentPartPr/>
                <p14:nvPr/>
              </p14:nvContentPartPr>
              <p14:xfrm>
                <a:off x="3742262" y="2391976"/>
                <a:ext cx="74880" cy="1486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2771551-BC26-4FD3-B55E-F1CE2164F78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24262" y="2374336"/>
                  <a:ext cx="11052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77F68FE-064D-4FF5-BA11-B939BBA27E00}"/>
              </a:ext>
            </a:extLst>
          </p:cNvPr>
          <p:cNvGrpSpPr/>
          <p:nvPr/>
        </p:nvGrpSpPr>
        <p:grpSpPr>
          <a:xfrm>
            <a:off x="4013342" y="2075176"/>
            <a:ext cx="377640" cy="416520"/>
            <a:chOff x="4013342" y="2075176"/>
            <a:chExt cx="377640" cy="41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514CEA2-FD07-4626-B84E-F4F863D2F31E}"/>
                    </a:ext>
                  </a:extLst>
                </p14:cNvPr>
                <p14:cNvContentPartPr/>
                <p14:nvPr/>
              </p14:nvContentPartPr>
              <p14:xfrm>
                <a:off x="4013342" y="2228896"/>
                <a:ext cx="149400" cy="136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514CEA2-FD07-4626-B84E-F4F863D2F31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95702" y="2211256"/>
                  <a:ext cx="1850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EA26A54-473F-4C5A-89FE-62600CF53FA5}"/>
                    </a:ext>
                  </a:extLst>
                </p14:cNvPr>
                <p14:cNvContentPartPr/>
                <p14:nvPr/>
              </p14:nvContentPartPr>
              <p14:xfrm>
                <a:off x="4196582" y="2337616"/>
                <a:ext cx="102240" cy="1540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EA26A54-473F-4C5A-89FE-62600CF53FA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78942" y="2319976"/>
                  <a:ext cx="137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B121214-6A64-4C0D-9016-F49FD9BAB669}"/>
                    </a:ext>
                  </a:extLst>
                </p14:cNvPr>
                <p14:cNvContentPartPr/>
                <p14:nvPr/>
              </p14:nvContentPartPr>
              <p14:xfrm>
                <a:off x="4322222" y="2075176"/>
                <a:ext cx="68760" cy="1306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B121214-6A64-4C0D-9016-F49FD9BAB66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04582" y="2057176"/>
                  <a:ext cx="104400" cy="16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2FCCCA1-9FC4-419C-B856-498C6D6E1AE0}"/>
                  </a:ext>
                </a:extLst>
              </p14:cNvPr>
              <p14:cNvContentPartPr/>
              <p14:nvPr/>
            </p14:nvContentPartPr>
            <p14:xfrm>
              <a:off x="4550462" y="2332936"/>
              <a:ext cx="119880" cy="4104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2FCCCA1-9FC4-419C-B856-498C6D6E1AE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532822" y="2314936"/>
                <a:ext cx="1555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556FA29C-18B5-4852-9F6B-6F49D8862A0F}"/>
                  </a:ext>
                </a:extLst>
              </p14:cNvPr>
              <p14:cNvContentPartPr/>
              <p14:nvPr/>
            </p14:nvContentPartPr>
            <p14:xfrm>
              <a:off x="4820462" y="2349856"/>
              <a:ext cx="113040" cy="262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56FA29C-18B5-4852-9F6B-6F49D8862A0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802822" y="2332216"/>
                <a:ext cx="148680" cy="6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2661FC9-6B57-49D0-ABB1-5F7AFB10FFE5}"/>
              </a:ext>
            </a:extLst>
          </p:cNvPr>
          <p:cNvGrpSpPr/>
          <p:nvPr/>
        </p:nvGrpSpPr>
        <p:grpSpPr>
          <a:xfrm>
            <a:off x="7675262" y="1995976"/>
            <a:ext cx="1416240" cy="623160"/>
            <a:chOff x="7675262" y="1995976"/>
            <a:chExt cx="1416240" cy="62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A47A30B-8F1A-4D43-A16B-04013EFDE486}"/>
                    </a:ext>
                  </a:extLst>
                </p14:cNvPr>
                <p14:cNvContentPartPr/>
                <p14:nvPr/>
              </p14:nvContentPartPr>
              <p14:xfrm>
                <a:off x="7842302" y="2241856"/>
                <a:ext cx="163440" cy="233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A47A30B-8F1A-4D43-A16B-04013EFDE48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824302" y="2223856"/>
                  <a:ext cx="1990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D5F15CD-00A9-4A22-85EC-691AC98E9639}"/>
                    </a:ext>
                  </a:extLst>
                </p14:cNvPr>
                <p14:cNvContentPartPr/>
                <p14:nvPr/>
              </p14:nvContentPartPr>
              <p14:xfrm>
                <a:off x="7972982" y="2139616"/>
                <a:ext cx="32400" cy="3301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D5F15CD-00A9-4A22-85EC-691AC98E963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955342" y="2121976"/>
                  <a:ext cx="680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E418664-27BE-4304-BC23-A2101AB8B65B}"/>
                    </a:ext>
                  </a:extLst>
                </p14:cNvPr>
                <p14:cNvContentPartPr/>
                <p14:nvPr/>
              </p14:nvContentPartPr>
              <p14:xfrm>
                <a:off x="8055062" y="2340136"/>
                <a:ext cx="97920" cy="148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E418664-27BE-4304-BC23-A2101AB8B65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037422" y="2322136"/>
                  <a:ext cx="1335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DD3BF7F-1693-46D2-BC2A-98A00F9A7280}"/>
                    </a:ext>
                  </a:extLst>
                </p14:cNvPr>
                <p14:cNvContentPartPr/>
                <p14:nvPr/>
              </p14:nvContentPartPr>
              <p14:xfrm>
                <a:off x="8170622" y="2363176"/>
                <a:ext cx="201240" cy="2469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DD3BF7F-1693-46D2-BC2A-98A00F9A728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152622" y="2345176"/>
                  <a:ext cx="2368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09407E4-793A-4E8B-AF5B-67F2397808A0}"/>
                    </a:ext>
                  </a:extLst>
                </p14:cNvPr>
                <p14:cNvContentPartPr/>
                <p14:nvPr/>
              </p14:nvContentPartPr>
              <p14:xfrm>
                <a:off x="8392022" y="2376496"/>
                <a:ext cx="141840" cy="1260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09407E4-793A-4E8B-AF5B-67F2397808A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374382" y="2358856"/>
                  <a:ext cx="1774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4B72239-2126-47D0-8A7B-5524E91558C9}"/>
                    </a:ext>
                  </a:extLst>
                </p14:cNvPr>
                <p14:cNvContentPartPr/>
                <p14:nvPr/>
              </p14:nvContentPartPr>
              <p14:xfrm>
                <a:off x="8666702" y="2385136"/>
                <a:ext cx="44640" cy="3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4B72239-2126-47D0-8A7B-5524E91558C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649062" y="2367496"/>
                  <a:ext cx="80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DA0C1E5-B019-4D4A-8B76-55AFF4D75B19}"/>
                    </a:ext>
                  </a:extLst>
                </p14:cNvPr>
                <p14:cNvContentPartPr/>
                <p14:nvPr/>
              </p14:nvContentPartPr>
              <p14:xfrm>
                <a:off x="8666702" y="2385136"/>
                <a:ext cx="131040" cy="540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DA0C1E5-B019-4D4A-8B76-55AFF4D75B1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649062" y="2367496"/>
                  <a:ext cx="166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1A46F59-867C-4E1B-8789-DA15396D753E}"/>
                    </a:ext>
                  </a:extLst>
                </p14:cNvPr>
                <p14:cNvContentPartPr/>
                <p14:nvPr/>
              </p14:nvContentPartPr>
              <p14:xfrm>
                <a:off x="8841662" y="2212336"/>
                <a:ext cx="249840" cy="4068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1A46F59-867C-4E1B-8789-DA15396D753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24022" y="2194336"/>
                  <a:ext cx="28548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4DB4CC8-E5BB-499C-968F-B6012C3C9D92}"/>
                    </a:ext>
                  </a:extLst>
                </p14:cNvPr>
                <p14:cNvContentPartPr/>
                <p14:nvPr/>
              </p14:nvContentPartPr>
              <p14:xfrm>
                <a:off x="7675262" y="1995976"/>
                <a:ext cx="61920" cy="522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4DB4CC8-E5BB-499C-968F-B6012C3C9D9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657262" y="1977976"/>
                  <a:ext cx="97560" cy="55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331C023-6C60-4858-A025-60A03829B859}"/>
              </a:ext>
            </a:extLst>
          </p:cNvPr>
          <p:cNvGrpSpPr/>
          <p:nvPr/>
        </p:nvGrpSpPr>
        <p:grpSpPr>
          <a:xfrm>
            <a:off x="5312582" y="2201176"/>
            <a:ext cx="987120" cy="324720"/>
            <a:chOff x="5312582" y="2201176"/>
            <a:chExt cx="987120" cy="32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C9B4792-DC03-4962-BF3A-1B857C8229DC}"/>
                    </a:ext>
                  </a:extLst>
                </p14:cNvPr>
                <p14:cNvContentPartPr/>
                <p14:nvPr/>
              </p14:nvContentPartPr>
              <p14:xfrm>
                <a:off x="5322662" y="2201176"/>
                <a:ext cx="133200" cy="2440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C9B4792-DC03-4962-BF3A-1B857C8229D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305022" y="2183176"/>
                  <a:ext cx="1688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12D999F-86DE-4ED6-BF4A-D54079CADE1E}"/>
                    </a:ext>
                  </a:extLst>
                </p14:cNvPr>
                <p14:cNvContentPartPr/>
                <p14:nvPr/>
              </p14:nvContentPartPr>
              <p14:xfrm>
                <a:off x="5312582" y="2320696"/>
                <a:ext cx="129600" cy="54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12D999F-86DE-4ED6-BF4A-D54079CADE1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294942" y="2302696"/>
                  <a:ext cx="165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CD3F02E-FB8D-4723-A8C7-05B9ED7EDA60}"/>
                    </a:ext>
                  </a:extLst>
                </p14:cNvPr>
                <p14:cNvContentPartPr/>
                <p14:nvPr/>
              </p14:nvContentPartPr>
              <p14:xfrm>
                <a:off x="5483582" y="2443096"/>
                <a:ext cx="239400" cy="20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CD3F02E-FB8D-4723-A8C7-05B9ED7EDA6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465582" y="2425096"/>
                  <a:ext cx="2750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62883D9-E3DF-43DD-8BE0-91EC0D143958}"/>
                    </a:ext>
                  </a:extLst>
                </p14:cNvPr>
                <p14:cNvContentPartPr/>
                <p14:nvPr/>
              </p14:nvContentPartPr>
              <p14:xfrm>
                <a:off x="5783462" y="2307736"/>
                <a:ext cx="128160" cy="612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62883D9-E3DF-43DD-8BE0-91EC0D14395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65822" y="2289736"/>
                  <a:ext cx="1638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EAEBC0A-D0C2-4741-903C-537DD63636A1}"/>
                    </a:ext>
                  </a:extLst>
                </p14:cNvPr>
                <p14:cNvContentPartPr/>
                <p14:nvPr/>
              </p14:nvContentPartPr>
              <p14:xfrm>
                <a:off x="5804702" y="2305216"/>
                <a:ext cx="111600" cy="85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EAEBC0A-D0C2-4741-903C-537DD63636A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786702" y="2287216"/>
                  <a:ext cx="1472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999C229-76AB-41D5-8551-EE6B268AA1EB}"/>
                    </a:ext>
                  </a:extLst>
                </p14:cNvPr>
                <p14:cNvContentPartPr/>
                <p14:nvPr/>
              </p14:nvContentPartPr>
              <p14:xfrm>
                <a:off x="5957702" y="2366416"/>
                <a:ext cx="61200" cy="1227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999C229-76AB-41D5-8551-EE6B268AA1E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40062" y="2348776"/>
                  <a:ext cx="96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5249CEE-65EA-4FA1-9128-262F58AFEE77}"/>
                    </a:ext>
                  </a:extLst>
                </p14:cNvPr>
                <p14:cNvContentPartPr/>
                <p14:nvPr/>
              </p14:nvContentPartPr>
              <p14:xfrm>
                <a:off x="6073262" y="2275696"/>
                <a:ext cx="90720" cy="716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5249CEE-65EA-4FA1-9128-262F58AFEE7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055262" y="2257696"/>
                  <a:ext cx="126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4657F0B-FCAC-4AC8-B16A-A74C5B2E41D1}"/>
                    </a:ext>
                  </a:extLst>
                </p14:cNvPr>
                <p14:cNvContentPartPr/>
                <p14:nvPr/>
              </p14:nvContentPartPr>
              <p14:xfrm>
                <a:off x="6080102" y="2297296"/>
                <a:ext cx="76320" cy="817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4657F0B-FCAC-4AC8-B16A-A74C5B2E41D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62102" y="2279296"/>
                  <a:ext cx="111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69ED775-EC49-4BD8-9C03-E208165075EC}"/>
                    </a:ext>
                  </a:extLst>
                </p14:cNvPr>
                <p14:cNvContentPartPr/>
                <p14:nvPr/>
              </p14:nvContentPartPr>
              <p14:xfrm>
                <a:off x="6204302" y="2352016"/>
                <a:ext cx="95400" cy="1738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69ED775-EC49-4BD8-9C03-E208165075E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186662" y="2334376"/>
                  <a:ext cx="13104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CCA8A3B-138C-46A0-9E27-D035FB5A1554}"/>
              </a:ext>
            </a:extLst>
          </p:cNvPr>
          <p:cNvGrpSpPr/>
          <p:nvPr/>
        </p:nvGrpSpPr>
        <p:grpSpPr>
          <a:xfrm>
            <a:off x="6401222" y="2118376"/>
            <a:ext cx="1020960" cy="393840"/>
            <a:chOff x="6401222" y="2118376"/>
            <a:chExt cx="1020960" cy="39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80AAEA0-6DC7-4682-A731-2524F86506D5}"/>
                    </a:ext>
                  </a:extLst>
                </p14:cNvPr>
                <p14:cNvContentPartPr/>
                <p14:nvPr/>
              </p14:nvContentPartPr>
              <p14:xfrm>
                <a:off x="6401222" y="2230336"/>
                <a:ext cx="165960" cy="1587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80AAEA0-6DC7-4682-A731-2524F86506D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383222" y="2212336"/>
                  <a:ext cx="201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C62CC4C-9951-4A6B-A961-99E30B22DB8D}"/>
                    </a:ext>
                  </a:extLst>
                </p14:cNvPr>
                <p14:cNvContentPartPr/>
                <p14:nvPr/>
              </p14:nvContentPartPr>
              <p14:xfrm>
                <a:off x="6634142" y="2342656"/>
                <a:ext cx="16920" cy="46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C62CC4C-9951-4A6B-A961-99E30B22DB8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616502" y="2325016"/>
                  <a:ext cx="52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E505AC2-49F7-4882-A50B-23C46F78B903}"/>
                    </a:ext>
                  </a:extLst>
                </p14:cNvPr>
                <p14:cNvContentPartPr/>
                <p14:nvPr/>
              </p14:nvContentPartPr>
              <p14:xfrm>
                <a:off x="6634142" y="2342656"/>
                <a:ext cx="120600" cy="23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E505AC2-49F7-4882-A50B-23C46F78B90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616502" y="2325016"/>
                  <a:ext cx="1562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4BBEFF5-8988-40AE-BD36-ECDCF8C15F5C}"/>
                    </a:ext>
                  </a:extLst>
                </p14:cNvPr>
                <p14:cNvContentPartPr/>
                <p14:nvPr/>
              </p14:nvContentPartPr>
              <p14:xfrm>
                <a:off x="6613262" y="2118376"/>
                <a:ext cx="193680" cy="2487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4BBEFF5-8988-40AE-BD36-ECDCF8C15F5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595262" y="2100376"/>
                  <a:ext cx="2293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B0F7CC0-C35C-4048-904C-7C1B6DB26E0A}"/>
                    </a:ext>
                  </a:extLst>
                </p14:cNvPr>
                <p14:cNvContentPartPr/>
                <p14:nvPr/>
              </p14:nvContentPartPr>
              <p14:xfrm>
                <a:off x="6773102" y="2364976"/>
                <a:ext cx="113040" cy="201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B0F7CC0-C35C-4048-904C-7C1B6DB26E0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755102" y="2346976"/>
                  <a:ext cx="1486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07D7F57-FB77-4C7A-A6AD-784429B232CF}"/>
                    </a:ext>
                  </a:extLst>
                </p14:cNvPr>
                <p14:cNvContentPartPr/>
                <p14:nvPr/>
              </p14:nvContentPartPr>
              <p14:xfrm>
                <a:off x="6948062" y="2385136"/>
                <a:ext cx="360" cy="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07D7F57-FB77-4C7A-A6AD-784429B232C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30062" y="23674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ADEDEFB-88AC-4C66-93E2-D205E7FB277E}"/>
                    </a:ext>
                  </a:extLst>
                </p14:cNvPr>
                <p14:cNvContentPartPr/>
                <p14:nvPr/>
              </p14:nvContentPartPr>
              <p14:xfrm>
                <a:off x="6648542" y="2274976"/>
                <a:ext cx="169920" cy="118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ADEDEFB-88AC-4C66-93E2-D205E7FB277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630902" y="2257336"/>
                  <a:ext cx="2055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D2EDDBA-4477-4A6F-B18D-8E61EAAAA252}"/>
                    </a:ext>
                  </a:extLst>
                </p14:cNvPr>
                <p14:cNvContentPartPr/>
                <p14:nvPr/>
              </p14:nvContentPartPr>
              <p14:xfrm>
                <a:off x="7015022" y="2288656"/>
                <a:ext cx="107640" cy="111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D2EDDBA-4477-4A6F-B18D-8E61EAAAA25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997022" y="2270656"/>
                  <a:ext cx="143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4CA2A0D-A0BF-4FBF-B921-2FE59B94A40F}"/>
                    </a:ext>
                  </a:extLst>
                </p14:cNvPr>
                <p14:cNvContentPartPr/>
                <p14:nvPr/>
              </p14:nvContentPartPr>
              <p14:xfrm>
                <a:off x="7158662" y="2340136"/>
                <a:ext cx="42840" cy="1000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4CA2A0D-A0BF-4FBF-B921-2FE59B94A40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140662" y="2322496"/>
                  <a:ext cx="78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6F57FD3-2A14-4D29-A9F2-0747E939F62D}"/>
                    </a:ext>
                  </a:extLst>
                </p14:cNvPr>
                <p14:cNvContentPartPr/>
                <p14:nvPr/>
              </p14:nvContentPartPr>
              <p14:xfrm>
                <a:off x="7235702" y="2288656"/>
                <a:ext cx="95400" cy="507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6F57FD3-2A14-4D29-A9F2-0747E939F62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218062" y="2270656"/>
                  <a:ext cx="1310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54EDD4A-D961-4C3B-85E0-2ABAC9954D6E}"/>
                    </a:ext>
                  </a:extLst>
                </p14:cNvPr>
                <p14:cNvContentPartPr/>
                <p14:nvPr/>
              </p14:nvContentPartPr>
              <p14:xfrm>
                <a:off x="7269182" y="2278216"/>
                <a:ext cx="64440" cy="774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54EDD4A-D961-4C3B-85E0-2ABAC9954D6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251542" y="2260216"/>
                  <a:ext cx="1000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D886350-00D4-4E62-95B1-BAA83E84F2A2}"/>
                    </a:ext>
                  </a:extLst>
                </p14:cNvPr>
                <p14:cNvContentPartPr/>
                <p14:nvPr/>
              </p14:nvContentPartPr>
              <p14:xfrm>
                <a:off x="7355222" y="2341576"/>
                <a:ext cx="66960" cy="1706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D886350-00D4-4E62-95B1-BAA83E84F2A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337582" y="2323576"/>
                  <a:ext cx="102600" cy="20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C5945939-978A-46C4-AF2C-80D184988A3D}"/>
                  </a:ext>
                </a:extLst>
              </p14:cNvPr>
              <p14:cNvContentPartPr/>
              <p14:nvPr/>
            </p14:nvContentPartPr>
            <p14:xfrm>
              <a:off x="715382" y="2898856"/>
              <a:ext cx="360" cy="36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C5945939-978A-46C4-AF2C-80D184988A3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7382" y="288085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5CBE652-9AC0-4B3F-870E-A08E9AD3BFAB}"/>
              </a:ext>
            </a:extLst>
          </p:cNvPr>
          <p:cNvGrpSpPr/>
          <p:nvPr/>
        </p:nvGrpSpPr>
        <p:grpSpPr>
          <a:xfrm>
            <a:off x="978542" y="2940616"/>
            <a:ext cx="146520" cy="192240"/>
            <a:chOff x="978542" y="2940616"/>
            <a:chExt cx="146520" cy="19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5CA0331-45F1-42EE-A538-3083C2BB7B43}"/>
                    </a:ext>
                  </a:extLst>
                </p14:cNvPr>
                <p14:cNvContentPartPr/>
                <p14:nvPr/>
              </p14:nvContentPartPr>
              <p14:xfrm>
                <a:off x="1053782" y="2940616"/>
                <a:ext cx="12600" cy="1922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5CA0331-45F1-42EE-A538-3083C2BB7B4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35782" y="2922616"/>
                  <a:ext cx="482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D9F690A-DDC3-465B-BFE3-B9CC8D9EEB28}"/>
                    </a:ext>
                  </a:extLst>
                </p14:cNvPr>
                <p14:cNvContentPartPr/>
                <p14:nvPr/>
              </p14:nvContentPartPr>
              <p14:xfrm>
                <a:off x="978542" y="2995336"/>
                <a:ext cx="146520" cy="532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D9F690A-DDC3-465B-BFE3-B9CC8D9EEB2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60542" y="2977336"/>
                  <a:ext cx="18216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A480562-A490-4822-AC08-A50E6E70A6B7}"/>
              </a:ext>
            </a:extLst>
          </p:cNvPr>
          <p:cNvGrpSpPr/>
          <p:nvPr/>
        </p:nvGrpSpPr>
        <p:grpSpPr>
          <a:xfrm>
            <a:off x="1384982" y="2861776"/>
            <a:ext cx="767160" cy="316800"/>
            <a:chOff x="1384982" y="2861776"/>
            <a:chExt cx="767160" cy="31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C28A300-3169-49DA-ACC9-8C089B8EF7EF}"/>
                    </a:ext>
                  </a:extLst>
                </p14:cNvPr>
                <p14:cNvContentPartPr/>
                <p14:nvPr/>
              </p14:nvContentPartPr>
              <p14:xfrm>
                <a:off x="1384982" y="2938096"/>
                <a:ext cx="153000" cy="2008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C28A300-3169-49DA-ACC9-8C089B8EF7E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366982" y="2920096"/>
                  <a:ext cx="1886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AEDD169-5E58-4C26-A4A8-566C7189BEA1}"/>
                    </a:ext>
                  </a:extLst>
                </p14:cNvPr>
                <p14:cNvContentPartPr/>
                <p14:nvPr/>
              </p14:nvContentPartPr>
              <p14:xfrm>
                <a:off x="1606382" y="3150856"/>
                <a:ext cx="33120" cy="14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AEDD169-5E58-4C26-A4A8-566C7189BEA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588742" y="3133216"/>
                  <a:ext cx="687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6D62F78-035A-4E17-BC52-3ECE8B6A5F60}"/>
                    </a:ext>
                  </a:extLst>
                </p14:cNvPr>
                <p14:cNvContentPartPr/>
                <p14:nvPr/>
              </p14:nvContentPartPr>
              <p14:xfrm>
                <a:off x="1704302" y="3155896"/>
                <a:ext cx="95400" cy="10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6D62F78-035A-4E17-BC52-3ECE8B6A5F6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686302" y="3137896"/>
                  <a:ext cx="1310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82FB4EC-15A5-4769-B4DF-25BD6482ED22}"/>
                    </a:ext>
                  </a:extLst>
                </p14:cNvPr>
                <p14:cNvContentPartPr/>
                <p14:nvPr/>
              </p14:nvContentPartPr>
              <p14:xfrm>
                <a:off x="1872422" y="3012616"/>
                <a:ext cx="119160" cy="986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82FB4EC-15A5-4769-B4DF-25BD6482ED2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854422" y="2994616"/>
                  <a:ext cx="154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EEEA9C0-98AA-4FF3-994F-ADC7C9BC4A72}"/>
                    </a:ext>
                  </a:extLst>
                </p14:cNvPr>
                <p14:cNvContentPartPr/>
                <p14:nvPr/>
              </p14:nvContentPartPr>
              <p14:xfrm>
                <a:off x="2080862" y="3081376"/>
                <a:ext cx="40680" cy="972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EEEA9C0-98AA-4FF3-994F-ADC7C9BC4A7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062862" y="3063376"/>
                  <a:ext cx="76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7A4E324-5911-4DD4-BB87-DE43B2C18A34}"/>
                    </a:ext>
                  </a:extLst>
                </p14:cNvPr>
                <p14:cNvContentPartPr/>
                <p14:nvPr/>
              </p14:nvContentPartPr>
              <p14:xfrm>
                <a:off x="2108942" y="2861776"/>
                <a:ext cx="43200" cy="1339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7A4E324-5911-4DD4-BB87-DE43B2C18A3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091302" y="2843776"/>
                  <a:ext cx="78840" cy="16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CC8F890E-26F9-4A2B-BAFD-F99D2225825F}"/>
                  </a:ext>
                </a:extLst>
              </p14:cNvPr>
              <p14:cNvContentPartPr/>
              <p14:nvPr/>
            </p14:nvContentPartPr>
            <p14:xfrm>
              <a:off x="2361662" y="3090736"/>
              <a:ext cx="36720" cy="1188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CC8F890E-26F9-4A2B-BAFD-F99D2225825F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344022" y="3072736"/>
                <a:ext cx="723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F621BB4-72AE-4D54-9C90-CC8D5B4EA518}"/>
                  </a:ext>
                </a:extLst>
              </p14:cNvPr>
              <p14:cNvContentPartPr/>
              <p14:nvPr/>
            </p14:nvContentPartPr>
            <p14:xfrm>
              <a:off x="2607542" y="3080656"/>
              <a:ext cx="46080" cy="1260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F621BB4-72AE-4D54-9C90-CC8D5B4EA518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589902" y="3063016"/>
                <a:ext cx="81720" cy="4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31139BC-B7EC-4FBD-8466-A517BE86867C}"/>
              </a:ext>
            </a:extLst>
          </p:cNvPr>
          <p:cNvGrpSpPr/>
          <p:nvPr/>
        </p:nvGrpSpPr>
        <p:grpSpPr>
          <a:xfrm>
            <a:off x="3045662" y="2848816"/>
            <a:ext cx="1025280" cy="294480"/>
            <a:chOff x="3045662" y="2848816"/>
            <a:chExt cx="1025280" cy="29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657E26A-F34E-4CBC-9D3A-6D344E173EF2}"/>
                    </a:ext>
                  </a:extLst>
                </p14:cNvPr>
                <p14:cNvContentPartPr/>
                <p14:nvPr/>
              </p14:nvContentPartPr>
              <p14:xfrm>
                <a:off x="3132422" y="2848816"/>
                <a:ext cx="5040" cy="1947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657E26A-F34E-4CBC-9D3A-6D344E173EF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114782" y="2831176"/>
                  <a:ext cx="406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0534C3E-EB27-4537-88B6-BF9A199821FA}"/>
                    </a:ext>
                  </a:extLst>
                </p14:cNvPr>
                <p14:cNvContentPartPr/>
                <p14:nvPr/>
              </p14:nvContentPartPr>
              <p14:xfrm>
                <a:off x="3045662" y="2972656"/>
                <a:ext cx="284760" cy="964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0534C3E-EB27-4537-88B6-BF9A199821F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028022" y="2954656"/>
                  <a:ext cx="320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C44AACC-9CCC-4C86-A6DA-D4D6F41C3AAE}"/>
                    </a:ext>
                  </a:extLst>
                </p14:cNvPr>
                <p14:cNvContentPartPr/>
                <p14:nvPr/>
              </p14:nvContentPartPr>
              <p14:xfrm>
                <a:off x="3424382" y="3086776"/>
                <a:ext cx="64440" cy="100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C44AACC-9CCC-4C86-A6DA-D4D6F41C3AA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406382" y="3069136"/>
                  <a:ext cx="1000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6438518-ADF4-4D3C-963F-DAB14CBCBBF4}"/>
                    </a:ext>
                  </a:extLst>
                </p14:cNvPr>
                <p14:cNvContentPartPr/>
                <p14:nvPr/>
              </p14:nvContentPartPr>
              <p14:xfrm>
                <a:off x="3343742" y="2854216"/>
                <a:ext cx="168480" cy="2455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6438518-ADF4-4D3C-963F-DAB14CBCBBF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325742" y="2836576"/>
                  <a:ext cx="2041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2BAD2BF-72C8-4DD1-AC7C-464F97B1E242}"/>
                    </a:ext>
                  </a:extLst>
                </p14:cNvPr>
                <p14:cNvContentPartPr/>
                <p14:nvPr/>
              </p14:nvContentPartPr>
              <p14:xfrm>
                <a:off x="3347702" y="2940616"/>
                <a:ext cx="144000" cy="334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2BAD2BF-72C8-4DD1-AC7C-464F97B1E24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330062" y="2922616"/>
                  <a:ext cx="1796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F564A34-1E89-4A86-B174-A6AD671DED22}"/>
                    </a:ext>
                  </a:extLst>
                </p14:cNvPr>
                <p14:cNvContentPartPr/>
                <p14:nvPr/>
              </p14:nvContentPartPr>
              <p14:xfrm>
                <a:off x="3568022" y="3131776"/>
                <a:ext cx="44640" cy="39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F564A34-1E89-4A86-B174-A6AD671DED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550022" y="3114136"/>
                  <a:ext cx="80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0C81F2D-96EC-4321-99B3-7425EB664E3C}"/>
                    </a:ext>
                  </a:extLst>
                </p14:cNvPr>
                <p14:cNvContentPartPr/>
                <p14:nvPr/>
              </p14:nvContentPartPr>
              <p14:xfrm>
                <a:off x="3696182" y="3106576"/>
                <a:ext cx="93960" cy="18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0C81F2D-96EC-4321-99B3-7425EB664E3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678542" y="3088936"/>
                  <a:ext cx="1296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468405E-2C6F-446E-8E2C-480CD64379A2}"/>
                    </a:ext>
                  </a:extLst>
                </p14:cNvPr>
                <p14:cNvContentPartPr/>
                <p14:nvPr/>
              </p14:nvContentPartPr>
              <p14:xfrm>
                <a:off x="3870782" y="2956456"/>
                <a:ext cx="98640" cy="784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468405E-2C6F-446E-8E2C-480CD64379A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852782" y="2938816"/>
                  <a:ext cx="1342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147457C-10B6-453F-A19E-0AB471755B50}"/>
                    </a:ext>
                  </a:extLst>
                </p14:cNvPr>
                <p14:cNvContentPartPr/>
                <p14:nvPr/>
              </p14:nvContentPartPr>
              <p14:xfrm>
                <a:off x="4008662" y="3007216"/>
                <a:ext cx="62280" cy="1360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147457C-10B6-453F-A19E-0AB471755B5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991022" y="2989216"/>
                  <a:ext cx="9792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EE102E3-5C51-408C-A34A-AF5147CC129F}"/>
              </a:ext>
            </a:extLst>
          </p:cNvPr>
          <p:cNvGrpSpPr/>
          <p:nvPr/>
        </p:nvGrpSpPr>
        <p:grpSpPr>
          <a:xfrm>
            <a:off x="4214942" y="2758456"/>
            <a:ext cx="437040" cy="441360"/>
            <a:chOff x="4214942" y="2758456"/>
            <a:chExt cx="437040" cy="44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B3B602E-04B9-4EA2-B725-B2B21EF1A8D5}"/>
                    </a:ext>
                  </a:extLst>
                </p14:cNvPr>
                <p14:cNvContentPartPr/>
                <p14:nvPr/>
              </p14:nvContentPartPr>
              <p14:xfrm>
                <a:off x="4215662" y="2940616"/>
                <a:ext cx="107640" cy="1281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B3B602E-04B9-4EA2-B725-B2B21EF1A8D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198022" y="2922616"/>
                  <a:ext cx="1432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9DA8524-29A9-4D69-98DD-E204F4DB4819}"/>
                    </a:ext>
                  </a:extLst>
                </p14:cNvPr>
                <p14:cNvContentPartPr/>
                <p14:nvPr/>
              </p14:nvContentPartPr>
              <p14:xfrm>
                <a:off x="4214942" y="2930176"/>
                <a:ext cx="241560" cy="269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9DA8524-29A9-4D69-98DD-E204F4DB481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97302" y="2912176"/>
                  <a:ext cx="2772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33A0170-4FF2-40AD-A47A-23658B63572E}"/>
                    </a:ext>
                  </a:extLst>
                </p14:cNvPr>
                <p14:cNvContentPartPr/>
                <p14:nvPr/>
              </p14:nvContentPartPr>
              <p14:xfrm>
                <a:off x="4466582" y="2758456"/>
                <a:ext cx="185400" cy="1206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33A0170-4FF2-40AD-A47A-23658B63572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448582" y="2740816"/>
                  <a:ext cx="22104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A1350FBF-8CDE-48AC-B07B-07EA92F7138E}"/>
              </a:ext>
            </a:extLst>
          </p:cNvPr>
          <p:cNvGrpSpPr/>
          <p:nvPr/>
        </p:nvGrpSpPr>
        <p:grpSpPr>
          <a:xfrm>
            <a:off x="4874462" y="3140416"/>
            <a:ext cx="138600" cy="21240"/>
            <a:chOff x="4874462" y="3140416"/>
            <a:chExt cx="138600" cy="2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A7AF728-7F74-4EAF-BDD0-618211C0E4FE}"/>
                    </a:ext>
                  </a:extLst>
                </p14:cNvPr>
                <p14:cNvContentPartPr/>
                <p14:nvPr/>
              </p14:nvContentPartPr>
              <p14:xfrm>
                <a:off x="4874462" y="3140416"/>
                <a:ext cx="360" cy="3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A7AF728-7F74-4EAF-BDD0-618211C0E4F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56822" y="31227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E20E5A1-306F-4F71-BF3F-EDD37B2FDFBE}"/>
                    </a:ext>
                  </a:extLst>
                </p14:cNvPr>
                <p14:cNvContentPartPr/>
                <p14:nvPr/>
              </p14:nvContentPartPr>
              <p14:xfrm>
                <a:off x="5012702" y="3161296"/>
                <a:ext cx="360" cy="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E20E5A1-306F-4F71-BF3F-EDD37B2FDFB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94702" y="31436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60653221-6D6B-4BF8-827D-9C75AB6D74F5}"/>
              </a:ext>
            </a:extLst>
          </p:cNvPr>
          <p:cNvGrpSpPr/>
          <p:nvPr/>
        </p:nvGrpSpPr>
        <p:grpSpPr>
          <a:xfrm>
            <a:off x="5291342" y="2955376"/>
            <a:ext cx="1133280" cy="273240"/>
            <a:chOff x="5291342" y="2955376"/>
            <a:chExt cx="1133280" cy="27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E0CCDA2-F897-43F0-9607-341873F6BC2D}"/>
                    </a:ext>
                  </a:extLst>
                </p14:cNvPr>
                <p14:cNvContentPartPr/>
                <p14:nvPr/>
              </p14:nvContentPartPr>
              <p14:xfrm>
                <a:off x="5305382" y="2955376"/>
                <a:ext cx="89640" cy="1738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E0CCDA2-F897-43F0-9607-341873F6BC2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287742" y="2937376"/>
                  <a:ext cx="125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CE1950B-2689-4883-95E1-C0DF3F0B28EA}"/>
                    </a:ext>
                  </a:extLst>
                </p14:cNvPr>
                <p14:cNvContentPartPr/>
                <p14:nvPr/>
              </p14:nvContentPartPr>
              <p14:xfrm>
                <a:off x="5291342" y="3043216"/>
                <a:ext cx="110520" cy="169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CE1950B-2689-4883-95E1-C0DF3F0B28E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273702" y="3025576"/>
                  <a:ext cx="146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E7C4000-4F6C-4FAB-AFF1-886F7E0E5AFD}"/>
                    </a:ext>
                  </a:extLst>
                </p14:cNvPr>
                <p14:cNvContentPartPr/>
                <p14:nvPr/>
              </p14:nvContentPartPr>
              <p14:xfrm>
                <a:off x="5474582" y="3154096"/>
                <a:ext cx="37440" cy="79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E7C4000-4F6C-4FAB-AFF1-886F7E0E5AF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456582" y="3136096"/>
                  <a:ext cx="730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F34B5B7-9AB3-4A1B-BB06-557BD393C723}"/>
                    </a:ext>
                  </a:extLst>
                </p14:cNvPr>
                <p14:cNvContentPartPr/>
                <p14:nvPr/>
              </p14:nvContentPartPr>
              <p14:xfrm>
                <a:off x="5538302" y="3157696"/>
                <a:ext cx="77760" cy="187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F34B5B7-9AB3-4A1B-BB06-557BD393C72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520302" y="3139696"/>
                  <a:ext cx="113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2796FB6-9C91-48A4-848F-D8C0248ABF29}"/>
                    </a:ext>
                  </a:extLst>
                </p14:cNvPr>
                <p14:cNvContentPartPr/>
                <p14:nvPr/>
              </p14:nvContentPartPr>
              <p14:xfrm>
                <a:off x="5726582" y="2996056"/>
                <a:ext cx="151560" cy="1411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2796FB6-9C91-48A4-848F-D8C0248ABF2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708942" y="2978056"/>
                  <a:ext cx="1872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163D11F-34DD-46AD-AE7F-60746AFE5CD5}"/>
                    </a:ext>
                  </a:extLst>
                </p14:cNvPr>
                <p14:cNvContentPartPr/>
                <p14:nvPr/>
              </p14:nvContentPartPr>
              <p14:xfrm>
                <a:off x="5889302" y="3108016"/>
                <a:ext cx="77760" cy="1134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163D11F-34DD-46AD-AE7F-60746AFE5CD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871662" y="3090016"/>
                  <a:ext cx="113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61D2876-F953-4C29-92B1-DD513B889508}"/>
                    </a:ext>
                  </a:extLst>
                </p14:cNvPr>
                <p14:cNvContentPartPr/>
                <p14:nvPr/>
              </p14:nvContentPartPr>
              <p14:xfrm>
                <a:off x="6092342" y="3012616"/>
                <a:ext cx="126720" cy="1231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61D2876-F953-4C29-92B1-DD513B88950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074702" y="2994616"/>
                  <a:ext cx="1623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C71C9D0-C4FF-4D40-9C96-16D909690ED2}"/>
                    </a:ext>
                  </a:extLst>
                </p14:cNvPr>
                <p14:cNvContentPartPr/>
                <p14:nvPr/>
              </p14:nvContentPartPr>
              <p14:xfrm>
                <a:off x="6270542" y="3124936"/>
                <a:ext cx="154080" cy="1036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C71C9D0-C4FF-4D40-9C96-16D909690ED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252902" y="3107296"/>
                  <a:ext cx="189720" cy="13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52521D5E-923E-47B7-AD49-B1E02733E5D7}"/>
                  </a:ext>
                </a:extLst>
              </p14:cNvPr>
              <p14:cNvContentPartPr/>
              <p14:nvPr/>
            </p14:nvContentPartPr>
            <p14:xfrm>
              <a:off x="5929622" y="2799496"/>
              <a:ext cx="132120" cy="11916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52521D5E-923E-47B7-AD49-B1E02733E5D7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911982" y="2781496"/>
                <a:ext cx="167760" cy="15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C57D66B-9021-4487-9C92-531958A6AA54}"/>
              </a:ext>
            </a:extLst>
          </p:cNvPr>
          <p:cNvGrpSpPr/>
          <p:nvPr/>
        </p:nvGrpSpPr>
        <p:grpSpPr>
          <a:xfrm>
            <a:off x="7636022" y="2874016"/>
            <a:ext cx="820800" cy="428400"/>
            <a:chOff x="7636022" y="2874016"/>
            <a:chExt cx="820800" cy="42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4BE2F54-4C71-4095-A0DE-CFF7E2485E5B}"/>
                    </a:ext>
                  </a:extLst>
                </p14:cNvPr>
                <p14:cNvContentPartPr/>
                <p14:nvPr/>
              </p14:nvContentPartPr>
              <p14:xfrm>
                <a:off x="7636022" y="2874016"/>
                <a:ext cx="116640" cy="4284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4BE2F54-4C71-4095-A0DE-CFF7E2485E5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618382" y="2856376"/>
                  <a:ext cx="15228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B6C9D8-B8EF-4FEF-B34B-379CF109BE40}"/>
                    </a:ext>
                  </a:extLst>
                </p14:cNvPr>
                <p14:cNvContentPartPr/>
                <p14:nvPr/>
              </p14:nvContentPartPr>
              <p14:xfrm>
                <a:off x="7897382" y="3165616"/>
                <a:ext cx="559440" cy="248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B6C9D8-B8EF-4FEF-B34B-379CF109BE4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879382" y="3147976"/>
                  <a:ext cx="59508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9C0CADB9-2815-4CFA-8A8F-632B51CA32DC}"/>
              </a:ext>
            </a:extLst>
          </p:cNvPr>
          <p:cNvGrpSpPr/>
          <p:nvPr/>
        </p:nvGrpSpPr>
        <p:grpSpPr>
          <a:xfrm>
            <a:off x="8662022" y="2890216"/>
            <a:ext cx="322200" cy="489960"/>
            <a:chOff x="8662022" y="2890216"/>
            <a:chExt cx="322200" cy="48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A1CCA76-FE91-4DE0-97E6-0E02A9B49636}"/>
                    </a:ext>
                  </a:extLst>
                </p14:cNvPr>
                <p14:cNvContentPartPr/>
                <p14:nvPr/>
              </p14:nvContentPartPr>
              <p14:xfrm>
                <a:off x="8662022" y="2976256"/>
                <a:ext cx="77040" cy="2462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A1CCA76-FE91-4DE0-97E6-0E02A9B4963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644022" y="2958256"/>
                  <a:ext cx="1126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3167089-25D1-40D7-AA24-B03A4D043C59}"/>
                    </a:ext>
                  </a:extLst>
                </p14:cNvPr>
                <p14:cNvContentPartPr/>
                <p14:nvPr/>
              </p14:nvContentPartPr>
              <p14:xfrm>
                <a:off x="8836982" y="2890216"/>
                <a:ext cx="147240" cy="4899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3167089-25D1-40D7-AA24-B03A4D043C5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818982" y="2872216"/>
                  <a:ext cx="182880" cy="52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40BB59B-3F49-47FE-8B14-DD3D3F73E5A9}"/>
              </a:ext>
            </a:extLst>
          </p:cNvPr>
          <p:cNvGrpSpPr/>
          <p:nvPr/>
        </p:nvGrpSpPr>
        <p:grpSpPr>
          <a:xfrm>
            <a:off x="6112862" y="986896"/>
            <a:ext cx="514440" cy="270720"/>
            <a:chOff x="6112862" y="986896"/>
            <a:chExt cx="514440" cy="27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7E97F13-366C-4C67-88F8-EE587F714391}"/>
                    </a:ext>
                  </a:extLst>
                </p14:cNvPr>
                <p14:cNvContentPartPr/>
                <p14:nvPr/>
              </p14:nvContentPartPr>
              <p14:xfrm>
                <a:off x="6112862" y="1134856"/>
                <a:ext cx="14040" cy="1227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7E97F13-366C-4C67-88F8-EE587F71439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095222" y="1116856"/>
                  <a:ext cx="496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2226850-43F9-4BCB-BF5D-2AD748A6CF2C}"/>
                    </a:ext>
                  </a:extLst>
                </p14:cNvPr>
                <p14:cNvContentPartPr/>
                <p14:nvPr/>
              </p14:nvContentPartPr>
              <p14:xfrm>
                <a:off x="6125102" y="1109296"/>
                <a:ext cx="138240" cy="125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2226850-43F9-4BCB-BF5D-2AD748A6CF2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107462" y="1091296"/>
                  <a:ext cx="1738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02B4453-0932-4F18-920A-370BC40A49B1}"/>
                    </a:ext>
                  </a:extLst>
                </p14:cNvPr>
                <p14:cNvContentPartPr/>
                <p14:nvPr/>
              </p14:nvContentPartPr>
              <p14:xfrm>
                <a:off x="6328862" y="1074016"/>
                <a:ext cx="145800" cy="1465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02B4453-0932-4F18-920A-370BC40A49B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311222" y="1056016"/>
                  <a:ext cx="181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4BD7FCC-9FD1-4E8E-8551-9EC26A99CDF7}"/>
                    </a:ext>
                  </a:extLst>
                </p14:cNvPr>
                <p14:cNvContentPartPr/>
                <p14:nvPr/>
              </p14:nvContentPartPr>
              <p14:xfrm>
                <a:off x="6525782" y="986896"/>
                <a:ext cx="101520" cy="2228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4BD7FCC-9FD1-4E8E-8551-9EC26A99CDF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507782" y="968896"/>
                  <a:ext cx="13716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ED13751F-A860-43ED-8588-6768CF7F5099}"/>
              </a:ext>
            </a:extLst>
          </p:cNvPr>
          <p:cNvGrpSpPr/>
          <p:nvPr/>
        </p:nvGrpSpPr>
        <p:grpSpPr>
          <a:xfrm>
            <a:off x="7943822" y="1870336"/>
            <a:ext cx="677520" cy="214200"/>
            <a:chOff x="7943822" y="1870336"/>
            <a:chExt cx="677520" cy="21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4F1664A-A670-4538-83B7-E0BD71179641}"/>
                    </a:ext>
                  </a:extLst>
                </p14:cNvPr>
                <p14:cNvContentPartPr/>
                <p14:nvPr/>
              </p14:nvContentPartPr>
              <p14:xfrm>
                <a:off x="7943822" y="1870336"/>
                <a:ext cx="115920" cy="1382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4F1664A-A670-4538-83B7-E0BD7117964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925822" y="1852336"/>
                  <a:ext cx="1515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7485593-85CC-4E19-978F-5DCFF8BD4E94}"/>
                    </a:ext>
                  </a:extLst>
                </p14:cNvPr>
                <p14:cNvContentPartPr/>
                <p14:nvPr/>
              </p14:nvContentPartPr>
              <p14:xfrm>
                <a:off x="8139302" y="1953496"/>
                <a:ext cx="74160" cy="1011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7485593-85CC-4E19-978F-5DCFF8BD4E9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121302" y="1935856"/>
                  <a:ext cx="1098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2F3A271-D690-4ED1-A7EB-2925A4D9257C}"/>
                    </a:ext>
                  </a:extLst>
                </p14:cNvPr>
                <p14:cNvContentPartPr/>
                <p14:nvPr/>
              </p14:nvContentPartPr>
              <p14:xfrm>
                <a:off x="8346302" y="1899856"/>
                <a:ext cx="5040" cy="1263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2F3A271-D690-4ED1-A7EB-2925A4D9257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328302" y="1882216"/>
                  <a:ext cx="40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617523F-0CD8-4988-A9F5-3BFF36EDC1DD}"/>
                    </a:ext>
                  </a:extLst>
                </p14:cNvPr>
                <p14:cNvContentPartPr/>
                <p14:nvPr/>
              </p14:nvContentPartPr>
              <p14:xfrm>
                <a:off x="8309942" y="1891936"/>
                <a:ext cx="311400" cy="1926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617523F-0CD8-4988-A9F5-3BFF36EDC1D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292302" y="1873936"/>
                  <a:ext cx="347040" cy="22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07D2A5CD-36A6-4F15-8940-92F3AD28DB90}"/>
                  </a:ext>
                </a:extLst>
              </p14:cNvPr>
              <p14:cNvContentPartPr/>
              <p14:nvPr/>
            </p14:nvContentPartPr>
            <p14:xfrm>
              <a:off x="1431422" y="3315016"/>
              <a:ext cx="205920" cy="648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07D2A5CD-36A6-4F15-8940-92F3AD28DB90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413782" y="3297376"/>
                <a:ext cx="24156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A39D0612-A587-4B77-B401-136BCCE6D8BF}"/>
                  </a:ext>
                </a:extLst>
              </p14:cNvPr>
              <p14:cNvContentPartPr/>
              <p14:nvPr/>
            </p14:nvContentPartPr>
            <p14:xfrm>
              <a:off x="3338342" y="3291616"/>
              <a:ext cx="196920" cy="108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A39D0612-A587-4B77-B401-136BCCE6D8BF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320342" y="3273976"/>
                <a:ext cx="2325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D934007C-59B5-409C-B8D1-3DE91B1327B8}"/>
                  </a:ext>
                </a:extLst>
              </p14:cNvPr>
              <p14:cNvContentPartPr/>
              <p14:nvPr/>
            </p14:nvContentPartPr>
            <p14:xfrm>
              <a:off x="5302502" y="3347776"/>
              <a:ext cx="229320" cy="1008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D934007C-59B5-409C-B8D1-3DE91B1327B8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284502" y="3329776"/>
                <a:ext cx="264960" cy="4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1137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320F72-4150-4855-ABEE-27AF1905E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Problems of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817265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1B01C-0495-4BC0-8024-A031F7857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Hypothesis function of PR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C2E57-A998-44E5-9058-438C57A1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0E6DA4E-E578-472E-99DA-E1865E5FD870}"/>
              </a:ext>
            </a:extLst>
          </p:cNvPr>
          <p:cNvGrpSpPr/>
          <p:nvPr/>
        </p:nvGrpSpPr>
        <p:grpSpPr>
          <a:xfrm>
            <a:off x="435662" y="1391896"/>
            <a:ext cx="196560" cy="541080"/>
            <a:chOff x="435662" y="1391896"/>
            <a:chExt cx="196560" cy="54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A40CE70-491C-4436-947F-BC925D2527BF}"/>
                    </a:ext>
                  </a:extLst>
                </p14:cNvPr>
                <p14:cNvContentPartPr/>
                <p14:nvPr/>
              </p14:nvContentPartPr>
              <p14:xfrm>
                <a:off x="435662" y="1584496"/>
                <a:ext cx="196560" cy="348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A40CE70-491C-4436-947F-BC925D2527B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8022" y="1566496"/>
                  <a:ext cx="2322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C87CA2C-0393-4118-8777-E7F36AC88AA2}"/>
                    </a:ext>
                  </a:extLst>
                </p14:cNvPr>
                <p14:cNvContentPartPr/>
                <p14:nvPr/>
              </p14:nvContentPartPr>
              <p14:xfrm>
                <a:off x="442142" y="1391896"/>
                <a:ext cx="151200" cy="90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C87CA2C-0393-4118-8777-E7F36AC88AA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4142" y="1373896"/>
                  <a:ext cx="186840" cy="12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9906D1F-34C6-4488-83B7-2B8A77C66B01}"/>
                  </a:ext>
                </a:extLst>
              </p14:cNvPr>
              <p14:cNvContentPartPr/>
              <p14:nvPr/>
            </p14:nvContentPartPr>
            <p14:xfrm>
              <a:off x="959822" y="1613296"/>
              <a:ext cx="141120" cy="79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9906D1F-34C6-4488-83B7-2B8A77C66B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2182" y="1595296"/>
                <a:ext cx="1767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75E5AC3-31A0-4580-BD2D-5B76C33C4303}"/>
                  </a:ext>
                </a:extLst>
              </p14:cNvPr>
              <p14:cNvContentPartPr/>
              <p14:nvPr/>
            </p14:nvContentPartPr>
            <p14:xfrm>
              <a:off x="992942" y="1714096"/>
              <a:ext cx="124920" cy="4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75E5AC3-31A0-4580-BD2D-5B76C33C43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4942" y="1696456"/>
                <a:ext cx="16056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F175B737-6998-4876-AA27-D9C1F80720EA}"/>
              </a:ext>
            </a:extLst>
          </p:cNvPr>
          <p:cNvGrpSpPr/>
          <p:nvPr/>
        </p:nvGrpSpPr>
        <p:grpSpPr>
          <a:xfrm>
            <a:off x="1494062" y="1498816"/>
            <a:ext cx="250200" cy="266400"/>
            <a:chOff x="1494062" y="1498816"/>
            <a:chExt cx="250200" cy="26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C8928D3-E871-4ACC-96E9-7C677F5D8BDB}"/>
                    </a:ext>
                  </a:extLst>
                </p14:cNvPr>
                <p14:cNvContentPartPr/>
                <p14:nvPr/>
              </p14:nvContentPartPr>
              <p14:xfrm>
                <a:off x="1494062" y="1498816"/>
                <a:ext cx="138960" cy="216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C8928D3-E871-4ACC-96E9-7C677F5D8BD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76062" y="1481176"/>
                  <a:ext cx="1746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2EAFE5E-FAF2-4924-8A53-D4F52A357941}"/>
                    </a:ext>
                  </a:extLst>
                </p14:cNvPr>
                <p14:cNvContentPartPr/>
                <p14:nvPr/>
              </p14:nvContentPartPr>
              <p14:xfrm>
                <a:off x="1502702" y="1624816"/>
                <a:ext cx="99360" cy="6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2EAFE5E-FAF2-4924-8A53-D4F52A35794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84702" y="1607176"/>
                  <a:ext cx="1350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3A03DB3-A95E-48FB-881D-D44E5049A6B1}"/>
                    </a:ext>
                  </a:extLst>
                </p14:cNvPr>
                <p14:cNvContentPartPr/>
                <p14:nvPr/>
              </p14:nvContentPartPr>
              <p14:xfrm>
                <a:off x="1687742" y="1674856"/>
                <a:ext cx="56520" cy="90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3A03DB3-A95E-48FB-881D-D44E5049A6B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69742" y="1656856"/>
                  <a:ext cx="9216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F13517-65EB-47AB-ABA4-4DE56EAFDF77}"/>
              </a:ext>
            </a:extLst>
          </p:cNvPr>
          <p:cNvGrpSpPr/>
          <p:nvPr/>
        </p:nvGrpSpPr>
        <p:grpSpPr>
          <a:xfrm>
            <a:off x="1987982" y="1508176"/>
            <a:ext cx="1019880" cy="259200"/>
            <a:chOff x="1987982" y="1508176"/>
            <a:chExt cx="1019880" cy="25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17E4FA5-277C-4758-B720-0F5860C3AE62}"/>
                    </a:ext>
                  </a:extLst>
                </p14:cNvPr>
                <p14:cNvContentPartPr/>
                <p14:nvPr/>
              </p14:nvContentPartPr>
              <p14:xfrm>
                <a:off x="2040542" y="1525816"/>
                <a:ext cx="16920" cy="192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17E4FA5-277C-4758-B720-0F5860C3AE6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22542" y="1508176"/>
                  <a:ext cx="52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C17B0F3-7F6D-486C-80F0-E7FD10B88761}"/>
                    </a:ext>
                  </a:extLst>
                </p14:cNvPr>
                <p14:cNvContentPartPr/>
                <p14:nvPr/>
              </p14:nvContentPartPr>
              <p14:xfrm>
                <a:off x="1987982" y="1514296"/>
                <a:ext cx="424080" cy="162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C17B0F3-7F6D-486C-80F0-E7FD10B8876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69982" y="1496296"/>
                  <a:ext cx="4597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4F112DA-D6E7-431B-90AC-75AB8289E903}"/>
                    </a:ext>
                  </a:extLst>
                </p14:cNvPr>
                <p14:cNvContentPartPr/>
                <p14:nvPr/>
              </p14:nvContentPartPr>
              <p14:xfrm>
                <a:off x="2287142" y="1618336"/>
                <a:ext cx="137880" cy="6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4F112DA-D6E7-431B-90AC-75AB8289E90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69502" y="1600336"/>
                  <a:ext cx="1735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7AAE4DB-3E1B-4A8F-8E49-8DBC37BD8D2E}"/>
                    </a:ext>
                  </a:extLst>
                </p14:cNvPr>
                <p14:cNvContentPartPr/>
                <p14:nvPr/>
              </p14:nvContentPartPr>
              <p14:xfrm>
                <a:off x="2494862" y="1664776"/>
                <a:ext cx="18000" cy="3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7AAE4DB-3E1B-4A8F-8E49-8DBC37BD8D2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77222" y="1647136"/>
                  <a:ext cx="53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8CD70AF-AFCD-4490-AC46-5BD99441BB7A}"/>
                    </a:ext>
                  </a:extLst>
                </p14:cNvPr>
                <p14:cNvContentPartPr/>
                <p14:nvPr/>
              </p14:nvContentPartPr>
              <p14:xfrm>
                <a:off x="2491982" y="1612576"/>
                <a:ext cx="102960" cy="154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8CD70AF-AFCD-4490-AC46-5BD99441BB7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74342" y="1594936"/>
                  <a:ext cx="138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453A597-57EC-43F5-9F8F-FDABC8D3AEEA}"/>
                    </a:ext>
                  </a:extLst>
                </p14:cNvPr>
                <p14:cNvContentPartPr/>
                <p14:nvPr/>
              </p14:nvContentPartPr>
              <p14:xfrm>
                <a:off x="2727422" y="1508176"/>
                <a:ext cx="130320" cy="154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453A597-57EC-43F5-9F8F-FDABC8D3AEE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09422" y="1490176"/>
                  <a:ext cx="1659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5F63105-845D-4B05-9CDE-8FC35054A989}"/>
                    </a:ext>
                  </a:extLst>
                </p14:cNvPr>
                <p14:cNvContentPartPr/>
                <p14:nvPr/>
              </p14:nvContentPartPr>
              <p14:xfrm>
                <a:off x="2948102" y="1610056"/>
                <a:ext cx="59760" cy="148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5F63105-845D-4B05-9CDE-8FC35054A98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30102" y="1592416"/>
                  <a:ext cx="9540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4920F2-050B-424C-89F6-1BA1164502E8}"/>
              </a:ext>
            </a:extLst>
          </p:cNvPr>
          <p:cNvGrpSpPr/>
          <p:nvPr/>
        </p:nvGrpSpPr>
        <p:grpSpPr>
          <a:xfrm>
            <a:off x="3297302" y="1468576"/>
            <a:ext cx="127440" cy="201600"/>
            <a:chOff x="3297302" y="1468576"/>
            <a:chExt cx="12744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C5AE8F4-11AF-49E5-A89F-8916FB9F754A}"/>
                    </a:ext>
                  </a:extLst>
                </p14:cNvPr>
                <p14:cNvContentPartPr/>
                <p14:nvPr/>
              </p14:nvContentPartPr>
              <p14:xfrm>
                <a:off x="3346982" y="1468576"/>
                <a:ext cx="9360" cy="201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C5AE8F4-11AF-49E5-A89F-8916FB9F754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29342" y="1450936"/>
                  <a:ext cx="450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F66FC73-1005-460E-90CB-A546E8AE9325}"/>
                    </a:ext>
                  </a:extLst>
                </p14:cNvPr>
                <p14:cNvContentPartPr/>
                <p14:nvPr/>
              </p14:nvContentPartPr>
              <p14:xfrm>
                <a:off x="3297302" y="1569016"/>
                <a:ext cx="127440" cy="50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F66FC73-1005-460E-90CB-A546E8AE932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79302" y="1551016"/>
                  <a:ext cx="163080" cy="8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8E0C376-6B26-4221-A995-257BF40BC46C}"/>
                  </a:ext>
                </a:extLst>
              </p14:cNvPr>
              <p14:cNvContentPartPr/>
              <p14:nvPr/>
            </p14:nvContentPartPr>
            <p14:xfrm>
              <a:off x="3747662" y="1653976"/>
              <a:ext cx="36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8E0C376-6B26-4221-A995-257BF40BC46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729662" y="163597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A288A8DF-A693-4106-9217-84C1164B30BA}"/>
              </a:ext>
            </a:extLst>
          </p:cNvPr>
          <p:cNvGrpSpPr/>
          <p:nvPr/>
        </p:nvGrpSpPr>
        <p:grpSpPr>
          <a:xfrm>
            <a:off x="3935582" y="1464256"/>
            <a:ext cx="673560" cy="280800"/>
            <a:chOff x="3935582" y="1464256"/>
            <a:chExt cx="673560" cy="2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6403203-2FCC-4236-97BA-B82E358D40E3}"/>
                    </a:ext>
                  </a:extLst>
                </p14:cNvPr>
                <p14:cNvContentPartPr/>
                <p14:nvPr/>
              </p14:nvContentPartPr>
              <p14:xfrm>
                <a:off x="3935582" y="1617616"/>
                <a:ext cx="20880" cy="15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6403203-2FCC-4236-97BA-B82E358D40E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17582" y="1599616"/>
                  <a:ext cx="565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0785027-9D3F-47A7-A0FA-CAF9BB221C76}"/>
                    </a:ext>
                  </a:extLst>
                </p14:cNvPr>
                <p14:cNvContentPartPr/>
                <p14:nvPr/>
              </p14:nvContentPartPr>
              <p14:xfrm>
                <a:off x="4390982" y="1464256"/>
                <a:ext cx="78120" cy="156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0785027-9D3F-47A7-A0FA-CAF9BB221C7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72982" y="1446616"/>
                  <a:ext cx="1137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D8591BA-0C10-47A1-9210-A5AE036A6219}"/>
                    </a:ext>
                  </a:extLst>
                </p14:cNvPr>
                <p14:cNvContentPartPr/>
                <p14:nvPr/>
              </p14:nvContentPartPr>
              <p14:xfrm>
                <a:off x="4350302" y="1556776"/>
                <a:ext cx="147960" cy="8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D8591BA-0C10-47A1-9210-A5AE036A621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32662" y="1538776"/>
                  <a:ext cx="1836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7B7F204-71B9-472D-9280-1467667113EF}"/>
                    </a:ext>
                  </a:extLst>
                </p14:cNvPr>
                <p14:cNvContentPartPr/>
                <p14:nvPr/>
              </p14:nvContentPartPr>
              <p14:xfrm>
                <a:off x="4040702" y="1652536"/>
                <a:ext cx="360" cy="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7B7F204-71B9-472D-9280-1467667113E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23062" y="16348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9104D4F-A023-4862-B5CE-87F91D310839}"/>
                    </a:ext>
                  </a:extLst>
                </p14:cNvPr>
                <p14:cNvContentPartPr/>
                <p14:nvPr/>
              </p14:nvContentPartPr>
              <p14:xfrm>
                <a:off x="4219982" y="1464976"/>
                <a:ext cx="24840" cy="197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9104D4F-A023-4862-B5CE-87F91D31083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201982" y="1447336"/>
                  <a:ext cx="604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6405696-4658-4414-95CD-6A8DFC1C0655}"/>
                    </a:ext>
                  </a:extLst>
                </p14:cNvPr>
                <p14:cNvContentPartPr/>
                <p14:nvPr/>
              </p14:nvContentPartPr>
              <p14:xfrm>
                <a:off x="4160222" y="1563976"/>
                <a:ext cx="135000" cy="27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6405696-4658-4414-95CD-6A8DFC1C065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142582" y="1546336"/>
                  <a:ext cx="1706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AB2A7E8-45C7-47AD-B840-941C08D04EDC}"/>
                    </a:ext>
                  </a:extLst>
                </p14:cNvPr>
                <p14:cNvContentPartPr/>
                <p14:nvPr/>
              </p14:nvContentPartPr>
              <p14:xfrm>
                <a:off x="4529222" y="1640296"/>
                <a:ext cx="79920" cy="104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AB2A7E8-45C7-47AD-B840-941C08D04ED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511582" y="1622656"/>
                  <a:ext cx="11556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F3F9C64-B483-410A-BA2D-B803B5E4C80B}"/>
              </a:ext>
            </a:extLst>
          </p:cNvPr>
          <p:cNvGrpSpPr/>
          <p:nvPr/>
        </p:nvGrpSpPr>
        <p:grpSpPr>
          <a:xfrm>
            <a:off x="4787702" y="1488376"/>
            <a:ext cx="245880" cy="333360"/>
            <a:chOff x="4787702" y="1488376"/>
            <a:chExt cx="245880" cy="33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402D12B-71E5-4B3D-AF3F-912315A1F379}"/>
                    </a:ext>
                  </a:extLst>
                </p14:cNvPr>
                <p14:cNvContentPartPr/>
                <p14:nvPr/>
              </p14:nvContentPartPr>
              <p14:xfrm>
                <a:off x="4795982" y="1511056"/>
                <a:ext cx="81720" cy="106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402D12B-71E5-4B3D-AF3F-912315A1F37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777982" y="1493416"/>
                  <a:ext cx="1173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7CF5AC1-0AA5-4F22-AF1C-E67CA8C0D409}"/>
                    </a:ext>
                  </a:extLst>
                </p14:cNvPr>
                <p14:cNvContentPartPr/>
                <p14:nvPr/>
              </p14:nvContentPartPr>
              <p14:xfrm>
                <a:off x="4787702" y="1488376"/>
                <a:ext cx="128880" cy="144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7CF5AC1-0AA5-4F22-AF1C-E67CA8C0D40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770062" y="1470736"/>
                  <a:ext cx="164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C7F7C4D-8E7C-4808-B799-877103AE65D9}"/>
                    </a:ext>
                  </a:extLst>
                </p14:cNvPr>
                <p14:cNvContentPartPr/>
                <p14:nvPr/>
              </p14:nvContentPartPr>
              <p14:xfrm>
                <a:off x="4970222" y="1696456"/>
                <a:ext cx="63360" cy="125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C7F7C4D-8E7C-4808-B799-877103AE65D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952582" y="1678456"/>
                  <a:ext cx="99000" cy="16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BF0A077-BFE8-4DF5-92CA-9433F0FD2A83}"/>
                  </a:ext>
                </a:extLst>
              </p14:cNvPr>
              <p14:cNvContentPartPr/>
              <p14:nvPr/>
            </p14:nvContentPartPr>
            <p14:xfrm>
              <a:off x="5508782" y="1327816"/>
              <a:ext cx="81000" cy="4834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BF0A077-BFE8-4DF5-92CA-9433F0FD2A8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490782" y="1310176"/>
                <a:ext cx="116640" cy="51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119399D9-18CF-4D50-B2A4-42B42D7924D6}"/>
              </a:ext>
            </a:extLst>
          </p:cNvPr>
          <p:cNvGrpSpPr/>
          <p:nvPr/>
        </p:nvGrpSpPr>
        <p:grpSpPr>
          <a:xfrm>
            <a:off x="5656382" y="1350496"/>
            <a:ext cx="1496520" cy="528120"/>
            <a:chOff x="5656382" y="1350496"/>
            <a:chExt cx="1496520" cy="52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1F29FB3-236F-4077-982B-3BAFEF209AE3}"/>
                    </a:ext>
                  </a:extLst>
                </p14:cNvPr>
                <p14:cNvContentPartPr/>
                <p14:nvPr/>
              </p14:nvContentPartPr>
              <p14:xfrm>
                <a:off x="5656382" y="1350496"/>
                <a:ext cx="163080" cy="296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1F29FB3-236F-4077-982B-3BAFEF209AE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38382" y="1332496"/>
                  <a:ext cx="1987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9F32BEB-8FCB-4EF1-AF7D-77263F488FF9}"/>
                    </a:ext>
                  </a:extLst>
                </p14:cNvPr>
                <p14:cNvContentPartPr/>
                <p14:nvPr/>
              </p14:nvContentPartPr>
              <p14:xfrm>
                <a:off x="5858702" y="1526176"/>
                <a:ext cx="126000" cy="151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9F32BEB-8FCB-4EF1-AF7D-77263F488FF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840702" y="1508176"/>
                  <a:ext cx="1616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B1A4B88-7DF4-4F92-B48B-526CA6AEB740}"/>
                    </a:ext>
                  </a:extLst>
                </p14:cNvPr>
                <p14:cNvContentPartPr/>
                <p14:nvPr/>
              </p14:nvContentPartPr>
              <p14:xfrm>
                <a:off x="6005942" y="1551376"/>
                <a:ext cx="113760" cy="327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B1A4B88-7DF4-4F92-B48B-526CA6AEB74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987942" y="1533376"/>
                  <a:ext cx="1494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30E87E4-8174-4EA7-AED8-5B577C694302}"/>
                    </a:ext>
                  </a:extLst>
                </p14:cNvPr>
                <p14:cNvContentPartPr/>
                <p14:nvPr/>
              </p14:nvContentPartPr>
              <p14:xfrm>
                <a:off x="6172982" y="1544896"/>
                <a:ext cx="138240" cy="117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30E87E4-8174-4EA7-AED8-5B577C69430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155342" y="1526896"/>
                  <a:ext cx="173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378FBE9-A7D7-419E-8CD7-B64C4FC38463}"/>
                    </a:ext>
                  </a:extLst>
                </p14:cNvPr>
                <p14:cNvContentPartPr/>
                <p14:nvPr/>
              </p14:nvContentPartPr>
              <p14:xfrm>
                <a:off x="6349382" y="1538416"/>
                <a:ext cx="102240" cy="118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378FBE9-A7D7-419E-8CD7-B64C4FC3846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331382" y="1520776"/>
                  <a:ext cx="137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3983C44-C12A-453C-ABAE-8CDADFD85F14}"/>
                    </a:ext>
                  </a:extLst>
                </p14:cNvPr>
                <p14:cNvContentPartPr/>
                <p14:nvPr/>
              </p14:nvContentPartPr>
              <p14:xfrm>
                <a:off x="6550982" y="1531936"/>
                <a:ext cx="112320" cy="133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3983C44-C12A-453C-ABAE-8CDADFD85F1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32982" y="1513936"/>
                  <a:ext cx="1479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A06455B-014D-40D2-9ACC-D4ACC8EB77AD}"/>
                    </a:ext>
                  </a:extLst>
                </p14:cNvPr>
                <p14:cNvContentPartPr/>
                <p14:nvPr/>
              </p14:nvContentPartPr>
              <p14:xfrm>
                <a:off x="6870662" y="1515016"/>
                <a:ext cx="23760" cy="1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A06455B-014D-40D2-9ACC-D4ACC8EB77A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853022" y="1497016"/>
                  <a:ext cx="5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75BF467-6581-4985-845E-BAD838D55F4D}"/>
                    </a:ext>
                  </a:extLst>
                </p14:cNvPr>
                <p14:cNvContentPartPr/>
                <p14:nvPr/>
              </p14:nvContentPartPr>
              <p14:xfrm>
                <a:off x="7049942" y="1383616"/>
                <a:ext cx="102960" cy="222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75BF467-6581-4985-845E-BAD838D55F4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031942" y="1365976"/>
                  <a:ext cx="1386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AC71F98-C10D-4AD1-9B45-F9764314E5A0}"/>
                    </a:ext>
                  </a:extLst>
                </p14:cNvPr>
                <p14:cNvContentPartPr/>
                <p14:nvPr/>
              </p14:nvContentPartPr>
              <p14:xfrm>
                <a:off x="6793622" y="1515016"/>
                <a:ext cx="143280" cy="15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AC71F98-C10D-4AD1-9B45-F9764314E5A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775622" y="1497016"/>
                  <a:ext cx="1789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3C4EBD7-F2B0-4C0F-9A77-0DBBF21FCAE4}"/>
                    </a:ext>
                  </a:extLst>
                </p14:cNvPr>
                <p14:cNvContentPartPr/>
                <p14:nvPr/>
              </p14:nvContentPartPr>
              <p14:xfrm>
                <a:off x="6779942" y="1659376"/>
                <a:ext cx="136440" cy="19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3C4EBD7-F2B0-4C0F-9A77-0DBBF21FCAE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61942" y="1641736"/>
                  <a:ext cx="17208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057113-7259-4E4B-AD57-154239333B6F}"/>
              </a:ext>
            </a:extLst>
          </p:cNvPr>
          <p:cNvGrpSpPr/>
          <p:nvPr/>
        </p:nvGrpSpPr>
        <p:grpSpPr>
          <a:xfrm>
            <a:off x="7389422" y="1337176"/>
            <a:ext cx="1279080" cy="569160"/>
            <a:chOff x="7389422" y="1337176"/>
            <a:chExt cx="1279080" cy="56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FA35AC-D1C7-4BCF-B2B5-1CC622EAB5B2}"/>
                    </a:ext>
                  </a:extLst>
                </p14:cNvPr>
                <p14:cNvContentPartPr/>
                <p14:nvPr/>
              </p14:nvContentPartPr>
              <p14:xfrm>
                <a:off x="7389422" y="1509256"/>
                <a:ext cx="5040" cy="18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FA35AC-D1C7-4BCF-B2B5-1CC622EAB5B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71782" y="1491616"/>
                  <a:ext cx="406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23B17A1-38A6-49C9-917F-E88E9BF397A1}"/>
                    </a:ext>
                  </a:extLst>
                </p14:cNvPr>
                <p14:cNvContentPartPr/>
                <p14:nvPr/>
              </p14:nvContentPartPr>
              <p14:xfrm>
                <a:off x="7394822" y="1612576"/>
                <a:ext cx="360" cy="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23B17A1-38A6-49C9-917F-E88E9BF397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77182" y="15949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5F06AB1-DD40-4BC3-A90D-A9DC9BAA8D52}"/>
                    </a:ext>
                  </a:extLst>
                </p14:cNvPr>
                <p14:cNvContentPartPr/>
                <p14:nvPr/>
              </p14:nvContentPartPr>
              <p14:xfrm>
                <a:off x="7498142" y="1371016"/>
                <a:ext cx="102960" cy="2862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5F06AB1-DD40-4BC3-A90D-A9DC9BAA8D5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80142" y="1353016"/>
                  <a:ext cx="1386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62CE60F-C44A-40F9-92B5-50D14523D6BE}"/>
                    </a:ext>
                  </a:extLst>
                </p14:cNvPr>
                <p14:cNvContentPartPr/>
                <p14:nvPr/>
              </p14:nvContentPartPr>
              <p14:xfrm>
                <a:off x="7683902" y="1581976"/>
                <a:ext cx="14040" cy="81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62CE60F-C44A-40F9-92B5-50D14523D6B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66262" y="1564336"/>
                  <a:ext cx="496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4D06479-5246-4E4C-BD1E-173D6AEFA31E}"/>
                    </a:ext>
                  </a:extLst>
                </p14:cNvPr>
                <p14:cNvContentPartPr/>
                <p14:nvPr/>
              </p14:nvContentPartPr>
              <p14:xfrm>
                <a:off x="7737182" y="1405936"/>
                <a:ext cx="16920" cy="3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4D06479-5246-4E4C-BD1E-173D6AEFA31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19542" y="1388296"/>
                  <a:ext cx="52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06670C-4BF7-47F9-BE2B-107C6081DB9E}"/>
                    </a:ext>
                  </a:extLst>
                </p14:cNvPr>
                <p14:cNvContentPartPr/>
                <p14:nvPr/>
              </p14:nvContentPartPr>
              <p14:xfrm>
                <a:off x="7819262" y="1568296"/>
                <a:ext cx="118080" cy="115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06670C-4BF7-47F9-BE2B-107C6081DB9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801622" y="1550296"/>
                  <a:ext cx="1537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91CCA13-5542-42F5-8DE9-505CBF291374}"/>
                    </a:ext>
                  </a:extLst>
                </p14:cNvPr>
                <p14:cNvContentPartPr/>
                <p14:nvPr/>
              </p14:nvContentPartPr>
              <p14:xfrm>
                <a:off x="7980542" y="1547416"/>
                <a:ext cx="127800" cy="150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91CCA13-5542-42F5-8DE9-505CBF29137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62902" y="1529416"/>
                  <a:ext cx="163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0C595DE-E24B-4371-8FB3-F917E428244F}"/>
                    </a:ext>
                  </a:extLst>
                </p14:cNvPr>
                <p14:cNvContentPartPr/>
                <p14:nvPr/>
              </p14:nvContentPartPr>
              <p14:xfrm>
                <a:off x="8145782" y="1574776"/>
                <a:ext cx="295920" cy="131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0C595DE-E24B-4371-8FB3-F917E428244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28142" y="1557136"/>
                  <a:ext cx="331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B804323-11CD-4B3E-897F-02CCF4D72164}"/>
                    </a:ext>
                  </a:extLst>
                </p14:cNvPr>
                <p14:cNvContentPartPr/>
                <p14:nvPr/>
              </p14:nvContentPartPr>
              <p14:xfrm>
                <a:off x="8568422" y="1337176"/>
                <a:ext cx="100080" cy="569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B804323-11CD-4B3E-897F-02CCF4D7216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50422" y="1319176"/>
                  <a:ext cx="135720" cy="60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9CF9B9D-24BF-432A-87EA-6A36E2160F45}"/>
              </a:ext>
            </a:extLst>
          </p:cNvPr>
          <p:cNvGrpSpPr/>
          <p:nvPr/>
        </p:nvGrpSpPr>
        <p:grpSpPr>
          <a:xfrm>
            <a:off x="1165022" y="2170576"/>
            <a:ext cx="127440" cy="194760"/>
            <a:chOff x="1165022" y="2170576"/>
            <a:chExt cx="127440" cy="19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EC2E5A8-9F37-47AD-8B1A-8BF5A614E05A}"/>
                    </a:ext>
                  </a:extLst>
                </p14:cNvPr>
                <p14:cNvContentPartPr/>
                <p14:nvPr/>
              </p14:nvContentPartPr>
              <p14:xfrm>
                <a:off x="1210022" y="2170576"/>
                <a:ext cx="5760" cy="194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EC2E5A8-9F37-47AD-8B1A-8BF5A614E05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92382" y="2152576"/>
                  <a:ext cx="414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D9BB4F5-8846-4B2C-BA6A-D16BBE3EB280}"/>
                    </a:ext>
                  </a:extLst>
                </p14:cNvPr>
                <p14:cNvContentPartPr/>
                <p14:nvPr/>
              </p14:nvContentPartPr>
              <p14:xfrm>
                <a:off x="1165022" y="2246896"/>
                <a:ext cx="127440" cy="73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D9BB4F5-8846-4B2C-BA6A-D16BBE3EB28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47022" y="2228896"/>
                  <a:ext cx="1630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FDF833C-109C-43AD-B500-AECB4FFEB83B}"/>
              </a:ext>
            </a:extLst>
          </p:cNvPr>
          <p:cNvGrpSpPr/>
          <p:nvPr/>
        </p:nvGrpSpPr>
        <p:grpSpPr>
          <a:xfrm>
            <a:off x="1431422" y="2124136"/>
            <a:ext cx="1094760" cy="394920"/>
            <a:chOff x="1431422" y="2124136"/>
            <a:chExt cx="1094760" cy="39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A41E9B4-454E-4D91-89B3-19CA2EA9B6B4}"/>
                    </a:ext>
                  </a:extLst>
                </p14:cNvPr>
                <p14:cNvContentPartPr/>
                <p14:nvPr/>
              </p14:nvContentPartPr>
              <p14:xfrm>
                <a:off x="1455542" y="2215576"/>
                <a:ext cx="118800" cy="1717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A41E9B4-454E-4D91-89B3-19CA2EA9B6B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37902" y="2197576"/>
                  <a:ext cx="1544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61C2084-1AAB-414C-A666-CB09D1179D66}"/>
                    </a:ext>
                  </a:extLst>
                </p14:cNvPr>
                <p14:cNvContentPartPr/>
                <p14:nvPr/>
              </p14:nvContentPartPr>
              <p14:xfrm>
                <a:off x="1431422" y="2301976"/>
                <a:ext cx="171720" cy="291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61C2084-1AAB-414C-A666-CB09D1179D6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13782" y="2284336"/>
                  <a:ext cx="2073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F4BA1C2-6CCD-497B-90DE-D7A0EB1F63E6}"/>
                    </a:ext>
                  </a:extLst>
                </p14:cNvPr>
                <p14:cNvContentPartPr/>
                <p14:nvPr/>
              </p14:nvContentPartPr>
              <p14:xfrm>
                <a:off x="1670822" y="2377216"/>
                <a:ext cx="64440" cy="116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F4BA1C2-6CCD-497B-90DE-D7A0EB1F63E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652822" y="2359216"/>
                  <a:ext cx="1000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2B561D8-96DD-409A-B795-DBF7D960D26E}"/>
                    </a:ext>
                  </a:extLst>
                </p14:cNvPr>
                <p14:cNvContentPartPr/>
                <p14:nvPr/>
              </p14:nvContentPartPr>
              <p14:xfrm>
                <a:off x="1820942" y="2394856"/>
                <a:ext cx="71280" cy="117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2B561D8-96DD-409A-B795-DBF7D960D26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03302" y="2377216"/>
                  <a:ext cx="106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9479060-D187-4CD2-9EA2-533B70769D58}"/>
                    </a:ext>
                  </a:extLst>
                </p14:cNvPr>
                <p14:cNvContentPartPr/>
                <p14:nvPr/>
              </p14:nvContentPartPr>
              <p14:xfrm>
                <a:off x="2007062" y="2386576"/>
                <a:ext cx="62640" cy="1324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9479060-D187-4CD2-9EA2-533B70769D5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989062" y="2368576"/>
                  <a:ext cx="982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C9130BF-A1EC-4C8C-8A2F-0BC7008F6F98}"/>
                    </a:ext>
                  </a:extLst>
                </p14:cNvPr>
                <p14:cNvContentPartPr/>
                <p14:nvPr/>
              </p14:nvContentPartPr>
              <p14:xfrm>
                <a:off x="2183462" y="2255536"/>
                <a:ext cx="98640" cy="99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C9130BF-A1EC-4C8C-8A2F-0BC7008F6F9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65462" y="2237536"/>
                  <a:ext cx="1342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3789455-B7C5-496D-95F4-C67117DABCFC}"/>
                    </a:ext>
                  </a:extLst>
                </p14:cNvPr>
                <p14:cNvContentPartPr/>
                <p14:nvPr/>
              </p14:nvContentPartPr>
              <p14:xfrm>
                <a:off x="2345822" y="2324296"/>
                <a:ext cx="61920" cy="95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3789455-B7C5-496D-95F4-C67117DABCF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28182" y="2306296"/>
                  <a:ext cx="97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027EB73-1099-48DE-8983-56027E65E605}"/>
                    </a:ext>
                  </a:extLst>
                </p14:cNvPr>
                <p14:cNvContentPartPr/>
                <p14:nvPr/>
              </p14:nvContentPartPr>
              <p14:xfrm>
                <a:off x="2417102" y="2124136"/>
                <a:ext cx="109080" cy="124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027EB73-1099-48DE-8983-56027E65E60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399102" y="2106136"/>
                  <a:ext cx="14472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FB391FA-9DBB-43D1-924E-9ACD70E6E8BC}"/>
              </a:ext>
            </a:extLst>
          </p:cNvPr>
          <p:cNvGrpSpPr/>
          <p:nvPr/>
        </p:nvGrpSpPr>
        <p:grpSpPr>
          <a:xfrm>
            <a:off x="2868182" y="2155096"/>
            <a:ext cx="147240" cy="213840"/>
            <a:chOff x="2868182" y="2155096"/>
            <a:chExt cx="147240" cy="21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9AD00D3-FF16-4011-A4F7-04FEA70292D5}"/>
                    </a:ext>
                  </a:extLst>
                </p14:cNvPr>
                <p14:cNvContentPartPr/>
                <p14:nvPr/>
              </p14:nvContentPartPr>
              <p14:xfrm>
                <a:off x="2917862" y="2155096"/>
                <a:ext cx="2520" cy="213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9AD00D3-FF16-4011-A4F7-04FEA70292D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00222" y="2137456"/>
                  <a:ext cx="38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2895184-367E-4030-A394-306E37CBE19E}"/>
                    </a:ext>
                  </a:extLst>
                </p14:cNvPr>
                <p14:cNvContentPartPr/>
                <p14:nvPr/>
              </p14:nvContentPartPr>
              <p14:xfrm>
                <a:off x="2868182" y="2267056"/>
                <a:ext cx="147240" cy="32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2895184-367E-4030-A394-306E37CBE19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50182" y="2249416"/>
                  <a:ext cx="18288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118693E-3100-4F21-95B7-D9F2E161B1DB}"/>
              </a:ext>
            </a:extLst>
          </p:cNvPr>
          <p:cNvGrpSpPr/>
          <p:nvPr/>
        </p:nvGrpSpPr>
        <p:grpSpPr>
          <a:xfrm>
            <a:off x="3233582" y="2202976"/>
            <a:ext cx="583560" cy="337680"/>
            <a:chOff x="3233582" y="2202976"/>
            <a:chExt cx="583560" cy="33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D0D36D4-2B2D-4CF6-BC12-55955FBFDB04}"/>
                    </a:ext>
                  </a:extLst>
                </p14:cNvPr>
                <p14:cNvContentPartPr/>
                <p14:nvPr/>
              </p14:nvContentPartPr>
              <p14:xfrm>
                <a:off x="3233582" y="2202976"/>
                <a:ext cx="124200" cy="178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D0D36D4-2B2D-4CF6-BC12-55955FBFDB0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15942" y="2185336"/>
                  <a:ext cx="159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0684B51-C52A-4C2F-A7B0-C1185C2913B4}"/>
                    </a:ext>
                  </a:extLst>
                </p14:cNvPr>
                <p14:cNvContentPartPr/>
                <p14:nvPr/>
              </p14:nvContentPartPr>
              <p14:xfrm>
                <a:off x="3416102" y="2341936"/>
                <a:ext cx="78120" cy="1242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0684B51-C52A-4C2F-A7B0-C1185C2913B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398462" y="2324296"/>
                  <a:ext cx="113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6490435-90A4-448E-AE2A-6553142A928D}"/>
                    </a:ext>
                  </a:extLst>
                </p14:cNvPr>
                <p14:cNvContentPartPr/>
                <p14:nvPr/>
              </p14:nvContentPartPr>
              <p14:xfrm>
                <a:off x="3565862" y="2383336"/>
                <a:ext cx="107640" cy="1069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6490435-90A4-448E-AE2A-6553142A928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547862" y="2365336"/>
                  <a:ext cx="1432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7A58796-21CC-4340-8877-9B69E4BE10BA}"/>
                    </a:ext>
                  </a:extLst>
                </p14:cNvPr>
                <p14:cNvContentPartPr/>
                <p14:nvPr/>
              </p14:nvContentPartPr>
              <p14:xfrm>
                <a:off x="3742262" y="2391976"/>
                <a:ext cx="74880" cy="148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7A58796-21CC-4340-8877-9B69E4BE10B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24262" y="2374336"/>
                  <a:ext cx="11052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D1A96AD-630E-48E5-806B-2DB485823B18}"/>
              </a:ext>
            </a:extLst>
          </p:cNvPr>
          <p:cNvGrpSpPr/>
          <p:nvPr/>
        </p:nvGrpSpPr>
        <p:grpSpPr>
          <a:xfrm>
            <a:off x="4013342" y="2075176"/>
            <a:ext cx="377640" cy="416520"/>
            <a:chOff x="4013342" y="2075176"/>
            <a:chExt cx="377640" cy="41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120F890-B33E-41D9-A185-305A50507021}"/>
                    </a:ext>
                  </a:extLst>
                </p14:cNvPr>
                <p14:cNvContentPartPr/>
                <p14:nvPr/>
              </p14:nvContentPartPr>
              <p14:xfrm>
                <a:off x="4013342" y="2228896"/>
                <a:ext cx="149400" cy="136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120F890-B33E-41D9-A185-305A5050702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95702" y="2211256"/>
                  <a:ext cx="1850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37A0063-8D9E-4653-A2A8-D5EC7D7D3B04}"/>
                    </a:ext>
                  </a:extLst>
                </p14:cNvPr>
                <p14:cNvContentPartPr/>
                <p14:nvPr/>
              </p14:nvContentPartPr>
              <p14:xfrm>
                <a:off x="4196582" y="2337616"/>
                <a:ext cx="102240" cy="1540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37A0063-8D9E-4653-A2A8-D5EC7D7D3B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78942" y="2319976"/>
                  <a:ext cx="137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D46FD5B-A3E8-4784-BDCC-3095E2C7D4A2}"/>
                    </a:ext>
                  </a:extLst>
                </p14:cNvPr>
                <p14:cNvContentPartPr/>
                <p14:nvPr/>
              </p14:nvContentPartPr>
              <p14:xfrm>
                <a:off x="4322222" y="2075176"/>
                <a:ext cx="68760" cy="1306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D46FD5B-A3E8-4784-BDCC-3095E2C7D4A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04582" y="2057176"/>
                  <a:ext cx="104400" cy="16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AB0DAF6-BE26-446D-90D4-E22E2C4B7BFB}"/>
                  </a:ext>
                </a:extLst>
              </p14:cNvPr>
              <p14:cNvContentPartPr/>
              <p14:nvPr/>
            </p14:nvContentPartPr>
            <p14:xfrm>
              <a:off x="4550462" y="2332936"/>
              <a:ext cx="119880" cy="4104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AB0DAF6-BE26-446D-90D4-E22E2C4B7BFB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532822" y="2314936"/>
                <a:ext cx="1555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B95CCDC-11B5-4414-A05F-8F497B3B4DFD}"/>
                  </a:ext>
                </a:extLst>
              </p14:cNvPr>
              <p14:cNvContentPartPr/>
              <p14:nvPr/>
            </p14:nvContentPartPr>
            <p14:xfrm>
              <a:off x="4820462" y="2349856"/>
              <a:ext cx="113040" cy="262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B95CCDC-11B5-4414-A05F-8F497B3B4DF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802822" y="2332216"/>
                <a:ext cx="148680" cy="6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87FC3EE-D89B-4976-A574-6FFDBB94DAFE}"/>
              </a:ext>
            </a:extLst>
          </p:cNvPr>
          <p:cNvGrpSpPr/>
          <p:nvPr/>
        </p:nvGrpSpPr>
        <p:grpSpPr>
          <a:xfrm>
            <a:off x="7675262" y="1995976"/>
            <a:ext cx="1416240" cy="623160"/>
            <a:chOff x="7675262" y="1995976"/>
            <a:chExt cx="1416240" cy="62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383FA39-0785-4008-A8DE-E1A58B2DF8E9}"/>
                    </a:ext>
                  </a:extLst>
                </p14:cNvPr>
                <p14:cNvContentPartPr/>
                <p14:nvPr/>
              </p14:nvContentPartPr>
              <p14:xfrm>
                <a:off x="7842302" y="2241856"/>
                <a:ext cx="163440" cy="233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383FA39-0785-4008-A8DE-E1A58B2DF8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824302" y="2223856"/>
                  <a:ext cx="1990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3644132-B5CF-4FE0-8AC3-EC5E862D24E5}"/>
                    </a:ext>
                  </a:extLst>
                </p14:cNvPr>
                <p14:cNvContentPartPr/>
                <p14:nvPr/>
              </p14:nvContentPartPr>
              <p14:xfrm>
                <a:off x="7972982" y="2139616"/>
                <a:ext cx="32400" cy="3301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3644132-B5CF-4FE0-8AC3-EC5E862D24E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955342" y="2121976"/>
                  <a:ext cx="680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5AFF9EF-C1F4-4387-A1B9-90CAAB9C1095}"/>
                    </a:ext>
                  </a:extLst>
                </p14:cNvPr>
                <p14:cNvContentPartPr/>
                <p14:nvPr/>
              </p14:nvContentPartPr>
              <p14:xfrm>
                <a:off x="8055062" y="2340136"/>
                <a:ext cx="97920" cy="1483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5AFF9EF-C1F4-4387-A1B9-90CAAB9C109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037422" y="2322136"/>
                  <a:ext cx="1335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0AB2F48-E229-4B9B-85D3-0D98A862F40F}"/>
                    </a:ext>
                  </a:extLst>
                </p14:cNvPr>
                <p14:cNvContentPartPr/>
                <p14:nvPr/>
              </p14:nvContentPartPr>
              <p14:xfrm>
                <a:off x="8170622" y="2363176"/>
                <a:ext cx="201240" cy="2469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0AB2F48-E229-4B9B-85D3-0D98A862F40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152622" y="2345176"/>
                  <a:ext cx="2368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0C3ADA4-8014-4909-ABA7-DE85C1C2C3EF}"/>
                    </a:ext>
                  </a:extLst>
                </p14:cNvPr>
                <p14:cNvContentPartPr/>
                <p14:nvPr/>
              </p14:nvContentPartPr>
              <p14:xfrm>
                <a:off x="8392022" y="2376496"/>
                <a:ext cx="141840" cy="1260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0C3ADA4-8014-4909-ABA7-DE85C1C2C3E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374382" y="2358856"/>
                  <a:ext cx="1774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AA15ED5-827E-4DA1-AEB6-641B82359DBB}"/>
                    </a:ext>
                  </a:extLst>
                </p14:cNvPr>
                <p14:cNvContentPartPr/>
                <p14:nvPr/>
              </p14:nvContentPartPr>
              <p14:xfrm>
                <a:off x="8666702" y="2385136"/>
                <a:ext cx="44640" cy="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AA15ED5-827E-4DA1-AEB6-641B82359DB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649062" y="2367496"/>
                  <a:ext cx="80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BA1CDAC-8206-4042-9A9A-5A5F5211BABA}"/>
                    </a:ext>
                  </a:extLst>
                </p14:cNvPr>
                <p14:cNvContentPartPr/>
                <p14:nvPr/>
              </p14:nvContentPartPr>
              <p14:xfrm>
                <a:off x="8666702" y="2385136"/>
                <a:ext cx="131040" cy="540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BA1CDAC-8206-4042-9A9A-5A5F5211BAB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649062" y="2367496"/>
                  <a:ext cx="166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AF971CF-1F51-4149-8288-4191E9956B3F}"/>
                    </a:ext>
                  </a:extLst>
                </p14:cNvPr>
                <p14:cNvContentPartPr/>
                <p14:nvPr/>
              </p14:nvContentPartPr>
              <p14:xfrm>
                <a:off x="8841662" y="2212336"/>
                <a:ext cx="249840" cy="406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AF971CF-1F51-4149-8288-4191E9956B3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24022" y="2194336"/>
                  <a:ext cx="28548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EB68585-12D8-4C26-983F-5224E7A3A376}"/>
                    </a:ext>
                  </a:extLst>
                </p14:cNvPr>
                <p14:cNvContentPartPr/>
                <p14:nvPr/>
              </p14:nvContentPartPr>
              <p14:xfrm>
                <a:off x="7675262" y="1995976"/>
                <a:ext cx="61920" cy="5220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EB68585-12D8-4C26-983F-5224E7A3A37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657262" y="1977976"/>
                  <a:ext cx="97560" cy="55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3700140A-8384-4E12-98DF-8D02E21D683E}"/>
              </a:ext>
            </a:extLst>
          </p:cNvPr>
          <p:cNvGrpSpPr/>
          <p:nvPr/>
        </p:nvGrpSpPr>
        <p:grpSpPr>
          <a:xfrm>
            <a:off x="5312582" y="2201176"/>
            <a:ext cx="987120" cy="324720"/>
            <a:chOff x="5312582" y="2201176"/>
            <a:chExt cx="987120" cy="32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5CA0FEA-7D11-4B2D-9A20-5612671D4EE1}"/>
                    </a:ext>
                  </a:extLst>
                </p14:cNvPr>
                <p14:cNvContentPartPr/>
                <p14:nvPr/>
              </p14:nvContentPartPr>
              <p14:xfrm>
                <a:off x="5322662" y="2201176"/>
                <a:ext cx="133200" cy="244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5CA0FEA-7D11-4B2D-9A20-5612671D4EE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305022" y="2183176"/>
                  <a:ext cx="1688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054F347-80A7-45C7-A3B6-B35366CA3113}"/>
                    </a:ext>
                  </a:extLst>
                </p14:cNvPr>
                <p14:cNvContentPartPr/>
                <p14:nvPr/>
              </p14:nvContentPartPr>
              <p14:xfrm>
                <a:off x="5312582" y="2320696"/>
                <a:ext cx="129600" cy="54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054F347-80A7-45C7-A3B6-B35366CA311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294942" y="2302696"/>
                  <a:ext cx="165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6C3CB2F-83C3-4A41-81AD-459EA94190C1}"/>
                    </a:ext>
                  </a:extLst>
                </p14:cNvPr>
                <p14:cNvContentPartPr/>
                <p14:nvPr/>
              </p14:nvContentPartPr>
              <p14:xfrm>
                <a:off x="5483582" y="2443096"/>
                <a:ext cx="239400" cy="20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6C3CB2F-83C3-4A41-81AD-459EA94190C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465582" y="2425096"/>
                  <a:ext cx="2750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1C13052-7C74-4235-BB03-07B81434EAE2}"/>
                    </a:ext>
                  </a:extLst>
                </p14:cNvPr>
                <p14:cNvContentPartPr/>
                <p14:nvPr/>
              </p14:nvContentPartPr>
              <p14:xfrm>
                <a:off x="5783462" y="2307736"/>
                <a:ext cx="128160" cy="61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1C13052-7C74-4235-BB03-07B81434EAE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65822" y="2289736"/>
                  <a:ext cx="1638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6999617-6D9C-49C1-AC73-FED1D17EFC50}"/>
                    </a:ext>
                  </a:extLst>
                </p14:cNvPr>
                <p14:cNvContentPartPr/>
                <p14:nvPr/>
              </p14:nvContentPartPr>
              <p14:xfrm>
                <a:off x="5804702" y="2305216"/>
                <a:ext cx="111600" cy="85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6999617-6D9C-49C1-AC73-FED1D17EFC5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786702" y="2287216"/>
                  <a:ext cx="1472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82C5ADE-ABD1-4011-8BFF-8C93828923C8}"/>
                    </a:ext>
                  </a:extLst>
                </p14:cNvPr>
                <p14:cNvContentPartPr/>
                <p14:nvPr/>
              </p14:nvContentPartPr>
              <p14:xfrm>
                <a:off x="5957702" y="2366416"/>
                <a:ext cx="61200" cy="1227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82C5ADE-ABD1-4011-8BFF-8C93828923C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40062" y="2348776"/>
                  <a:ext cx="96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C3263D5-9BDA-411E-ABDE-B46816DC6C4D}"/>
                    </a:ext>
                  </a:extLst>
                </p14:cNvPr>
                <p14:cNvContentPartPr/>
                <p14:nvPr/>
              </p14:nvContentPartPr>
              <p14:xfrm>
                <a:off x="6073262" y="2275696"/>
                <a:ext cx="90720" cy="71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C3263D5-9BDA-411E-ABDE-B46816DC6C4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055262" y="2257696"/>
                  <a:ext cx="126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8A0D88D-C67C-4E53-A847-0165D48682F7}"/>
                    </a:ext>
                  </a:extLst>
                </p14:cNvPr>
                <p14:cNvContentPartPr/>
                <p14:nvPr/>
              </p14:nvContentPartPr>
              <p14:xfrm>
                <a:off x="6080102" y="2297296"/>
                <a:ext cx="76320" cy="817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8A0D88D-C67C-4E53-A847-0165D48682F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62102" y="2279296"/>
                  <a:ext cx="111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688A078-D912-497F-B908-E3FEA71CB27D}"/>
                    </a:ext>
                  </a:extLst>
                </p14:cNvPr>
                <p14:cNvContentPartPr/>
                <p14:nvPr/>
              </p14:nvContentPartPr>
              <p14:xfrm>
                <a:off x="6204302" y="2352016"/>
                <a:ext cx="95400" cy="1738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688A078-D912-497F-B908-E3FEA71CB27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186662" y="2334376"/>
                  <a:ext cx="13104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E32953A-840C-470B-BA3C-332CB6898EA2}"/>
              </a:ext>
            </a:extLst>
          </p:cNvPr>
          <p:cNvGrpSpPr/>
          <p:nvPr/>
        </p:nvGrpSpPr>
        <p:grpSpPr>
          <a:xfrm>
            <a:off x="6401222" y="2118376"/>
            <a:ext cx="1020960" cy="393840"/>
            <a:chOff x="6401222" y="2118376"/>
            <a:chExt cx="1020960" cy="39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3476EC6-417C-4C86-BA7C-BBEBDF8E66AE}"/>
                    </a:ext>
                  </a:extLst>
                </p14:cNvPr>
                <p14:cNvContentPartPr/>
                <p14:nvPr/>
              </p14:nvContentPartPr>
              <p14:xfrm>
                <a:off x="6401222" y="2230336"/>
                <a:ext cx="165960" cy="1587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3476EC6-417C-4C86-BA7C-BBEBDF8E66A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383222" y="2212336"/>
                  <a:ext cx="201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E995FE9-B69A-4ECA-BEE0-7DC7D62CEC05}"/>
                    </a:ext>
                  </a:extLst>
                </p14:cNvPr>
                <p14:cNvContentPartPr/>
                <p14:nvPr/>
              </p14:nvContentPartPr>
              <p14:xfrm>
                <a:off x="6634142" y="2342656"/>
                <a:ext cx="16920" cy="4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E995FE9-B69A-4ECA-BEE0-7DC7D62CEC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616502" y="2325016"/>
                  <a:ext cx="52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0102FDC-3B94-4B75-A218-24C14E34BDA8}"/>
                    </a:ext>
                  </a:extLst>
                </p14:cNvPr>
                <p14:cNvContentPartPr/>
                <p14:nvPr/>
              </p14:nvContentPartPr>
              <p14:xfrm>
                <a:off x="6634142" y="2342656"/>
                <a:ext cx="120600" cy="230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0102FDC-3B94-4B75-A218-24C14E34BDA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616502" y="2325016"/>
                  <a:ext cx="1562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C89AB4F-E488-4AC5-BF56-ECE2DA40065E}"/>
                    </a:ext>
                  </a:extLst>
                </p14:cNvPr>
                <p14:cNvContentPartPr/>
                <p14:nvPr/>
              </p14:nvContentPartPr>
              <p14:xfrm>
                <a:off x="6613262" y="2118376"/>
                <a:ext cx="193680" cy="248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C89AB4F-E488-4AC5-BF56-ECE2DA40065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595262" y="2100376"/>
                  <a:ext cx="2293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5DC9A32-AB69-45CC-A742-D23CB70F2597}"/>
                    </a:ext>
                  </a:extLst>
                </p14:cNvPr>
                <p14:cNvContentPartPr/>
                <p14:nvPr/>
              </p14:nvContentPartPr>
              <p14:xfrm>
                <a:off x="6773102" y="2364976"/>
                <a:ext cx="113040" cy="201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5DC9A32-AB69-45CC-A742-D23CB70F259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755102" y="2346976"/>
                  <a:ext cx="1486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3C2D791-A63D-4340-9032-5B50A2E0D7A6}"/>
                    </a:ext>
                  </a:extLst>
                </p14:cNvPr>
                <p14:cNvContentPartPr/>
                <p14:nvPr/>
              </p14:nvContentPartPr>
              <p14:xfrm>
                <a:off x="6948062" y="2385136"/>
                <a:ext cx="360" cy="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3C2D791-A63D-4340-9032-5B50A2E0D7A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30062" y="23674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34243E3-02BE-4515-BA54-4A5E7E181528}"/>
                    </a:ext>
                  </a:extLst>
                </p14:cNvPr>
                <p14:cNvContentPartPr/>
                <p14:nvPr/>
              </p14:nvContentPartPr>
              <p14:xfrm>
                <a:off x="6648542" y="2274976"/>
                <a:ext cx="169920" cy="118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34243E3-02BE-4515-BA54-4A5E7E18152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630902" y="2257336"/>
                  <a:ext cx="2055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E48D3F5-0388-481F-9D1E-D2323F47DA38}"/>
                    </a:ext>
                  </a:extLst>
                </p14:cNvPr>
                <p14:cNvContentPartPr/>
                <p14:nvPr/>
              </p14:nvContentPartPr>
              <p14:xfrm>
                <a:off x="7015022" y="2288656"/>
                <a:ext cx="107640" cy="1116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E48D3F5-0388-481F-9D1E-D2323F47DA3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997022" y="2270656"/>
                  <a:ext cx="143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9D93BC1-8E82-4E3D-9EE1-D38C36EDC436}"/>
                    </a:ext>
                  </a:extLst>
                </p14:cNvPr>
                <p14:cNvContentPartPr/>
                <p14:nvPr/>
              </p14:nvContentPartPr>
              <p14:xfrm>
                <a:off x="7158662" y="2340136"/>
                <a:ext cx="42840" cy="1000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9D93BC1-8E82-4E3D-9EE1-D38C36EDC43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140662" y="2322496"/>
                  <a:ext cx="78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F601E30-E3D7-49C5-8539-E5062C213614}"/>
                    </a:ext>
                  </a:extLst>
                </p14:cNvPr>
                <p14:cNvContentPartPr/>
                <p14:nvPr/>
              </p14:nvContentPartPr>
              <p14:xfrm>
                <a:off x="7235702" y="2288656"/>
                <a:ext cx="95400" cy="507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F601E30-E3D7-49C5-8539-E5062C21361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218062" y="2270656"/>
                  <a:ext cx="1310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C4C90FB-23FF-4B4B-BDB8-A9908EA06676}"/>
                    </a:ext>
                  </a:extLst>
                </p14:cNvPr>
                <p14:cNvContentPartPr/>
                <p14:nvPr/>
              </p14:nvContentPartPr>
              <p14:xfrm>
                <a:off x="7269182" y="2278216"/>
                <a:ext cx="64440" cy="774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C4C90FB-23FF-4B4B-BDB8-A9908EA0667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251542" y="2260216"/>
                  <a:ext cx="1000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0ACA4E8-37FA-405E-AD24-79168484C2F0}"/>
                    </a:ext>
                  </a:extLst>
                </p14:cNvPr>
                <p14:cNvContentPartPr/>
                <p14:nvPr/>
              </p14:nvContentPartPr>
              <p14:xfrm>
                <a:off x="7355222" y="2341576"/>
                <a:ext cx="66960" cy="1706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0ACA4E8-37FA-405E-AD24-79168484C2F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337582" y="2323576"/>
                  <a:ext cx="102600" cy="20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93149A4-5C4E-441B-9C9C-897737EEDEBF}"/>
                  </a:ext>
                </a:extLst>
              </p14:cNvPr>
              <p14:cNvContentPartPr/>
              <p14:nvPr/>
            </p14:nvContentPartPr>
            <p14:xfrm>
              <a:off x="715382" y="2898856"/>
              <a:ext cx="360" cy="3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93149A4-5C4E-441B-9C9C-897737EEDEB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7382" y="288085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ED8B30D-35DE-4BCF-948E-CF32E08C195C}"/>
              </a:ext>
            </a:extLst>
          </p:cNvPr>
          <p:cNvGrpSpPr/>
          <p:nvPr/>
        </p:nvGrpSpPr>
        <p:grpSpPr>
          <a:xfrm>
            <a:off x="978542" y="2940616"/>
            <a:ext cx="146520" cy="192240"/>
            <a:chOff x="978542" y="2940616"/>
            <a:chExt cx="146520" cy="19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56D376F-D531-4E45-A337-929BB539D195}"/>
                    </a:ext>
                  </a:extLst>
                </p14:cNvPr>
                <p14:cNvContentPartPr/>
                <p14:nvPr/>
              </p14:nvContentPartPr>
              <p14:xfrm>
                <a:off x="1053782" y="2940616"/>
                <a:ext cx="12600" cy="1922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56D376F-D531-4E45-A337-929BB539D19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35782" y="2922616"/>
                  <a:ext cx="482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0BCC54E-5982-4198-98D1-2D1070D5EFE8}"/>
                    </a:ext>
                  </a:extLst>
                </p14:cNvPr>
                <p14:cNvContentPartPr/>
                <p14:nvPr/>
              </p14:nvContentPartPr>
              <p14:xfrm>
                <a:off x="978542" y="2995336"/>
                <a:ext cx="146520" cy="532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0BCC54E-5982-4198-98D1-2D1070D5EFE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60542" y="2977336"/>
                  <a:ext cx="18216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44D31EE-5E48-4DE3-A785-30B56CD52287}"/>
              </a:ext>
            </a:extLst>
          </p:cNvPr>
          <p:cNvGrpSpPr/>
          <p:nvPr/>
        </p:nvGrpSpPr>
        <p:grpSpPr>
          <a:xfrm>
            <a:off x="1384982" y="2861776"/>
            <a:ext cx="767160" cy="316800"/>
            <a:chOff x="1384982" y="2861776"/>
            <a:chExt cx="767160" cy="31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9A22752-7B4C-4681-AF6C-C40ECFFE436E}"/>
                    </a:ext>
                  </a:extLst>
                </p14:cNvPr>
                <p14:cNvContentPartPr/>
                <p14:nvPr/>
              </p14:nvContentPartPr>
              <p14:xfrm>
                <a:off x="1384982" y="2938096"/>
                <a:ext cx="153000" cy="2008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9A22752-7B4C-4681-AF6C-C40ECFFE436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366982" y="2920096"/>
                  <a:ext cx="1886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71AF7A5-F6F7-41D4-AD94-E49E7C99219F}"/>
                    </a:ext>
                  </a:extLst>
                </p14:cNvPr>
                <p14:cNvContentPartPr/>
                <p14:nvPr/>
              </p14:nvContentPartPr>
              <p14:xfrm>
                <a:off x="1606382" y="3150856"/>
                <a:ext cx="33120" cy="14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71AF7A5-F6F7-41D4-AD94-E49E7C99219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588742" y="3133216"/>
                  <a:ext cx="687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2234F4A-5E05-4F3D-A508-AFD63AFA8378}"/>
                    </a:ext>
                  </a:extLst>
                </p14:cNvPr>
                <p14:cNvContentPartPr/>
                <p14:nvPr/>
              </p14:nvContentPartPr>
              <p14:xfrm>
                <a:off x="1704302" y="3155896"/>
                <a:ext cx="95400" cy="10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2234F4A-5E05-4F3D-A508-AFD63AFA837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686302" y="3137896"/>
                  <a:ext cx="1310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4A90AF6-919B-4190-AA6B-91D3CCA319A0}"/>
                    </a:ext>
                  </a:extLst>
                </p14:cNvPr>
                <p14:cNvContentPartPr/>
                <p14:nvPr/>
              </p14:nvContentPartPr>
              <p14:xfrm>
                <a:off x="1872422" y="3012616"/>
                <a:ext cx="119160" cy="986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4A90AF6-919B-4190-AA6B-91D3CCA319A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854422" y="2994616"/>
                  <a:ext cx="154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533A180-B194-4419-9862-7FF5E2BB62B7}"/>
                    </a:ext>
                  </a:extLst>
                </p14:cNvPr>
                <p14:cNvContentPartPr/>
                <p14:nvPr/>
              </p14:nvContentPartPr>
              <p14:xfrm>
                <a:off x="2080862" y="3081376"/>
                <a:ext cx="40680" cy="972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533A180-B194-4419-9862-7FF5E2BB62B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062862" y="3063376"/>
                  <a:ext cx="76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1F1DC1D-7F39-42F0-BC0F-824D1B2B8D19}"/>
                    </a:ext>
                  </a:extLst>
                </p14:cNvPr>
                <p14:cNvContentPartPr/>
                <p14:nvPr/>
              </p14:nvContentPartPr>
              <p14:xfrm>
                <a:off x="2108942" y="2861776"/>
                <a:ext cx="43200" cy="1339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1F1DC1D-7F39-42F0-BC0F-824D1B2B8D1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091302" y="2843776"/>
                  <a:ext cx="78840" cy="16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67733436-438D-464B-B6C7-65C866D93CE8}"/>
                  </a:ext>
                </a:extLst>
              </p14:cNvPr>
              <p14:cNvContentPartPr/>
              <p14:nvPr/>
            </p14:nvContentPartPr>
            <p14:xfrm>
              <a:off x="2361662" y="3090736"/>
              <a:ext cx="36720" cy="1188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67733436-438D-464B-B6C7-65C866D93CE8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344022" y="3072736"/>
                <a:ext cx="723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AF6519CC-7BDC-48A7-AD55-09446FD492C8}"/>
                  </a:ext>
                </a:extLst>
              </p14:cNvPr>
              <p14:cNvContentPartPr/>
              <p14:nvPr/>
            </p14:nvContentPartPr>
            <p14:xfrm>
              <a:off x="2607542" y="3080656"/>
              <a:ext cx="46080" cy="1260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AF6519CC-7BDC-48A7-AD55-09446FD492C8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589902" y="3063016"/>
                <a:ext cx="81720" cy="4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18DE91F-5136-4972-B6CB-71DCBF00AD6A}"/>
              </a:ext>
            </a:extLst>
          </p:cNvPr>
          <p:cNvGrpSpPr/>
          <p:nvPr/>
        </p:nvGrpSpPr>
        <p:grpSpPr>
          <a:xfrm>
            <a:off x="3045662" y="2848816"/>
            <a:ext cx="1025280" cy="294480"/>
            <a:chOff x="3045662" y="2848816"/>
            <a:chExt cx="1025280" cy="29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F2D8E64-2530-4592-B1D4-1EEF7080B968}"/>
                    </a:ext>
                  </a:extLst>
                </p14:cNvPr>
                <p14:cNvContentPartPr/>
                <p14:nvPr/>
              </p14:nvContentPartPr>
              <p14:xfrm>
                <a:off x="3132422" y="2848816"/>
                <a:ext cx="5040" cy="1947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F2D8E64-2530-4592-B1D4-1EEF7080B96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114782" y="2831176"/>
                  <a:ext cx="406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BABCB81-B579-4D7D-92DD-1B5210801A87}"/>
                    </a:ext>
                  </a:extLst>
                </p14:cNvPr>
                <p14:cNvContentPartPr/>
                <p14:nvPr/>
              </p14:nvContentPartPr>
              <p14:xfrm>
                <a:off x="3045662" y="2972656"/>
                <a:ext cx="284760" cy="964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BABCB81-B579-4D7D-92DD-1B5210801A8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028022" y="2954656"/>
                  <a:ext cx="320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1A7F913-A6B6-4FB6-BCC0-6CFFAC834683}"/>
                    </a:ext>
                  </a:extLst>
                </p14:cNvPr>
                <p14:cNvContentPartPr/>
                <p14:nvPr/>
              </p14:nvContentPartPr>
              <p14:xfrm>
                <a:off x="3424382" y="3086776"/>
                <a:ext cx="64440" cy="100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1A7F913-A6B6-4FB6-BCC0-6CFFAC83468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406382" y="3069136"/>
                  <a:ext cx="1000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D2F1E18-1488-45ED-953B-BD25A4FF8B85}"/>
                    </a:ext>
                  </a:extLst>
                </p14:cNvPr>
                <p14:cNvContentPartPr/>
                <p14:nvPr/>
              </p14:nvContentPartPr>
              <p14:xfrm>
                <a:off x="3343742" y="2854216"/>
                <a:ext cx="168480" cy="2455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D2F1E18-1488-45ED-953B-BD25A4FF8B8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325742" y="2836576"/>
                  <a:ext cx="2041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4CF516C-A39D-4066-919A-F05132E60AAE}"/>
                    </a:ext>
                  </a:extLst>
                </p14:cNvPr>
                <p14:cNvContentPartPr/>
                <p14:nvPr/>
              </p14:nvContentPartPr>
              <p14:xfrm>
                <a:off x="3347702" y="2940616"/>
                <a:ext cx="144000" cy="334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4CF516C-A39D-4066-919A-F05132E60AA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330062" y="2922616"/>
                  <a:ext cx="1796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53E45DE-B0D8-4074-9385-6C6C22A52DB7}"/>
                    </a:ext>
                  </a:extLst>
                </p14:cNvPr>
                <p14:cNvContentPartPr/>
                <p14:nvPr/>
              </p14:nvContentPartPr>
              <p14:xfrm>
                <a:off x="3568022" y="3131776"/>
                <a:ext cx="44640" cy="3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53E45DE-B0D8-4074-9385-6C6C22A52DB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550022" y="3114136"/>
                  <a:ext cx="80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B400B1B-87B7-47C8-82AA-A1EF06677AF2}"/>
                    </a:ext>
                  </a:extLst>
                </p14:cNvPr>
                <p14:cNvContentPartPr/>
                <p14:nvPr/>
              </p14:nvContentPartPr>
              <p14:xfrm>
                <a:off x="3696182" y="3106576"/>
                <a:ext cx="93960" cy="187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B400B1B-87B7-47C8-82AA-A1EF06677AF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678542" y="3088936"/>
                  <a:ext cx="1296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98DF475-03E7-4B46-9403-A62E157F4B8B}"/>
                    </a:ext>
                  </a:extLst>
                </p14:cNvPr>
                <p14:cNvContentPartPr/>
                <p14:nvPr/>
              </p14:nvContentPartPr>
              <p14:xfrm>
                <a:off x="3870782" y="2956456"/>
                <a:ext cx="98640" cy="784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98DF475-03E7-4B46-9403-A62E157F4B8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852782" y="2938816"/>
                  <a:ext cx="1342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90ABA63-C4C4-4D22-8FBD-CB35CDB054AD}"/>
                    </a:ext>
                  </a:extLst>
                </p14:cNvPr>
                <p14:cNvContentPartPr/>
                <p14:nvPr/>
              </p14:nvContentPartPr>
              <p14:xfrm>
                <a:off x="4008662" y="3007216"/>
                <a:ext cx="62280" cy="1360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90ABA63-C4C4-4D22-8FBD-CB35CDB054A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991022" y="2989216"/>
                  <a:ext cx="9792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5F02A67-2F08-4804-8E17-6577846CDEFC}"/>
              </a:ext>
            </a:extLst>
          </p:cNvPr>
          <p:cNvGrpSpPr/>
          <p:nvPr/>
        </p:nvGrpSpPr>
        <p:grpSpPr>
          <a:xfrm>
            <a:off x="4214942" y="2758456"/>
            <a:ext cx="437040" cy="441360"/>
            <a:chOff x="4214942" y="2758456"/>
            <a:chExt cx="437040" cy="44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2F84C05-B6DD-4B55-8B97-D6B18C39E4AD}"/>
                    </a:ext>
                  </a:extLst>
                </p14:cNvPr>
                <p14:cNvContentPartPr/>
                <p14:nvPr/>
              </p14:nvContentPartPr>
              <p14:xfrm>
                <a:off x="4215662" y="2940616"/>
                <a:ext cx="107640" cy="1281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2F84C05-B6DD-4B55-8B97-D6B18C39E4A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198022" y="2922616"/>
                  <a:ext cx="1432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7ECE54D-7851-4BE1-82A7-8127B469AACE}"/>
                    </a:ext>
                  </a:extLst>
                </p14:cNvPr>
                <p14:cNvContentPartPr/>
                <p14:nvPr/>
              </p14:nvContentPartPr>
              <p14:xfrm>
                <a:off x="4214942" y="2930176"/>
                <a:ext cx="241560" cy="2696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7ECE54D-7851-4BE1-82A7-8127B469AAC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97302" y="2912176"/>
                  <a:ext cx="2772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64E3263-69E1-453A-A027-76DCAF5C2350}"/>
                    </a:ext>
                  </a:extLst>
                </p14:cNvPr>
                <p14:cNvContentPartPr/>
                <p14:nvPr/>
              </p14:nvContentPartPr>
              <p14:xfrm>
                <a:off x="4466582" y="2758456"/>
                <a:ext cx="185400" cy="1206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64E3263-69E1-453A-A027-76DCAF5C235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448582" y="2740816"/>
                  <a:ext cx="22104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6492612-286F-479F-AB01-B454B1112070}"/>
              </a:ext>
            </a:extLst>
          </p:cNvPr>
          <p:cNvGrpSpPr/>
          <p:nvPr/>
        </p:nvGrpSpPr>
        <p:grpSpPr>
          <a:xfrm>
            <a:off x="4874462" y="3140416"/>
            <a:ext cx="138600" cy="21240"/>
            <a:chOff x="4874462" y="3140416"/>
            <a:chExt cx="138600" cy="2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7C53B6A-80E7-4A4A-9CBD-20EBA8C05D33}"/>
                    </a:ext>
                  </a:extLst>
                </p14:cNvPr>
                <p14:cNvContentPartPr/>
                <p14:nvPr/>
              </p14:nvContentPartPr>
              <p14:xfrm>
                <a:off x="4874462" y="3140416"/>
                <a:ext cx="360" cy="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7C53B6A-80E7-4A4A-9CBD-20EBA8C05D3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56822" y="31227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7735EC3-74DD-4C80-85E7-960F1DCB784D}"/>
                    </a:ext>
                  </a:extLst>
                </p14:cNvPr>
                <p14:cNvContentPartPr/>
                <p14:nvPr/>
              </p14:nvContentPartPr>
              <p14:xfrm>
                <a:off x="5012702" y="3161296"/>
                <a:ext cx="360" cy="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7735EC3-74DD-4C80-85E7-960F1DCB784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94702" y="31436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51977F9D-0E5A-4B71-B028-E9B4CC5AF2BF}"/>
              </a:ext>
            </a:extLst>
          </p:cNvPr>
          <p:cNvGrpSpPr/>
          <p:nvPr/>
        </p:nvGrpSpPr>
        <p:grpSpPr>
          <a:xfrm>
            <a:off x="5291342" y="2955376"/>
            <a:ext cx="1133280" cy="273240"/>
            <a:chOff x="5291342" y="2955376"/>
            <a:chExt cx="1133280" cy="27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E3CBCFA-EC57-4F61-B880-9C5B453C5B0A}"/>
                    </a:ext>
                  </a:extLst>
                </p14:cNvPr>
                <p14:cNvContentPartPr/>
                <p14:nvPr/>
              </p14:nvContentPartPr>
              <p14:xfrm>
                <a:off x="5305382" y="2955376"/>
                <a:ext cx="89640" cy="1738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E3CBCFA-EC57-4F61-B880-9C5B453C5B0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287742" y="2937376"/>
                  <a:ext cx="125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5BCB9E0-3A0D-422B-82DA-76847C49BC29}"/>
                    </a:ext>
                  </a:extLst>
                </p14:cNvPr>
                <p14:cNvContentPartPr/>
                <p14:nvPr/>
              </p14:nvContentPartPr>
              <p14:xfrm>
                <a:off x="5291342" y="3043216"/>
                <a:ext cx="110520" cy="169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5BCB9E0-3A0D-422B-82DA-76847C49BC2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273702" y="3025576"/>
                  <a:ext cx="146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9140BDE-EF07-435E-ABAD-502016EE213B}"/>
                    </a:ext>
                  </a:extLst>
                </p14:cNvPr>
                <p14:cNvContentPartPr/>
                <p14:nvPr/>
              </p14:nvContentPartPr>
              <p14:xfrm>
                <a:off x="5474582" y="3154096"/>
                <a:ext cx="37440" cy="79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9140BDE-EF07-435E-ABAD-502016EE213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456582" y="3136096"/>
                  <a:ext cx="730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F9914CA-8599-4F1A-B105-330B6AD5F888}"/>
                    </a:ext>
                  </a:extLst>
                </p14:cNvPr>
                <p14:cNvContentPartPr/>
                <p14:nvPr/>
              </p14:nvContentPartPr>
              <p14:xfrm>
                <a:off x="5538302" y="3157696"/>
                <a:ext cx="77760" cy="187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F9914CA-8599-4F1A-B105-330B6AD5F88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520302" y="3139696"/>
                  <a:ext cx="113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76E2E98-6CD5-43FC-A119-111BAE5637FA}"/>
                    </a:ext>
                  </a:extLst>
                </p14:cNvPr>
                <p14:cNvContentPartPr/>
                <p14:nvPr/>
              </p14:nvContentPartPr>
              <p14:xfrm>
                <a:off x="5726582" y="2996056"/>
                <a:ext cx="151560" cy="1411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76E2E98-6CD5-43FC-A119-111BAE5637F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708942" y="2978056"/>
                  <a:ext cx="1872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1921D9A-70AB-40F7-A7AE-51CCD7A30EEB}"/>
                    </a:ext>
                  </a:extLst>
                </p14:cNvPr>
                <p14:cNvContentPartPr/>
                <p14:nvPr/>
              </p14:nvContentPartPr>
              <p14:xfrm>
                <a:off x="5889302" y="3108016"/>
                <a:ext cx="77760" cy="1134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1921D9A-70AB-40F7-A7AE-51CCD7A30EE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871662" y="3090016"/>
                  <a:ext cx="113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35491B5-AA80-4113-A941-8903071627D7}"/>
                    </a:ext>
                  </a:extLst>
                </p14:cNvPr>
                <p14:cNvContentPartPr/>
                <p14:nvPr/>
              </p14:nvContentPartPr>
              <p14:xfrm>
                <a:off x="6092342" y="3012616"/>
                <a:ext cx="126720" cy="1231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35491B5-AA80-4113-A941-8903071627D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074702" y="2994616"/>
                  <a:ext cx="1623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BB9E55A-A187-41E6-8FEA-40E48ECF38D1}"/>
                    </a:ext>
                  </a:extLst>
                </p14:cNvPr>
                <p14:cNvContentPartPr/>
                <p14:nvPr/>
              </p14:nvContentPartPr>
              <p14:xfrm>
                <a:off x="6270542" y="3124936"/>
                <a:ext cx="154080" cy="1036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BB9E55A-A187-41E6-8FEA-40E48ECF38D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252902" y="3107296"/>
                  <a:ext cx="189720" cy="13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A524E92-8250-40BA-B8F1-0190BAACCA8D}"/>
                  </a:ext>
                </a:extLst>
              </p14:cNvPr>
              <p14:cNvContentPartPr/>
              <p14:nvPr/>
            </p14:nvContentPartPr>
            <p14:xfrm>
              <a:off x="5929622" y="2799496"/>
              <a:ext cx="132120" cy="11916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A524E92-8250-40BA-B8F1-0190BAACCA8D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911982" y="2781496"/>
                <a:ext cx="167760" cy="15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3493954-5117-4B69-88DA-799A582A3CC6}"/>
              </a:ext>
            </a:extLst>
          </p:cNvPr>
          <p:cNvGrpSpPr/>
          <p:nvPr/>
        </p:nvGrpSpPr>
        <p:grpSpPr>
          <a:xfrm>
            <a:off x="7636022" y="2874016"/>
            <a:ext cx="820800" cy="428400"/>
            <a:chOff x="7636022" y="2874016"/>
            <a:chExt cx="820800" cy="42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8F562D5-EAD8-45FA-B5B4-9606C6A8AACE}"/>
                    </a:ext>
                  </a:extLst>
                </p14:cNvPr>
                <p14:cNvContentPartPr/>
                <p14:nvPr/>
              </p14:nvContentPartPr>
              <p14:xfrm>
                <a:off x="7636022" y="2874016"/>
                <a:ext cx="116640" cy="4284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8F562D5-EAD8-45FA-B5B4-9606C6A8AAC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618382" y="2856376"/>
                  <a:ext cx="15228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E9D37CF-4A07-4337-85E3-B82124ACC971}"/>
                    </a:ext>
                  </a:extLst>
                </p14:cNvPr>
                <p14:cNvContentPartPr/>
                <p14:nvPr/>
              </p14:nvContentPartPr>
              <p14:xfrm>
                <a:off x="7897382" y="3165616"/>
                <a:ext cx="559440" cy="248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E9D37CF-4A07-4337-85E3-B82124ACC97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879382" y="3147976"/>
                  <a:ext cx="59508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B7871E9-11B5-411B-8ABE-A58FC6E170AD}"/>
              </a:ext>
            </a:extLst>
          </p:cNvPr>
          <p:cNvGrpSpPr/>
          <p:nvPr/>
        </p:nvGrpSpPr>
        <p:grpSpPr>
          <a:xfrm>
            <a:off x="8662022" y="2890216"/>
            <a:ext cx="322200" cy="489960"/>
            <a:chOff x="8662022" y="2890216"/>
            <a:chExt cx="322200" cy="48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BA1A345-2C78-43A1-B510-1722AD832AE8}"/>
                    </a:ext>
                  </a:extLst>
                </p14:cNvPr>
                <p14:cNvContentPartPr/>
                <p14:nvPr/>
              </p14:nvContentPartPr>
              <p14:xfrm>
                <a:off x="8662022" y="2976256"/>
                <a:ext cx="77040" cy="2462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BA1A345-2C78-43A1-B510-1722AD832AE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644022" y="2958256"/>
                  <a:ext cx="1126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9FE9A98-EB59-48D6-9FAF-FE9F52F01908}"/>
                    </a:ext>
                  </a:extLst>
                </p14:cNvPr>
                <p14:cNvContentPartPr/>
                <p14:nvPr/>
              </p14:nvContentPartPr>
              <p14:xfrm>
                <a:off x="8836982" y="2890216"/>
                <a:ext cx="147240" cy="4899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9FE9A98-EB59-48D6-9FAF-FE9F52F0190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818982" y="2872216"/>
                  <a:ext cx="182880" cy="52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AA7B2AAB-96D4-4BBC-A50D-4F3038C23224}"/>
              </a:ext>
            </a:extLst>
          </p:cNvPr>
          <p:cNvGrpSpPr/>
          <p:nvPr/>
        </p:nvGrpSpPr>
        <p:grpSpPr>
          <a:xfrm>
            <a:off x="6112862" y="986896"/>
            <a:ext cx="514440" cy="270720"/>
            <a:chOff x="6112862" y="986896"/>
            <a:chExt cx="514440" cy="27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1B6B335-1FB5-4623-A1D0-8464F67E13BC}"/>
                    </a:ext>
                  </a:extLst>
                </p14:cNvPr>
                <p14:cNvContentPartPr/>
                <p14:nvPr/>
              </p14:nvContentPartPr>
              <p14:xfrm>
                <a:off x="6112862" y="1134856"/>
                <a:ext cx="14040" cy="1227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1B6B335-1FB5-4623-A1D0-8464F67E13B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095222" y="1116856"/>
                  <a:ext cx="496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9031D27-4B10-4301-BC84-31274EEB6A17}"/>
                    </a:ext>
                  </a:extLst>
                </p14:cNvPr>
                <p14:cNvContentPartPr/>
                <p14:nvPr/>
              </p14:nvContentPartPr>
              <p14:xfrm>
                <a:off x="6125102" y="1109296"/>
                <a:ext cx="138240" cy="1256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9031D27-4B10-4301-BC84-31274EEB6A1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107462" y="1091296"/>
                  <a:ext cx="1738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25D971A-7B7A-4F08-BDB4-0468BB6A1EA6}"/>
                    </a:ext>
                  </a:extLst>
                </p14:cNvPr>
                <p14:cNvContentPartPr/>
                <p14:nvPr/>
              </p14:nvContentPartPr>
              <p14:xfrm>
                <a:off x="6328862" y="1074016"/>
                <a:ext cx="145800" cy="1465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25D971A-7B7A-4F08-BDB4-0468BB6A1EA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311222" y="1056016"/>
                  <a:ext cx="181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983C2F7-AC76-4596-A973-A59B79665564}"/>
                    </a:ext>
                  </a:extLst>
                </p14:cNvPr>
                <p14:cNvContentPartPr/>
                <p14:nvPr/>
              </p14:nvContentPartPr>
              <p14:xfrm>
                <a:off x="6525782" y="986896"/>
                <a:ext cx="101520" cy="2228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983C2F7-AC76-4596-A973-A59B7966556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507782" y="968896"/>
                  <a:ext cx="13716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85A9AC9-7473-479B-B774-9EE19BEDCA6D}"/>
              </a:ext>
            </a:extLst>
          </p:cNvPr>
          <p:cNvGrpSpPr/>
          <p:nvPr/>
        </p:nvGrpSpPr>
        <p:grpSpPr>
          <a:xfrm>
            <a:off x="7943822" y="1870336"/>
            <a:ext cx="677520" cy="214200"/>
            <a:chOff x="7943822" y="1870336"/>
            <a:chExt cx="677520" cy="21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15E602F-9394-478C-B444-79C16923AF12}"/>
                    </a:ext>
                  </a:extLst>
                </p14:cNvPr>
                <p14:cNvContentPartPr/>
                <p14:nvPr/>
              </p14:nvContentPartPr>
              <p14:xfrm>
                <a:off x="7943822" y="1870336"/>
                <a:ext cx="115920" cy="1382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15E602F-9394-478C-B444-79C16923AF1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925822" y="1852336"/>
                  <a:ext cx="1515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6F2653A-94DD-4658-AA59-24449084DE5A}"/>
                    </a:ext>
                  </a:extLst>
                </p14:cNvPr>
                <p14:cNvContentPartPr/>
                <p14:nvPr/>
              </p14:nvContentPartPr>
              <p14:xfrm>
                <a:off x="8139302" y="1953496"/>
                <a:ext cx="74160" cy="1011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6F2653A-94DD-4658-AA59-24449084DE5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121302" y="1935856"/>
                  <a:ext cx="1098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C1762C7-F34A-4203-8B35-FFA2B27DAA5E}"/>
                    </a:ext>
                  </a:extLst>
                </p14:cNvPr>
                <p14:cNvContentPartPr/>
                <p14:nvPr/>
              </p14:nvContentPartPr>
              <p14:xfrm>
                <a:off x="8346302" y="1899856"/>
                <a:ext cx="5040" cy="126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C1762C7-F34A-4203-8B35-FFA2B27DAA5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328302" y="1882216"/>
                  <a:ext cx="40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B8F34AE-01E3-425B-9B9B-483848C8F62E}"/>
                    </a:ext>
                  </a:extLst>
                </p14:cNvPr>
                <p14:cNvContentPartPr/>
                <p14:nvPr/>
              </p14:nvContentPartPr>
              <p14:xfrm>
                <a:off x="8309942" y="1891936"/>
                <a:ext cx="311400" cy="1926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B8F34AE-01E3-425B-9B9B-483848C8F62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292302" y="1873936"/>
                  <a:ext cx="347040" cy="22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EF7C6119-917F-4AA7-AC69-4B5CA19F956E}"/>
                  </a:ext>
                </a:extLst>
              </p14:cNvPr>
              <p14:cNvContentPartPr/>
              <p14:nvPr/>
            </p14:nvContentPartPr>
            <p14:xfrm>
              <a:off x="1431422" y="3315016"/>
              <a:ext cx="205920" cy="648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EF7C6119-917F-4AA7-AC69-4B5CA19F956E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413782" y="3297376"/>
                <a:ext cx="24156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1C762DE1-06DA-4D5C-9749-4D38D3C7C824}"/>
                  </a:ext>
                </a:extLst>
              </p14:cNvPr>
              <p14:cNvContentPartPr/>
              <p14:nvPr/>
            </p14:nvContentPartPr>
            <p14:xfrm>
              <a:off x="3338342" y="3291616"/>
              <a:ext cx="196920" cy="108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1C762DE1-06DA-4D5C-9749-4D38D3C7C824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320342" y="3273976"/>
                <a:ext cx="2325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CD8B2DBF-B5F5-495B-A5E5-F0FB65D70796}"/>
                  </a:ext>
                </a:extLst>
              </p14:cNvPr>
              <p14:cNvContentPartPr/>
              <p14:nvPr/>
            </p14:nvContentPartPr>
            <p14:xfrm>
              <a:off x="5302502" y="3347776"/>
              <a:ext cx="229320" cy="1008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CD8B2DBF-B5F5-495B-A5E5-F0FB65D70796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284502" y="3329776"/>
                <a:ext cx="2649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A9E9001-91E1-4B04-81F8-42D91E5A9FF8}"/>
                  </a:ext>
                </a:extLst>
              </p14:cNvPr>
              <p14:cNvContentPartPr/>
              <p14:nvPr/>
            </p14:nvContentPartPr>
            <p14:xfrm>
              <a:off x="2770262" y="1787896"/>
              <a:ext cx="252360" cy="27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A9E9001-91E1-4B04-81F8-42D91E5A9FF8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2752262" y="1770256"/>
                <a:ext cx="28800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C691526F-C4EA-42F2-BA0A-B470CACF64BE}"/>
                  </a:ext>
                </a:extLst>
              </p14:cNvPr>
              <p14:cNvContentPartPr/>
              <p14:nvPr/>
            </p14:nvContentPartPr>
            <p14:xfrm>
              <a:off x="4784462" y="1845856"/>
              <a:ext cx="255240" cy="3240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C691526F-C4EA-42F2-BA0A-B470CACF64BE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4766462" y="1827856"/>
                <a:ext cx="2908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10124E21-5084-4A95-859D-8DAE6FA08C84}"/>
                  </a:ext>
                </a:extLst>
              </p14:cNvPr>
              <p14:cNvContentPartPr/>
              <p14:nvPr/>
            </p14:nvContentPartPr>
            <p14:xfrm>
              <a:off x="2188142" y="2498176"/>
              <a:ext cx="287640" cy="1764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10124E21-5084-4A95-859D-8DAE6FA08C84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2170142" y="2480536"/>
                <a:ext cx="323280" cy="5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CE9EDC5-C65C-4C7D-A04B-B4C66F555B58}"/>
              </a:ext>
            </a:extLst>
          </p:cNvPr>
          <p:cNvGrpSpPr/>
          <p:nvPr/>
        </p:nvGrpSpPr>
        <p:grpSpPr>
          <a:xfrm>
            <a:off x="2118302" y="1896976"/>
            <a:ext cx="512640" cy="168840"/>
            <a:chOff x="2118302" y="1896976"/>
            <a:chExt cx="512640" cy="16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809AB04-51EE-4721-9F8E-08991F6DFC8F}"/>
                    </a:ext>
                  </a:extLst>
                </p14:cNvPr>
                <p14:cNvContentPartPr/>
                <p14:nvPr/>
              </p14:nvContentPartPr>
              <p14:xfrm>
                <a:off x="2135582" y="1904176"/>
                <a:ext cx="82080" cy="522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809AB04-51EE-4721-9F8E-08991F6DFC8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117582" y="1886536"/>
                  <a:ext cx="1177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64EE81D-39A1-4275-B932-43B71E5B382A}"/>
                    </a:ext>
                  </a:extLst>
                </p14:cNvPr>
                <p14:cNvContentPartPr/>
                <p14:nvPr/>
              </p14:nvContentPartPr>
              <p14:xfrm>
                <a:off x="2118302" y="1896976"/>
                <a:ext cx="99360" cy="1166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64EE81D-39A1-4275-B932-43B71E5B382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100662" y="1878976"/>
                  <a:ext cx="135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C25D5A5-7B72-4853-8FAD-1DF6AAC644B1}"/>
                    </a:ext>
                  </a:extLst>
                </p14:cNvPr>
                <p14:cNvContentPartPr/>
                <p14:nvPr/>
              </p14:nvContentPartPr>
              <p14:xfrm>
                <a:off x="2303702" y="1966096"/>
                <a:ext cx="52200" cy="964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C25D5A5-7B72-4853-8FAD-1DF6AAC644B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285702" y="1948096"/>
                  <a:ext cx="87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32F28EF-10AD-45F1-A5B2-D509947033BD}"/>
                    </a:ext>
                  </a:extLst>
                </p14:cNvPr>
                <p14:cNvContentPartPr/>
                <p14:nvPr/>
              </p14:nvContentPartPr>
              <p14:xfrm>
                <a:off x="2458142" y="1959616"/>
                <a:ext cx="5040" cy="925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32F28EF-10AD-45F1-A5B2-D509947033B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440142" y="1941616"/>
                  <a:ext cx="406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B0095DE-685B-416F-8494-E30BEB4C05D0}"/>
                    </a:ext>
                  </a:extLst>
                </p14:cNvPr>
                <p14:cNvContentPartPr/>
                <p14:nvPr/>
              </p14:nvContentPartPr>
              <p14:xfrm>
                <a:off x="2406662" y="1959616"/>
                <a:ext cx="224280" cy="1062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B0095DE-685B-416F-8494-E30BEB4C05D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389022" y="1941616"/>
                  <a:ext cx="25992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926D42C-B839-4A77-BF03-24B1D82F707C}"/>
              </a:ext>
            </a:extLst>
          </p:cNvPr>
          <p:cNvGrpSpPr/>
          <p:nvPr/>
        </p:nvGrpSpPr>
        <p:grpSpPr>
          <a:xfrm>
            <a:off x="3994982" y="1751536"/>
            <a:ext cx="542880" cy="264600"/>
            <a:chOff x="3994982" y="1751536"/>
            <a:chExt cx="542880" cy="26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F2A8DA6-A9EE-41D3-AAB4-8FD126783F13}"/>
                    </a:ext>
                  </a:extLst>
                </p14:cNvPr>
                <p14:cNvContentPartPr/>
                <p14:nvPr/>
              </p14:nvContentPartPr>
              <p14:xfrm>
                <a:off x="3994982" y="1751536"/>
                <a:ext cx="149040" cy="1321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F2A8DA6-A9EE-41D3-AAB4-8FD126783F1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977342" y="1733896"/>
                  <a:ext cx="1846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6A9DDA9-7CC9-4C65-8865-1CB429531C73}"/>
                    </a:ext>
                  </a:extLst>
                </p14:cNvPr>
                <p14:cNvContentPartPr/>
                <p14:nvPr/>
              </p14:nvContentPartPr>
              <p14:xfrm>
                <a:off x="4204142" y="1854856"/>
                <a:ext cx="77760" cy="997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6A9DDA9-7CC9-4C65-8865-1CB429531C7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186142" y="1837216"/>
                  <a:ext cx="113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5AF89E3-D8E9-465B-BA18-456F3ACD45FF}"/>
                    </a:ext>
                  </a:extLst>
                </p14:cNvPr>
                <p14:cNvContentPartPr/>
                <p14:nvPr/>
              </p14:nvContentPartPr>
              <p14:xfrm>
                <a:off x="4362542" y="1862416"/>
                <a:ext cx="5760" cy="1227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5AF89E3-D8E9-465B-BA18-456F3ACD45F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344902" y="1844416"/>
                  <a:ext cx="41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5905215-036A-4F23-BE62-16F73C08E036}"/>
                    </a:ext>
                  </a:extLst>
                </p14:cNvPr>
                <p14:cNvContentPartPr/>
                <p14:nvPr/>
              </p14:nvContentPartPr>
              <p14:xfrm>
                <a:off x="4318262" y="1920016"/>
                <a:ext cx="106200" cy="82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5905215-036A-4F23-BE62-16F73C08E03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300262" y="1902376"/>
                  <a:ext cx="141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996FB77-5DC0-47B6-828D-FA0A87258CFA}"/>
                    </a:ext>
                  </a:extLst>
                </p14:cNvPr>
                <p14:cNvContentPartPr/>
                <p14:nvPr/>
              </p14:nvContentPartPr>
              <p14:xfrm>
                <a:off x="4460822" y="1887976"/>
                <a:ext cx="77040" cy="1281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996FB77-5DC0-47B6-828D-FA0A87258CF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443182" y="1869976"/>
                  <a:ext cx="112680" cy="16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904389E2-F977-4532-94DF-DBC5C301A93C}"/>
                  </a:ext>
                </a:extLst>
              </p14:cNvPr>
              <p14:cNvContentPartPr/>
              <p14:nvPr/>
            </p14:nvContentPartPr>
            <p14:xfrm>
              <a:off x="5813702" y="2587816"/>
              <a:ext cx="625680" cy="8604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904389E2-F977-4532-94DF-DBC5C301A93C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5795702" y="2570176"/>
                <a:ext cx="66132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E761A016-5F34-4853-9373-70AC8DB7C919}"/>
                  </a:ext>
                </a:extLst>
              </p14:cNvPr>
              <p14:cNvContentPartPr/>
              <p14:nvPr/>
            </p14:nvContentPartPr>
            <p14:xfrm>
              <a:off x="7117622" y="2567296"/>
              <a:ext cx="376200" cy="5652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E761A016-5F34-4853-9373-70AC8DB7C919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7099622" y="2549296"/>
                <a:ext cx="4118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859FC592-D75D-4109-96DF-35DC01564611}"/>
                  </a:ext>
                </a:extLst>
              </p14:cNvPr>
              <p14:cNvContentPartPr/>
              <p14:nvPr/>
            </p14:nvContentPartPr>
            <p14:xfrm>
              <a:off x="5849702" y="3360016"/>
              <a:ext cx="588600" cy="1476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859FC592-D75D-4109-96DF-35DC01564611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5832062" y="3342376"/>
                <a:ext cx="6242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C7C93E15-A5D8-4B52-956B-2BCE1A8CCE83}"/>
                  </a:ext>
                </a:extLst>
              </p14:cNvPr>
              <p14:cNvContentPartPr/>
              <p14:nvPr/>
            </p14:nvContentPartPr>
            <p14:xfrm>
              <a:off x="3885902" y="3347776"/>
              <a:ext cx="542880" cy="5508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C7C93E15-A5D8-4B52-956B-2BCE1A8CCE83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3868262" y="3329776"/>
                <a:ext cx="5785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9C1E5C0E-A4CD-4832-BBCE-FAF71BBF4F95}"/>
                  </a:ext>
                </a:extLst>
              </p14:cNvPr>
              <p14:cNvContentPartPr/>
              <p14:nvPr/>
            </p14:nvContentPartPr>
            <p14:xfrm>
              <a:off x="1987262" y="3367216"/>
              <a:ext cx="288000" cy="2664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9C1E5C0E-A4CD-4832-BBCE-FAF71BBF4F95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1969262" y="3349216"/>
                <a:ext cx="3236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3D5162A4-EC43-416A-8CA9-FA5E32DBDB9D}"/>
                  </a:ext>
                </a:extLst>
              </p14:cNvPr>
              <p14:cNvContentPartPr/>
              <p14:nvPr/>
            </p14:nvContentPartPr>
            <p14:xfrm>
              <a:off x="906182" y="3652696"/>
              <a:ext cx="5187240" cy="8604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3D5162A4-EC43-416A-8CA9-FA5E32DBDB9D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888182" y="3634696"/>
                <a:ext cx="5222880" cy="12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37BD263-D93F-489B-A84B-A75CAE4903A3}"/>
              </a:ext>
            </a:extLst>
          </p:cNvPr>
          <p:cNvGrpSpPr/>
          <p:nvPr/>
        </p:nvGrpSpPr>
        <p:grpSpPr>
          <a:xfrm>
            <a:off x="1777382" y="4007656"/>
            <a:ext cx="2369520" cy="374400"/>
            <a:chOff x="1777382" y="4007656"/>
            <a:chExt cx="2369520" cy="37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8E9E838-A6CF-468E-8923-4116F24F4AA7}"/>
                    </a:ext>
                  </a:extLst>
                </p14:cNvPr>
                <p14:cNvContentPartPr/>
                <p14:nvPr/>
              </p14:nvContentPartPr>
              <p14:xfrm>
                <a:off x="1777382" y="4051216"/>
                <a:ext cx="145800" cy="2613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8E9E838-A6CF-468E-8923-4116F24F4AA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759382" y="4033576"/>
                  <a:ext cx="1814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985B463-BC72-423E-9E46-F99A44BB2919}"/>
                    </a:ext>
                  </a:extLst>
                </p14:cNvPr>
                <p14:cNvContentPartPr/>
                <p14:nvPr/>
              </p14:nvContentPartPr>
              <p14:xfrm>
                <a:off x="1951622" y="4034656"/>
                <a:ext cx="34560" cy="2415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985B463-BC72-423E-9E46-F99A44BB291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933622" y="4017016"/>
                  <a:ext cx="702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5A03938-AB1F-4D1A-B4ED-CEDC863B5C4C}"/>
                    </a:ext>
                  </a:extLst>
                </p14:cNvPr>
                <p14:cNvContentPartPr/>
                <p14:nvPr/>
              </p14:nvContentPartPr>
              <p14:xfrm>
                <a:off x="2065022" y="4162096"/>
                <a:ext cx="122760" cy="1134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5A03938-AB1F-4D1A-B4ED-CEDC863B5C4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047382" y="4144096"/>
                  <a:ext cx="158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8BA771B-8FA7-4796-A9D3-34002AEEDD6C}"/>
                    </a:ext>
                  </a:extLst>
                </p14:cNvPr>
                <p14:cNvContentPartPr/>
                <p14:nvPr/>
              </p14:nvContentPartPr>
              <p14:xfrm>
                <a:off x="2285702" y="4143016"/>
                <a:ext cx="442440" cy="1760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8BA771B-8FA7-4796-A9D3-34002AEEDD6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268062" y="4125376"/>
                  <a:ext cx="4780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5C43FB2-0705-473C-96F2-BFAEDE2C20BE}"/>
                    </a:ext>
                  </a:extLst>
                </p14:cNvPr>
                <p14:cNvContentPartPr/>
                <p14:nvPr/>
              </p14:nvContentPartPr>
              <p14:xfrm>
                <a:off x="3030182" y="4168216"/>
                <a:ext cx="401040" cy="1580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5C43FB2-0705-473C-96F2-BFAEDE2C20B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012182" y="4150216"/>
                  <a:ext cx="436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C1FE97D-2EC9-4B63-956F-DCE1010AEAE5}"/>
                    </a:ext>
                  </a:extLst>
                </p14:cNvPr>
                <p14:cNvContentPartPr/>
                <p14:nvPr/>
              </p14:nvContentPartPr>
              <p14:xfrm>
                <a:off x="3605102" y="4077136"/>
                <a:ext cx="104040" cy="2487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C1FE97D-2EC9-4B63-956F-DCE1010AEAE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587102" y="4059136"/>
                  <a:ext cx="1396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BEE682A-CC00-4A90-ACA4-4602CA77EC8A}"/>
                    </a:ext>
                  </a:extLst>
                </p14:cNvPr>
                <p14:cNvContentPartPr/>
                <p14:nvPr/>
              </p14:nvContentPartPr>
              <p14:xfrm>
                <a:off x="3798062" y="4219696"/>
                <a:ext cx="67320" cy="1314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BEE682A-CC00-4A90-ACA4-4602CA77EC8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780422" y="4201696"/>
                  <a:ext cx="1029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433D95E-7313-4F19-AEE3-AFECD23CE884}"/>
                    </a:ext>
                  </a:extLst>
                </p14:cNvPr>
                <p14:cNvContentPartPr/>
                <p14:nvPr/>
              </p14:nvContentPartPr>
              <p14:xfrm>
                <a:off x="4006142" y="4095496"/>
                <a:ext cx="19080" cy="2228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433D95E-7313-4F19-AEE3-AFECD23CE88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988502" y="4077856"/>
                  <a:ext cx="547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A8D7F95-33D8-4071-B088-CB8B53B85912}"/>
                    </a:ext>
                  </a:extLst>
                </p14:cNvPr>
                <p14:cNvContentPartPr/>
                <p14:nvPr/>
              </p14:nvContentPartPr>
              <p14:xfrm>
                <a:off x="3994982" y="4007656"/>
                <a:ext cx="151920" cy="3744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A8D7F95-33D8-4071-B088-CB8B53B8591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977342" y="3990016"/>
                  <a:ext cx="187560" cy="41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3EBF739F-A76F-44E3-9323-045F9D30C226}"/>
              </a:ext>
            </a:extLst>
          </p:cNvPr>
          <p:cNvGrpSpPr/>
          <p:nvPr/>
        </p:nvGrpSpPr>
        <p:grpSpPr>
          <a:xfrm>
            <a:off x="4716062" y="4079656"/>
            <a:ext cx="688680" cy="293760"/>
            <a:chOff x="4716062" y="4079656"/>
            <a:chExt cx="688680" cy="29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346CB7D-6DEB-4C83-B93B-14EE4EDEB893}"/>
                    </a:ext>
                  </a:extLst>
                </p14:cNvPr>
                <p14:cNvContentPartPr/>
                <p14:nvPr/>
              </p14:nvContentPartPr>
              <p14:xfrm>
                <a:off x="4716062" y="4230136"/>
                <a:ext cx="237240" cy="1083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346CB7D-6DEB-4C83-B93B-14EE4EDEB89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98062" y="4212496"/>
                  <a:ext cx="2728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4B59C50-A4B8-46B5-B391-DCBC8351E2AD}"/>
                    </a:ext>
                  </a:extLst>
                </p14:cNvPr>
                <p14:cNvContentPartPr/>
                <p14:nvPr/>
              </p14:nvContentPartPr>
              <p14:xfrm>
                <a:off x="4968062" y="4132576"/>
                <a:ext cx="124920" cy="2408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4B59C50-A4B8-46B5-B391-DCBC8351E2A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950422" y="4114576"/>
                  <a:ext cx="1605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FA1BF69-236B-4285-B6F0-D9F4DE5F23AC}"/>
                    </a:ext>
                  </a:extLst>
                </p14:cNvPr>
                <p14:cNvContentPartPr/>
                <p14:nvPr/>
              </p14:nvContentPartPr>
              <p14:xfrm>
                <a:off x="5065982" y="4079656"/>
                <a:ext cx="338760" cy="2790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FA1BF69-236B-4285-B6F0-D9F4DE5F23A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047982" y="4062016"/>
                  <a:ext cx="374400" cy="31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52C04F0B-EACD-4910-866F-5A25338F06FB}"/>
              </a:ext>
            </a:extLst>
          </p:cNvPr>
          <p:cNvGrpSpPr/>
          <p:nvPr/>
        </p:nvGrpSpPr>
        <p:grpSpPr>
          <a:xfrm>
            <a:off x="5944022" y="3980656"/>
            <a:ext cx="1033200" cy="393840"/>
            <a:chOff x="5944022" y="3980656"/>
            <a:chExt cx="1033200" cy="39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564511D-64EF-479C-81D5-6142BED7A78A}"/>
                    </a:ext>
                  </a:extLst>
                </p14:cNvPr>
                <p14:cNvContentPartPr/>
                <p14:nvPr/>
              </p14:nvContentPartPr>
              <p14:xfrm>
                <a:off x="5944022" y="3980656"/>
                <a:ext cx="14040" cy="1134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564511D-64EF-479C-81D5-6142BED7A78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926382" y="3962656"/>
                  <a:ext cx="49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1A67C08-007C-4FF5-B075-C40BB85441F5}"/>
                    </a:ext>
                  </a:extLst>
                </p14:cNvPr>
                <p14:cNvContentPartPr/>
                <p14:nvPr/>
              </p14:nvContentPartPr>
              <p14:xfrm>
                <a:off x="6030062" y="3995416"/>
                <a:ext cx="11880" cy="1504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1A67C08-007C-4FF5-B075-C40BB85441F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012422" y="3977416"/>
                  <a:ext cx="475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1ADF1E4-E4A5-4AA2-BC9B-F90E16642874}"/>
                    </a:ext>
                  </a:extLst>
                </p14:cNvPr>
                <p14:cNvContentPartPr/>
                <p14:nvPr/>
              </p14:nvContentPartPr>
              <p14:xfrm>
                <a:off x="6086222" y="4254256"/>
                <a:ext cx="129600" cy="950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1ADF1E4-E4A5-4AA2-BC9B-F90E1664287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068582" y="4236616"/>
                  <a:ext cx="165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7FD92DE-150D-421F-8363-FD349260BD42}"/>
                    </a:ext>
                  </a:extLst>
                </p14:cNvPr>
                <p14:cNvContentPartPr/>
                <p14:nvPr/>
              </p14:nvContentPartPr>
              <p14:xfrm>
                <a:off x="6323462" y="4246336"/>
                <a:ext cx="374400" cy="1281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7FD92DE-150D-421F-8363-FD349260BD4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305462" y="4228696"/>
                  <a:ext cx="4100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B3C1C80-4E4E-4F18-9C30-34A8341709D9}"/>
                    </a:ext>
                  </a:extLst>
                </p14:cNvPr>
                <p14:cNvContentPartPr/>
                <p14:nvPr/>
              </p14:nvContentPartPr>
              <p14:xfrm>
                <a:off x="6859862" y="3985336"/>
                <a:ext cx="117360" cy="2059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B3C1C80-4E4E-4F18-9C30-34A8341709D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41862" y="3967696"/>
                  <a:ext cx="15300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A5BF9649-0A1A-41C2-98FC-99F62CFFF83C}"/>
              </a:ext>
            </a:extLst>
          </p:cNvPr>
          <p:cNvGrpSpPr/>
          <p:nvPr/>
        </p:nvGrpSpPr>
        <p:grpSpPr>
          <a:xfrm>
            <a:off x="7260902" y="4103056"/>
            <a:ext cx="1275120" cy="441720"/>
            <a:chOff x="7260902" y="4103056"/>
            <a:chExt cx="1275120" cy="4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7A30D48-2832-4851-B9F5-C69F3128A1E0}"/>
                    </a:ext>
                  </a:extLst>
                </p14:cNvPr>
                <p14:cNvContentPartPr/>
                <p14:nvPr/>
              </p14:nvContentPartPr>
              <p14:xfrm>
                <a:off x="7260902" y="4103056"/>
                <a:ext cx="197280" cy="4096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7A30D48-2832-4851-B9F5-C69F3128A1E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243262" y="4085056"/>
                  <a:ext cx="2329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2DF037E-86B6-4AF9-8CE7-3AB1E55D01C1}"/>
                    </a:ext>
                  </a:extLst>
                </p14:cNvPr>
                <p14:cNvContentPartPr/>
                <p14:nvPr/>
              </p14:nvContentPartPr>
              <p14:xfrm>
                <a:off x="7572662" y="4272976"/>
                <a:ext cx="87840" cy="1681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2DF037E-86B6-4AF9-8CE7-3AB1E55D01C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555022" y="4254976"/>
                  <a:ext cx="1234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C6733FD-A80C-4153-A06C-C595863E6100}"/>
                    </a:ext>
                  </a:extLst>
                </p14:cNvPr>
                <p14:cNvContentPartPr/>
                <p14:nvPr/>
              </p14:nvContentPartPr>
              <p14:xfrm>
                <a:off x="7692182" y="4126816"/>
                <a:ext cx="440640" cy="3340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C6733FD-A80C-4153-A06C-C595863E610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674542" y="4109176"/>
                  <a:ext cx="4762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C104FD9-D4AC-40FF-B345-6CCBDF90AC76}"/>
                    </a:ext>
                  </a:extLst>
                </p14:cNvPr>
                <p14:cNvContentPartPr/>
                <p14:nvPr/>
              </p14:nvContentPartPr>
              <p14:xfrm>
                <a:off x="8191142" y="4328056"/>
                <a:ext cx="234720" cy="1558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C104FD9-D4AC-40FF-B345-6CCBDF90AC7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173142" y="4310056"/>
                  <a:ext cx="270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7755B67-EABF-4C2E-B5CB-5FD76EC7BE2A}"/>
                    </a:ext>
                  </a:extLst>
                </p14:cNvPr>
                <p14:cNvContentPartPr/>
                <p14:nvPr/>
              </p14:nvContentPartPr>
              <p14:xfrm>
                <a:off x="8453582" y="4337416"/>
                <a:ext cx="82440" cy="2073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7755B67-EABF-4C2E-B5CB-5FD76EC7BE2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435582" y="4319776"/>
                  <a:ext cx="118080" cy="24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F1E1AEDA-5102-4A51-B18B-B6F60B00CC64}"/>
                  </a:ext>
                </a:extLst>
              </p14:cNvPr>
              <p14:cNvContentPartPr/>
              <p14:nvPr/>
            </p14:nvContentPartPr>
            <p14:xfrm>
              <a:off x="6047702" y="4594816"/>
              <a:ext cx="816480" cy="8964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F1E1AEDA-5102-4A51-B18B-B6F60B00CC64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6029702" y="4577176"/>
                <a:ext cx="852120" cy="12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74A11B4-E554-4159-AF41-730C8300DE51}"/>
              </a:ext>
            </a:extLst>
          </p:cNvPr>
          <p:cNvGrpSpPr/>
          <p:nvPr/>
        </p:nvGrpSpPr>
        <p:grpSpPr>
          <a:xfrm>
            <a:off x="1180142" y="4234456"/>
            <a:ext cx="324720" cy="189000"/>
            <a:chOff x="1180142" y="4234456"/>
            <a:chExt cx="324720" cy="18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D5B0CF6-37BF-4F04-A6A0-69162CDC91C8}"/>
                    </a:ext>
                  </a:extLst>
                </p14:cNvPr>
                <p14:cNvContentPartPr/>
                <p14:nvPr/>
              </p14:nvContentPartPr>
              <p14:xfrm>
                <a:off x="1180142" y="4308256"/>
                <a:ext cx="253800" cy="219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D5B0CF6-37BF-4F04-A6A0-69162CDC91C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62142" y="4290616"/>
                  <a:ext cx="2894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3623C43-03FE-433E-B584-D7D3A70EECF5}"/>
                    </a:ext>
                  </a:extLst>
                </p14:cNvPr>
                <p14:cNvContentPartPr/>
                <p14:nvPr/>
              </p14:nvContentPartPr>
              <p14:xfrm>
                <a:off x="1387862" y="4234456"/>
                <a:ext cx="117000" cy="1890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3623C43-03FE-433E-B584-D7D3A70EECF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369862" y="4216816"/>
                  <a:ext cx="152640" cy="22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DA27281B-3120-4032-953A-31BA0AA70F35}"/>
                  </a:ext>
                </a:extLst>
              </p14:cNvPr>
              <p14:cNvContentPartPr/>
              <p14:nvPr/>
            </p14:nvContentPartPr>
            <p14:xfrm>
              <a:off x="6164702" y="4665016"/>
              <a:ext cx="1753200" cy="8424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DA27281B-3120-4032-953A-31BA0AA70F35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6147062" y="4647376"/>
                <a:ext cx="1788840" cy="11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6048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05BC-78E5-4512-B9CC-BDA58F6A1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train PR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F8E70-7F6D-4CA4-933F-588E22E6A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en-US" b="1"/>
              <a:t>Add “new” features </a:t>
            </a:r>
            <a:r>
              <a:rPr lang="en-US"/>
              <a:t>(high-order features)</a:t>
            </a:r>
          </a:p>
          <a:p>
            <a:r>
              <a:rPr lang="en-US"/>
              <a:t>2. </a:t>
            </a:r>
            <a:r>
              <a:rPr lang="en-US" b="1"/>
              <a:t>Run Linear regression </a:t>
            </a:r>
            <a:r>
              <a:rPr lang="en-US"/>
              <a:t>training algorithms (e.g., Normal Eq., Gradient descent).</a:t>
            </a:r>
          </a:p>
          <a:p>
            <a:endParaRPr lang="en-US"/>
          </a:p>
          <a:p>
            <a:r>
              <a:rPr lang="en-US"/>
              <a:t>&gt;&gt; Go to code.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7B848-74B4-44DF-9F3D-7428C4E5B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FB4688-3890-4D99-9774-F996BA95A65D}"/>
              </a:ext>
            </a:extLst>
          </p:cNvPr>
          <p:cNvGrpSpPr/>
          <p:nvPr/>
        </p:nvGrpSpPr>
        <p:grpSpPr>
          <a:xfrm>
            <a:off x="308582" y="1340776"/>
            <a:ext cx="183600" cy="140400"/>
            <a:chOff x="308582" y="1340776"/>
            <a:chExt cx="183600" cy="14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0E915F-7810-44D7-AF9B-30EF6866CEDB}"/>
                    </a:ext>
                  </a:extLst>
                </p14:cNvPr>
                <p14:cNvContentPartPr/>
                <p14:nvPr/>
              </p14:nvContentPartPr>
              <p14:xfrm>
                <a:off x="308582" y="1406656"/>
                <a:ext cx="146520" cy="11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0E915F-7810-44D7-AF9B-30EF6866CED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0942" y="1388656"/>
                  <a:ext cx="182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77DFFF3-BD7A-4AA4-B9EB-AC5F84E1B310}"/>
                    </a:ext>
                  </a:extLst>
                </p14:cNvPr>
                <p14:cNvContentPartPr/>
                <p14:nvPr/>
              </p14:nvContentPartPr>
              <p14:xfrm>
                <a:off x="424862" y="1340776"/>
                <a:ext cx="67320" cy="140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77DFFF3-BD7A-4AA4-B9EB-AC5F84E1B31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7222" y="1322776"/>
                  <a:ext cx="102960" cy="17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7413299-4FEB-4A96-8E31-45781B45243C}"/>
                  </a:ext>
                </a:extLst>
              </p14:cNvPr>
              <p14:cNvContentPartPr/>
              <p14:nvPr/>
            </p14:nvContentPartPr>
            <p14:xfrm>
              <a:off x="1514222" y="1593136"/>
              <a:ext cx="1395360" cy="41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7413299-4FEB-4A96-8E31-45781B4524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96582" y="1575136"/>
                <a:ext cx="14310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7438C90-A16D-4BA0-894D-1F8EE57D1C85}"/>
                  </a:ext>
                </a:extLst>
              </p14:cNvPr>
              <p14:cNvContentPartPr/>
              <p14:nvPr/>
            </p14:nvContentPartPr>
            <p14:xfrm>
              <a:off x="3417542" y="1605376"/>
              <a:ext cx="1671480" cy="313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7438C90-A16D-4BA0-894D-1F8EE57D1C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99542" y="1587376"/>
                <a:ext cx="17071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FD7CEB8-13F0-4F6E-B267-67897EA762E1}"/>
                  </a:ext>
                </a:extLst>
              </p14:cNvPr>
              <p14:cNvContentPartPr/>
              <p14:nvPr/>
            </p14:nvContentPartPr>
            <p14:xfrm>
              <a:off x="1490462" y="2045296"/>
              <a:ext cx="1734120" cy="50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FD7CEB8-13F0-4F6E-B267-67897EA762E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72462" y="2027296"/>
                <a:ext cx="1769760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1075B26-5D2A-4C78-A32D-827005FF1CEA}"/>
              </a:ext>
            </a:extLst>
          </p:cNvPr>
          <p:cNvGrpSpPr/>
          <p:nvPr/>
        </p:nvGrpSpPr>
        <p:grpSpPr>
          <a:xfrm>
            <a:off x="6513182" y="2058616"/>
            <a:ext cx="1084320" cy="71280"/>
            <a:chOff x="6513182" y="2058616"/>
            <a:chExt cx="1084320" cy="7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EC719FE-C918-47E1-A9A3-30B339C5DEF4}"/>
                    </a:ext>
                  </a:extLst>
                </p14:cNvPr>
                <p14:cNvContentPartPr/>
                <p14:nvPr/>
              </p14:nvContentPartPr>
              <p14:xfrm>
                <a:off x="7315622" y="2108296"/>
                <a:ext cx="3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EC719FE-C918-47E1-A9A3-30B339C5DEF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97982" y="20906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64A751-47CA-4DBC-A70F-91EB5971C63F}"/>
                    </a:ext>
                  </a:extLst>
                </p14:cNvPr>
                <p14:cNvContentPartPr/>
                <p14:nvPr/>
              </p14:nvContentPartPr>
              <p14:xfrm>
                <a:off x="6513182" y="2058616"/>
                <a:ext cx="1084320" cy="71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64A751-47CA-4DBC-A70F-91EB5971C63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95182" y="2040976"/>
                  <a:ext cx="1119960" cy="10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9D0F2B4-37E3-4E46-A1CD-92FA213D6723}"/>
                  </a:ext>
                </a:extLst>
              </p14:cNvPr>
              <p14:cNvContentPartPr/>
              <p14:nvPr/>
            </p14:nvContentPartPr>
            <p14:xfrm>
              <a:off x="679022" y="2388376"/>
              <a:ext cx="1791720" cy="975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9D0F2B4-37E3-4E46-A1CD-92FA213D672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1382" y="2370376"/>
                <a:ext cx="1827360" cy="13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5924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2539B7-CF7C-4DCE-80AC-2B05D7E69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2067694"/>
            <a:ext cx="6768752" cy="1224136"/>
          </a:xfrm>
        </p:spPr>
        <p:txBody>
          <a:bodyPr>
            <a:normAutofit/>
          </a:bodyPr>
          <a:lstStyle/>
          <a:p>
            <a:r>
              <a:rPr lang="en-US" sz="3000"/>
              <a:t>UNDERFITTING AND OVERFITTING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1421C59-63F0-4049-ADF5-67888475870B}"/>
                  </a:ext>
                </a:extLst>
              </p14:cNvPr>
              <p14:cNvContentPartPr/>
              <p14:nvPr/>
            </p14:nvContentPartPr>
            <p14:xfrm>
              <a:off x="5248733" y="2611398"/>
              <a:ext cx="2093400" cy="63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1421C59-63F0-4049-ADF5-6788847587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30733" y="2593398"/>
                <a:ext cx="2129040" cy="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7621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75B45-4753-4C81-8E5B-842FAFAA5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Methods to identify underfitting/overfitting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EBF74-76AC-4538-9329-BA7FEC47F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/>
              <a:t>1. Use </a:t>
            </a:r>
            <a:r>
              <a:rPr lang="en-US" sz="2000" b="1"/>
              <a:t>cross-validation</a:t>
            </a:r>
            <a:r>
              <a:rPr lang="en-US" sz="2000"/>
              <a:t>: </a:t>
            </a:r>
          </a:p>
          <a:p>
            <a:pPr lvl="1">
              <a:spcBef>
                <a:spcPts val="0"/>
              </a:spcBef>
            </a:pPr>
            <a:r>
              <a:rPr lang="en-US"/>
              <a:t>Underfitting models :</a:t>
            </a:r>
            <a:endParaRPr lang="en-US" strike="sngStrike"/>
          </a:p>
          <a:p>
            <a:pPr lvl="1">
              <a:spcBef>
                <a:spcPts val="0"/>
              </a:spcBef>
            </a:pPr>
            <a:r>
              <a:rPr lang="en-US"/>
              <a:t>Overfitting model:</a:t>
            </a:r>
          </a:p>
          <a:p>
            <a:pPr lvl="1">
              <a:spcBef>
                <a:spcPts val="0"/>
              </a:spcBef>
            </a:pPr>
            <a:endParaRPr lang="en-US"/>
          </a:p>
          <a:p>
            <a:pPr marL="0" lvl="1" indent="0">
              <a:spcBef>
                <a:spcPts val="0"/>
              </a:spcBef>
              <a:buNone/>
            </a:pPr>
            <a:r>
              <a:rPr lang="en-US"/>
              <a:t>2. Use </a:t>
            </a:r>
            <a:r>
              <a:rPr lang="en-US" b="1"/>
              <a:t>learning curves</a:t>
            </a:r>
            <a:r>
              <a:rPr lang="en-US"/>
              <a:t>: plot </a:t>
            </a:r>
            <a:r>
              <a:rPr lang="en-US" b="1"/>
              <a:t>performance against training set size </a:t>
            </a:r>
            <a:r>
              <a:rPr lang="en-US"/>
              <a:t>(or the training iteration).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/>
              <a:t>    </a:t>
            </a:r>
            <a:r>
              <a:rPr lang="en-US">
                <a:sym typeface="Wingdings" panose="05000000000000000000" pitchFamily="2" charset="2"/>
              </a:rPr>
              <a:t> </a:t>
            </a:r>
            <a:r>
              <a:rPr lang="en-US" b="1">
                <a:sym typeface="Wingdings" panose="05000000000000000000" pitchFamily="2" charset="2"/>
              </a:rPr>
              <a:t> </a:t>
            </a:r>
          </a:p>
          <a:p>
            <a:pPr marL="0" lvl="1" indent="0">
              <a:spcBef>
                <a:spcPts val="0"/>
              </a:spcBef>
              <a:buNone/>
            </a:pPr>
            <a:endParaRPr lang="en-US"/>
          </a:p>
          <a:p>
            <a:pPr marL="250818" lvl="1" indent="0">
              <a:spcBef>
                <a:spcPts val="0"/>
              </a:spcBef>
              <a:buNone/>
            </a:pPr>
            <a:r>
              <a:rPr lang="en-US"/>
              <a:t>&gt;&gt; Go to code.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F642B-FA07-4D67-9E14-268BFAABD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B29065C-D334-40EA-82FE-9CF6C8D0681D}"/>
                  </a:ext>
                </a:extLst>
              </p14:cNvPr>
              <p14:cNvContentPartPr/>
              <p14:nvPr/>
            </p14:nvContentPartPr>
            <p14:xfrm>
              <a:off x="330053" y="1393493"/>
              <a:ext cx="168840" cy="831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B29065C-D334-40EA-82FE-9CF6C8D068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053" y="1375493"/>
                <a:ext cx="204480" cy="86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C9A9902-3B69-4A63-AEA7-3F7750E30A86}"/>
              </a:ext>
            </a:extLst>
          </p:cNvPr>
          <p:cNvGrpSpPr/>
          <p:nvPr/>
        </p:nvGrpSpPr>
        <p:grpSpPr>
          <a:xfrm>
            <a:off x="3411653" y="1298093"/>
            <a:ext cx="679680" cy="173520"/>
            <a:chOff x="3411653" y="1298093"/>
            <a:chExt cx="679680" cy="1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26BFE78-2DBC-458A-BA8F-7DBE7FFEA2F2}"/>
                    </a:ext>
                  </a:extLst>
                </p14:cNvPr>
                <p14:cNvContentPartPr/>
                <p14:nvPr/>
              </p14:nvContentPartPr>
              <p14:xfrm>
                <a:off x="3411653" y="1342013"/>
                <a:ext cx="36720" cy="11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26BFE78-2DBC-458A-BA8F-7DBE7FFEA2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93653" y="1324373"/>
                  <a:ext cx="723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57B2B22-43C9-46A7-900F-A6E862F0CDD1}"/>
                    </a:ext>
                  </a:extLst>
                </p14:cNvPr>
                <p14:cNvContentPartPr/>
                <p14:nvPr/>
              </p14:nvContentPartPr>
              <p14:xfrm>
                <a:off x="3421733" y="1298093"/>
                <a:ext cx="268560" cy="171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57B2B22-43C9-46A7-900F-A6E862F0CDD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03733" y="1280453"/>
                  <a:ext cx="304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95907F6-39D1-49F2-BE81-FCBA19CA4708}"/>
                    </a:ext>
                  </a:extLst>
                </p14:cNvPr>
                <p14:cNvContentPartPr/>
                <p14:nvPr/>
              </p14:nvContentPartPr>
              <p14:xfrm>
                <a:off x="3725213" y="1328693"/>
                <a:ext cx="81000" cy="127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95907F6-39D1-49F2-BE81-FCBA19CA47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07213" y="1311053"/>
                  <a:ext cx="116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2361C22-ECD5-482A-809A-C1ED70D0CC59}"/>
                    </a:ext>
                  </a:extLst>
                </p14:cNvPr>
                <p14:cNvContentPartPr/>
                <p14:nvPr/>
              </p14:nvContentPartPr>
              <p14:xfrm>
                <a:off x="3850133" y="1338053"/>
                <a:ext cx="76680" cy="105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2361C22-ECD5-482A-809A-C1ED70D0CC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32493" y="1320053"/>
                  <a:ext cx="1123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84AB969-2F04-4844-9C01-B0F5AF8FB4A8}"/>
                    </a:ext>
                  </a:extLst>
                </p14:cNvPr>
                <p14:cNvContentPartPr/>
                <p14:nvPr/>
              </p14:nvContentPartPr>
              <p14:xfrm>
                <a:off x="4005653" y="1341653"/>
                <a:ext cx="85680" cy="129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84AB969-2F04-4844-9C01-B0F5AF8FB4A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88013" y="1323653"/>
                  <a:ext cx="12132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D56DB13-8E66-472A-B436-F1F100FF32E6}"/>
              </a:ext>
            </a:extLst>
          </p:cNvPr>
          <p:cNvGrpSpPr/>
          <p:nvPr/>
        </p:nvGrpSpPr>
        <p:grpSpPr>
          <a:xfrm>
            <a:off x="4156853" y="1056893"/>
            <a:ext cx="2193480" cy="638640"/>
            <a:chOff x="4156853" y="1056893"/>
            <a:chExt cx="2193480" cy="6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C47D13C-E8B2-437C-B720-D59F1AE8F0F9}"/>
                    </a:ext>
                  </a:extLst>
                </p14:cNvPr>
                <p14:cNvContentPartPr/>
                <p14:nvPr/>
              </p14:nvContentPartPr>
              <p14:xfrm>
                <a:off x="4156853" y="1317893"/>
                <a:ext cx="111240" cy="158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C47D13C-E8B2-437C-B720-D59F1AE8F0F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38853" y="1299893"/>
                  <a:ext cx="146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AD56E76-9729-42FC-9C39-4B087B810734}"/>
                    </a:ext>
                  </a:extLst>
                </p14:cNvPr>
                <p14:cNvContentPartPr/>
                <p14:nvPr/>
              </p14:nvContentPartPr>
              <p14:xfrm>
                <a:off x="4318853" y="1146893"/>
                <a:ext cx="267840" cy="208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AD56E76-9729-42FC-9C39-4B087B8107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00853" y="1128893"/>
                  <a:ext cx="3034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485C176-F969-41F3-AC24-3F9572D90135}"/>
                    </a:ext>
                  </a:extLst>
                </p14:cNvPr>
                <p14:cNvContentPartPr/>
                <p14:nvPr/>
              </p14:nvContentPartPr>
              <p14:xfrm>
                <a:off x="4690013" y="1056893"/>
                <a:ext cx="3600" cy="149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485C176-F969-41F3-AC24-3F9572D9013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72373" y="1038893"/>
                  <a:ext cx="392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4F32454-8B2D-40E6-9198-9B342BC33EEB}"/>
                    </a:ext>
                  </a:extLst>
                </p14:cNvPr>
                <p14:cNvContentPartPr/>
                <p14:nvPr/>
              </p14:nvContentPartPr>
              <p14:xfrm>
                <a:off x="4623053" y="1104053"/>
                <a:ext cx="129960" cy="56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4F32454-8B2D-40E6-9198-9B342BC33EE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05053" y="1086053"/>
                  <a:ext cx="1656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86FEA5E-A15F-43B0-A56C-5961102FFBEA}"/>
                    </a:ext>
                  </a:extLst>
                </p14:cNvPr>
                <p14:cNvContentPartPr/>
                <p14:nvPr/>
              </p14:nvContentPartPr>
              <p14:xfrm>
                <a:off x="4817453" y="1109453"/>
                <a:ext cx="83520" cy="111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86FEA5E-A15F-43B0-A56C-5961102FFBE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99813" y="1091453"/>
                  <a:ext cx="119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BE64D95-4A52-4F17-BD50-353ED5EC7CB1}"/>
                    </a:ext>
                  </a:extLst>
                </p14:cNvPr>
                <p14:cNvContentPartPr/>
                <p14:nvPr/>
              </p14:nvContentPartPr>
              <p14:xfrm>
                <a:off x="4966133" y="1098653"/>
                <a:ext cx="132480" cy="121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BE64D95-4A52-4F17-BD50-353ED5EC7CB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48493" y="1080653"/>
                  <a:ext cx="1681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CA966B4-F714-4ADC-83D2-60F8062F2BF3}"/>
                    </a:ext>
                  </a:extLst>
                </p14:cNvPr>
                <p14:cNvContentPartPr/>
                <p14:nvPr/>
              </p14:nvContentPartPr>
              <p14:xfrm>
                <a:off x="5137853" y="1150493"/>
                <a:ext cx="209160" cy="90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CA966B4-F714-4ADC-83D2-60F8062F2BF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20213" y="1132853"/>
                  <a:ext cx="244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E07AEC2-4A91-4768-8FD3-B0C492F54542}"/>
                    </a:ext>
                  </a:extLst>
                </p14:cNvPr>
                <p14:cNvContentPartPr/>
                <p14:nvPr/>
              </p14:nvContentPartPr>
              <p14:xfrm>
                <a:off x="5384453" y="1120253"/>
                <a:ext cx="289440" cy="20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E07AEC2-4A91-4768-8FD3-B0C492F5454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66453" y="1102613"/>
                  <a:ext cx="3250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E4E900A-1BD6-4BEF-AD51-3A130168DA26}"/>
                    </a:ext>
                  </a:extLst>
                </p14:cNvPr>
                <p14:cNvContentPartPr/>
                <p14:nvPr/>
              </p14:nvContentPartPr>
              <p14:xfrm>
                <a:off x="4522253" y="1385573"/>
                <a:ext cx="22680" cy="20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E4E900A-1BD6-4BEF-AD51-3A130168DA2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04253" y="1367933"/>
                  <a:ext cx="583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1ADBAE7-9816-4820-909A-7CB2C9C399AC}"/>
                    </a:ext>
                  </a:extLst>
                </p14:cNvPr>
                <p14:cNvContentPartPr/>
                <p14:nvPr/>
              </p14:nvContentPartPr>
              <p14:xfrm>
                <a:off x="4371773" y="1415093"/>
                <a:ext cx="313920" cy="220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1ADBAE7-9816-4820-909A-7CB2C9C399A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53773" y="1397453"/>
                  <a:ext cx="3495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4D18C54-0B5B-4106-839D-8606B79ED23E}"/>
                    </a:ext>
                  </a:extLst>
                </p14:cNvPr>
                <p14:cNvContentPartPr/>
                <p14:nvPr/>
              </p14:nvContentPartPr>
              <p14:xfrm>
                <a:off x="4839053" y="1506173"/>
                <a:ext cx="114120" cy="95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4D18C54-0B5B-4106-839D-8606B79ED23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21413" y="1488533"/>
                  <a:ext cx="149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E4E7607-CF1B-4A98-B1E9-443D2E5D1027}"/>
                    </a:ext>
                  </a:extLst>
                </p14:cNvPr>
                <p14:cNvContentPartPr/>
                <p14:nvPr/>
              </p14:nvContentPartPr>
              <p14:xfrm>
                <a:off x="4984133" y="1545773"/>
                <a:ext cx="87840" cy="117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E4E7607-CF1B-4A98-B1E9-443D2E5D102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66133" y="1527773"/>
                  <a:ext cx="1234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F6A938B-30C5-4B48-8908-756932B27F03}"/>
                    </a:ext>
                  </a:extLst>
                </p14:cNvPr>
                <p14:cNvContentPartPr/>
                <p14:nvPr/>
              </p14:nvContentPartPr>
              <p14:xfrm>
                <a:off x="5108333" y="1374053"/>
                <a:ext cx="196560" cy="284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F6A938B-30C5-4B48-8908-756932B27F0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90693" y="1356053"/>
                  <a:ext cx="2322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EFFE539-ECDA-4DF6-A152-949D54B17FF0}"/>
                    </a:ext>
                  </a:extLst>
                </p14:cNvPr>
                <p14:cNvContentPartPr/>
                <p14:nvPr/>
              </p14:nvContentPartPr>
              <p14:xfrm>
                <a:off x="5358893" y="1540373"/>
                <a:ext cx="19800" cy="104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EFFE539-ECDA-4DF6-A152-949D54B17FF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40893" y="1522373"/>
                  <a:ext cx="55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A91C335-7524-488D-B84C-891F537FBD96}"/>
                    </a:ext>
                  </a:extLst>
                </p14:cNvPr>
                <p14:cNvContentPartPr/>
                <p14:nvPr/>
              </p14:nvContentPartPr>
              <p14:xfrm>
                <a:off x="5397773" y="1482773"/>
                <a:ext cx="360" cy="38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A91C335-7524-488D-B84C-891F537FBD9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80133" y="1465133"/>
                  <a:ext cx="360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51BB869-B680-4CF9-A3FE-FD4AFF69B28C}"/>
                    </a:ext>
                  </a:extLst>
                </p14:cNvPr>
                <p14:cNvContentPartPr/>
                <p14:nvPr/>
              </p14:nvContentPartPr>
              <p14:xfrm>
                <a:off x="5525573" y="1437413"/>
                <a:ext cx="118440" cy="235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51BB869-B680-4CF9-A3FE-FD4AFF69B28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07573" y="1419773"/>
                  <a:ext cx="1540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68FD3E8-8C19-4E8E-A5D7-FC7F25C33230}"/>
                    </a:ext>
                  </a:extLst>
                </p14:cNvPr>
                <p14:cNvContentPartPr/>
                <p14:nvPr/>
              </p14:nvContentPartPr>
              <p14:xfrm>
                <a:off x="5726453" y="1438133"/>
                <a:ext cx="304200" cy="211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68FD3E8-8C19-4E8E-A5D7-FC7F25C3323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08453" y="1420493"/>
                  <a:ext cx="3398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F4211EA-F792-4AE6-94A8-F8EBCAA021BE}"/>
                    </a:ext>
                  </a:extLst>
                </p14:cNvPr>
                <p14:cNvContentPartPr/>
                <p14:nvPr/>
              </p14:nvContentPartPr>
              <p14:xfrm>
                <a:off x="6109493" y="1538573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F4211EA-F792-4AE6-94A8-F8EBCAA021B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91853" y="15205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EDB0612-03AB-42C6-BCEB-5C2C018C0615}"/>
                    </a:ext>
                  </a:extLst>
                </p14:cNvPr>
                <p14:cNvContentPartPr/>
                <p14:nvPr/>
              </p14:nvContentPartPr>
              <p14:xfrm>
                <a:off x="6079253" y="1595453"/>
                <a:ext cx="26640" cy="100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EDB0612-03AB-42C6-BCEB-5C2C018C061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61613" y="1577453"/>
                  <a:ext cx="622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C621507-5366-4B63-ACC0-8782714DF109}"/>
                    </a:ext>
                  </a:extLst>
                </p14:cNvPr>
                <p14:cNvContentPartPr/>
                <p14:nvPr/>
              </p14:nvContentPartPr>
              <p14:xfrm>
                <a:off x="6093293" y="1450373"/>
                <a:ext cx="12600" cy="10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C621507-5366-4B63-ACC0-8782714DF10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75653" y="1432373"/>
                  <a:ext cx="48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B3CF728-D90F-4B7A-878A-6A9BBC2D3D1E}"/>
                    </a:ext>
                  </a:extLst>
                </p14:cNvPr>
                <p14:cNvContentPartPr/>
                <p14:nvPr/>
              </p14:nvContentPartPr>
              <p14:xfrm>
                <a:off x="6148733" y="1569173"/>
                <a:ext cx="201600" cy="105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B3CF728-D90F-4B7A-878A-6A9BBC2D3D1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30733" y="1551173"/>
                  <a:ext cx="23724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69E2183-E428-4DDA-9606-30BD53A1BE12}"/>
              </a:ext>
            </a:extLst>
          </p:cNvPr>
          <p:cNvGrpSpPr/>
          <p:nvPr/>
        </p:nvGrpSpPr>
        <p:grpSpPr>
          <a:xfrm>
            <a:off x="6648053" y="1100813"/>
            <a:ext cx="362880" cy="270000"/>
            <a:chOff x="6648053" y="1100813"/>
            <a:chExt cx="36288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0F89612-E75D-4AFB-A940-E0A7EF108944}"/>
                    </a:ext>
                  </a:extLst>
                </p14:cNvPr>
                <p14:cNvContentPartPr/>
                <p14:nvPr/>
              </p14:nvContentPartPr>
              <p14:xfrm>
                <a:off x="6762893" y="1154813"/>
                <a:ext cx="82440" cy="124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0F89612-E75D-4AFB-A940-E0A7EF10894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45253" y="1136813"/>
                  <a:ext cx="1180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39E57C4-53A5-4B07-B4ED-ED8DABFCE946}"/>
                    </a:ext>
                  </a:extLst>
                </p14:cNvPr>
                <p14:cNvContentPartPr/>
                <p14:nvPr/>
              </p14:nvContentPartPr>
              <p14:xfrm>
                <a:off x="6648053" y="1100813"/>
                <a:ext cx="76320" cy="270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39E57C4-53A5-4B07-B4ED-ED8DABFCE94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30413" y="1083173"/>
                  <a:ext cx="1119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A289C78-37DF-48F8-8016-4816DFE67593}"/>
                    </a:ext>
                  </a:extLst>
                </p14:cNvPr>
                <p14:cNvContentPartPr/>
                <p14:nvPr/>
              </p14:nvContentPartPr>
              <p14:xfrm>
                <a:off x="6967013" y="1155893"/>
                <a:ext cx="43920" cy="195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A289C78-37DF-48F8-8016-4816DFE6759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49373" y="1138253"/>
                  <a:ext cx="7956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F30C715-753C-462D-9EF7-018C67CA9B3C}"/>
              </a:ext>
            </a:extLst>
          </p:cNvPr>
          <p:cNvGrpSpPr/>
          <p:nvPr/>
        </p:nvGrpSpPr>
        <p:grpSpPr>
          <a:xfrm>
            <a:off x="3605693" y="1637213"/>
            <a:ext cx="709200" cy="285840"/>
            <a:chOff x="3605693" y="1637213"/>
            <a:chExt cx="70920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2B38B06-C21E-43A0-ADC5-4911FED71F3A}"/>
                    </a:ext>
                  </a:extLst>
                </p14:cNvPr>
                <p14:cNvContentPartPr/>
                <p14:nvPr/>
              </p14:nvContentPartPr>
              <p14:xfrm>
                <a:off x="3605693" y="1709573"/>
                <a:ext cx="131400" cy="182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2B38B06-C21E-43A0-ADC5-4911FED71F3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88053" y="1691933"/>
                  <a:ext cx="1670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313CFF5-9828-4FD4-BBD5-98F87DB17942}"/>
                    </a:ext>
                  </a:extLst>
                </p14:cNvPr>
                <p14:cNvContentPartPr/>
                <p14:nvPr/>
              </p14:nvContentPartPr>
              <p14:xfrm>
                <a:off x="3845813" y="1810373"/>
                <a:ext cx="69120" cy="112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313CFF5-9828-4FD4-BBD5-98F87DB1794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27813" y="1792733"/>
                  <a:ext cx="104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FD4081E-14FA-4932-8968-EAA987F6E345}"/>
                    </a:ext>
                  </a:extLst>
                </p14:cNvPr>
                <p14:cNvContentPartPr/>
                <p14:nvPr/>
              </p14:nvContentPartPr>
              <p14:xfrm>
                <a:off x="4007093" y="1637213"/>
                <a:ext cx="307800" cy="285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FD4081E-14FA-4932-8968-EAA987F6E34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989453" y="1619573"/>
                  <a:ext cx="343440" cy="32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E7D43D0-72AD-4190-82D9-B2240897AE25}"/>
              </a:ext>
            </a:extLst>
          </p:cNvPr>
          <p:cNvGrpSpPr/>
          <p:nvPr/>
        </p:nvGrpSpPr>
        <p:grpSpPr>
          <a:xfrm>
            <a:off x="4576613" y="1792373"/>
            <a:ext cx="1092960" cy="197640"/>
            <a:chOff x="4576613" y="1792373"/>
            <a:chExt cx="1092960" cy="19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28140F7-7328-4891-812D-68F5B8C2894F}"/>
                    </a:ext>
                  </a:extLst>
                </p14:cNvPr>
                <p14:cNvContentPartPr/>
                <p14:nvPr/>
              </p14:nvContentPartPr>
              <p14:xfrm>
                <a:off x="4576613" y="1802093"/>
                <a:ext cx="324000" cy="152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28140F7-7328-4891-812D-68F5B8C2894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58613" y="1784453"/>
                  <a:ext cx="359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99B65AD-9BF9-49F8-AA1C-247D3C4C4117}"/>
                    </a:ext>
                  </a:extLst>
                </p14:cNvPr>
                <p14:cNvContentPartPr/>
                <p14:nvPr/>
              </p14:nvContentPartPr>
              <p14:xfrm>
                <a:off x="4915013" y="1825133"/>
                <a:ext cx="83160" cy="108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99B65AD-9BF9-49F8-AA1C-247D3C4C411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97013" y="1807133"/>
                  <a:ext cx="118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7EA736F-9CD7-40BA-BD12-85CB5EB6A209}"/>
                    </a:ext>
                  </a:extLst>
                </p14:cNvPr>
                <p14:cNvContentPartPr/>
                <p14:nvPr/>
              </p14:nvContentPartPr>
              <p14:xfrm>
                <a:off x="5022293" y="1812893"/>
                <a:ext cx="68400" cy="124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7EA736F-9CD7-40BA-BD12-85CB5EB6A20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04653" y="1794893"/>
                  <a:ext cx="1040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6E7C9A6-AA93-437F-8894-770CBC5E4BF6}"/>
                    </a:ext>
                  </a:extLst>
                </p14:cNvPr>
                <p14:cNvContentPartPr/>
                <p14:nvPr/>
              </p14:nvContentPartPr>
              <p14:xfrm>
                <a:off x="5166293" y="1839893"/>
                <a:ext cx="105840" cy="109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6E7C9A6-AA93-437F-8894-770CBC5E4BF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148293" y="1822253"/>
                  <a:ext cx="141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544916D-CB98-43E5-8089-320F334AF623}"/>
                    </a:ext>
                  </a:extLst>
                </p14:cNvPr>
                <p14:cNvContentPartPr/>
                <p14:nvPr/>
              </p14:nvContentPartPr>
              <p14:xfrm>
                <a:off x="5311733" y="1855733"/>
                <a:ext cx="38880" cy="120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544916D-CB98-43E5-8089-320F334AF62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93733" y="1838093"/>
                  <a:ext cx="74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4049C82-A06D-4C5E-9AA4-3312325F18C6}"/>
                    </a:ext>
                  </a:extLst>
                </p14:cNvPr>
                <p14:cNvContentPartPr/>
                <p14:nvPr/>
              </p14:nvContentPartPr>
              <p14:xfrm>
                <a:off x="5591093" y="1798493"/>
                <a:ext cx="17640" cy="191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4049C82-A06D-4C5E-9AA4-3312325F18C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73453" y="1780493"/>
                  <a:ext cx="53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B3F49DE-54C6-4DB4-B8B2-9C7352D35899}"/>
                    </a:ext>
                  </a:extLst>
                </p14:cNvPr>
                <p14:cNvContentPartPr/>
                <p14:nvPr/>
              </p14:nvContentPartPr>
              <p14:xfrm>
                <a:off x="5523413" y="1792373"/>
                <a:ext cx="146160" cy="74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B3F49DE-54C6-4DB4-B8B2-9C7352D3589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05413" y="1774733"/>
                  <a:ext cx="181800" cy="11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C4E9F09-6CAC-450C-90DB-8392978989BB}"/>
                  </a:ext>
                </a:extLst>
              </p14:cNvPr>
              <p14:cNvContentPartPr/>
              <p14:nvPr/>
            </p14:nvContentPartPr>
            <p14:xfrm>
              <a:off x="1136453" y="2331653"/>
              <a:ext cx="1493640" cy="259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C4E9F09-6CAC-450C-90DB-8392978989B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18813" y="2313653"/>
                <a:ext cx="1529280" cy="6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1086B189-E6FC-4329-8299-20773CF11752}"/>
              </a:ext>
            </a:extLst>
          </p:cNvPr>
          <p:cNvGrpSpPr/>
          <p:nvPr/>
        </p:nvGrpSpPr>
        <p:grpSpPr>
          <a:xfrm>
            <a:off x="3352613" y="2075693"/>
            <a:ext cx="239040" cy="249480"/>
            <a:chOff x="3352613" y="2075693"/>
            <a:chExt cx="23904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6790805-CDC2-4C5A-889C-05ACAAC96C66}"/>
                    </a:ext>
                  </a:extLst>
                </p14:cNvPr>
                <p14:cNvContentPartPr/>
                <p14:nvPr/>
              </p14:nvContentPartPr>
              <p14:xfrm>
                <a:off x="3418133" y="2149133"/>
                <a:ext cx="34560" cy="115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6790805-CDC2-4C5A-889C-05ACAAC96C6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00493" y="2131133"/>
                  <a:ext cx="70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5252938-11DD-4CD9-96A2-2C439506D01B}"/>
                    </a:ext>
                  </a:extLst>
                </p14:cNvPr>
                <p14:cNvContentPartPr/>
                <p14:nvPr/>
              </p14:nvContentPartPr>
              <p14:xfrm>
                <a:off x="3352613" y="2079293"/>
                <a:ext cx="55440" cy="240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5252938-11DD-4CD9-96A2-2C439506D01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34613" y="2061653"/>
                  <a:ext cx="910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E70FED6-8CEC-4D7B-A854-1DC6146CFBE6}"/>
                    </a:ext>
                  </a:extLst>
                </p14:cNvPr>
                <p14:cNvContentPartPr/>
                <p14:nvPr/>
              </p14:nvContentPartPr>
              <p14:xfrm>
                <a:off x="3548453" y="2075693"/>
                <a:ext cx="43200" cy="249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E70FED6-8CEC-4D7B-A854-1DC6146CFBE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30813" y="2058053"/>
                  <a:ext cx="78840" cy="28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C087F7F-893A-4455-ACC9-A024BF9A150B}"/>
              </a:ext>
            </a:extLst>
          </p:cNvPr>
          <p:cNvGrpSpPr/>
          <p:nvPr/>
        </p:nvGrpSpPr>
        <p:grpSpPr>
          <a:xfrm>
            <a:off x="3782813" y="2107013"/>
            <a:ext cx="136800" cy="157680"/>
            <a:chOff x="3782813" y="2107013"/>
            <a:chExt cx="136800" cy="1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9C1A8E1-6719-41EE-A3CE-F7137F2A7276}"/>
                    </a:ext>
                  </a:extLst>
                </p14:cNvPr>
                <p14:cNvContentPartPr/>
                <p14:nvPr/>
              </p14:nvContentPartPr>
              <p14:xfrm>
                <a:off x="3837173" y="2107013"/>
                <a:ext cx="7200" cy="156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9C1A8E1-6719-41EE-A3CE-F7137F2A727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19533" y="2089373"/>
                  <a:ext cx="428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1B70306-A0CA-4CB3-A7D5-87DCEA1B1F07}"/>
                    </a:ext>
                  </a:extLst>
                </p14:cNvPr>
                <p14:cNvContentPartPr/>
                <p14:nvPr/>
              </p14:nvContentPartPr>
              <p14:xfrm>
                <a:off x="3782813" y="2171093"/>
                <a:ext cx="136800" cy="93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1B70306-A0CA-4CB3-A7D5-87DCEA1B1F0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765173" y="2153453"/>
                  <a:ext cx="17244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5D6E85F-F3A9-4C87-B57A-7280B82A4C4B}"/>
              </a:ext>
            </a:extLst>
          </p:cNvPr>
          <p:cNvGrpSpPr/>
          <p:nvPr/>
        </p:nvGrpSpPr>
        <p:grpSpPr>
          <a:xfrm>
            <a:off x="3336053" y="2451173"/>
            <a:ext cx="549000" cy="277200"/>
            <a:chOff x="3336053" y="2451173"/>
            <a:chExt cx="54900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82BBF33-DBCD-4E01-9884-019012DE2837}"/>
                    </a:ext>
                  </a:extLst>
                </p14:cNvPr>
                <p14:cNvContentPartPr/>
                <p14:nvPr/>
              </p14:nvContentPartPr>
              <p14:xfrm>
                <a:off x="3403373" y="2495453"/>
                <a:ext cx="123120" cy="138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82BBF33-DBCD-4E01-9884-019012DE283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385733" y="2477453"/>
                  <a:ext cx="1587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9109474-2B1B-4149-B10E-4D7703893BF5}"/>
                    </a:ext>
                  </a:extLst>
                </p14:cNvPr>
                <p14:cNvContentPartPr/>
                <p14:nvPr/>
              </p14:nvContentPartPr>
              <p14:xfrm>
                <a:off x="3336053" y="2451173"/>
                <a:ext cx="108000" cy="205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9109474-2B1B-4149-B10E-4D7703893BF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18053" y="2433173"/>
                  <a:ext cx="1436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A8534CB-09BA-4390-9C9A-578373B3C5F1}"/>
                    </a:ext>
                  </a:extLst>
                </p14:cNvPr>
                <p14:cNvContentPartPr/>
                <p14:nvPr/>
              </p14:nvContentPartPr>
              <p14:xfrm>
                <a:off x="3607493" y="2471693"/>
                <a:ext cx="49320" cy="256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A8534CB-09BA-4390-9C9A-578373B3C5F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89853" y="2453693"/>
                  <a:ext cx="849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793276E-96AA-4545-93AC-8E3A5144D222}"/>
                    </a:ext>
                  </a:extLst>
                </p14:cNvPr>
                <p14:cNvContentPartPr/>
                <p14:nvPr/>
              </p14:nvContentPartPr>
              <p14:xfrm>
                <a:off x="3858773" y="2510213"/>
                <a:ext cx="2880" cy="141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793276E-96AA-4545-93AC-8E3A5144D22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40773" y="2492573"/>
                  <a:ext cx="385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A758ADF-DAF0-442E-B6D9-9A4B02E12D5D}"/>
                    </a:ext>
                  </a:extLst>
                </p14:cNvPr>
                <p14:cNvContentPartPr/>
                <p14:nvPr/>
              </p14:nvContentPartPr>
              <p14:xfrm>
                <a:off x="3790013" y="2460533"/>
                <a:ext cx="95040" cy="51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A758ADF-DAF0-442E-B6D9-9A4B02E12D5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72373" y="2442893"/>
                  <a:ext cx="13068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504C730-CB47-467D-848B-71758EE39E02}"/>
              </a:ext>
            </a:extLst>
          </p:cNvPr>
          <p:cNvGrpSpPr/>
          <p:nvPr/>
        </p:nvGrpSpPr>
        <p:grpSpPr>
          <a:xfrm>
            <a:off x="6600893" y="1533173"/>
            <a:ext cx="2019240" cy="993240"/>
            <a:chOff x="6600893" y="1533173"/>
            <a:chExt cx="2019240" cy="99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731585C-DE2C-43CA-8BC4-969FE37E64A8}"/>
                    </a:ext>
                  </a:extLst>
                </p14:cNvPr>
                <p14:cNvContentPartPr/>
                <p14:nvPr/>
              </p14:nvContentPartPr>
              <p14:xfrm>
                <a:off x="6766853" y="1556213"/>
                <a:ext cx="117720" cy="137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731585C-DE2C-43CA-8BC4-969FE37E64A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49213" y="1538573"/>
                  <a:ext cx="153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C6DA71E-5EB8-4672-9B25-F30DC2F87F19}"/>
                    </a:ext>
                  </a:extLst>
                </p14:cNvPr>
                <p14:cNvContentPartPr/>
                <p14:nvPr/>
              </p14:nvContentPartPr>
              <p14:xfrm>
                <a:off x="6653453" y="1533173"/>
                <a:ext cx="116640" cy="231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C6DA71E-5EB8-4672-9B25-F30DC2F87F1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635813" y="1515173"/>
                  <a:ext cx="1522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D1BFAE3-9641-4F1F-B145-A31EF02C6692}"/>
                    </a:ext>
                  </a:extLst>
                </p14:cNvPr>
                <p14:cNvContentPartPr/>
                <p14:nvPr/>
              </p14:nvContentPartPr>
              <p14:xfrm>
                <a:off x="7064573" y="1567013"/>
                <a:ext cx="38520" cy="192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D1BFAE3-9641-4F1F-B145-A31EF02C669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46573" y="1549013"/>
                  <a:ext cx="741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3795702-8065-4BF5-A9F5-AD1DC57D9740}"/>
                    </a:ext>
                  </a:extLst>
                </p14:cNvPr>
                <p14:cNvContentPartPr/>
                <p14:nvPr/>
              </p14:nvContentPartPr>
              <p14:xfrm>
                <a:off x="6854333" y="2184413"/>
                <a:ext cx="154800" cy="127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3795702-8065-4BF5-A9F5-AD1DC57D974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836333" y="2166773"/>
                  <a:ext cx="1904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5853283-2484-41A0-9E8A-B13B48067E07}"/>
                    </a:ext>
                  </a:extLst>
                </p14:cNvPr>
                <p14:cNvContentPartPr/>
                <p14:nvPr/>
              </p14:nvContentPartPr>
              <p14:xfrm>
                <a:off x="6844253" y="2192333"/>
                <a:ext cx="182880" cy="118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5853283-2484-41A0-9E8A-B13B48067E0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826253" y="2174693"/>
                  <a:ext cx="2185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95DEEC4-3986-46A8-8BE9-287BBDE94A96}"/>
                    </a:ext>
                  </a:extLst>
                </p14:cNvPr>
                <p14:cNvContentPartPr/>
                <p14:nvPr/>
              </p14:nvContentPartPr>
              <p14:xfrm>
                <a:off x="7120733" y="2264693"/>
                <a:ext cx="124200" cy="13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95DEEC4-3986-46A8-8BE9-287BBDE94A9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103093" y="2247053"/>
                  <a:ext cx="159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AAEF4A0-63A3-4190-A50E-67E7AE6A6954}"/>
                    </a:ext>
                  </a:extLst>
                </p14:cNvPr>
                <p14:cNvContentPartPr/>
                <p14:nvPr/>
              </p14:nvContentPartPr>
              <p14:xfrm>
                <a:off x="7278773" y="2275853"/>
                <a:ext cx="166680" cy="115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AAEF4A0-63A3-4190-A50E-67E7AE6A695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260773" y="2257853"/>
                  <a:ext cx="202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4BD41C9-AA5C-4788-8C6B-F062DCA31EDD}"/>
                    </a:ext>
                  </a:extLst>
                </p14:cNvPr>
                <p14:cNvContentPartPr/>
                <p14:nvPr/>
              </p14:nvContentPartPr>
              <p14:xfrm>
                <a:off x="7089773" y="2431013"/>
                <a:ext cx="123840" cy="69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4BD41C9-AA5C-4788-8C6B-F062DCA31ED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072133" y="2413373"/>
                  <a:ext cx="159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8FF276F-D3F3-47FA-A292-ACE2648A71D7}"/>
                    </a:ext>
                  </a:extLst>
                </p14:cNvPr>
                <p14:cNvContentPartPr/>
                <p14:nvPr/>
              </p14:nvContentPartPr>
              <p14:xfrm>
                <a:off x="7140893" y="2440013"/>
                <a:ext cx="92520" cy="65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8FF276F-D3F3-47FA-A292-ACE2648A71D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23253" y="2422373"/>
                  <a:ext cx="1281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1120592-8BCE-428E-A7BE-B9C3403A5EAD}"/>
                    </a:ext>
                  </a:extLst>
                </p14:cNvPr>
                <p14:cNvContentPartPr/>
                <p14:nvPr/>
              </p14:nvContentPartPr>
              <p14:xfrm>
                <a:off x="7362653" y="2452253"/>
                <a:ext cx="143640" cy="74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1120592-8BCE-428E-A7BE-B9C3403A5EA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344653" y="2434253"/>
                  <a:ext cx="179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405302B-E810-4198-A0ED-CB156C1E4A61}"/>
                    </a:ext>
                  </a:extLst>
                </p14:cNvPr>
                <p14:cNvContentPartPr/>
                <p14:nvPr/>
              </p14:nvContentPartPr>
              <p14:xfrm>
                <a:off x="7545173" y="2407613"/>
                <a:ext cx="133920" cy="106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405302B-E810-4198-A0ED-CB156C1E4A6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27533" y="2389613"/>
                  <a:ext cx="169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8EF3DF5-F73B-4372-8609-72866FF18EA5}"/>
                    </a:ext>
                  </a:extLst>
                </p14:cNvPr>
                <p14:cNvContentPartPr/>
                <p14:nvPr/>
              </p14:nvContentPartPr>
              <p14:xfrm>
                <a:off x="7752173" y="2351453"/>
                <a:ext cx="63360" cy="65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8EF3DF5-F73B-4372-8609-72866FF18EA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34173" y="2333453"/>
                  <a:ext cx="99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3521343-8105-4176-BC26-00D6BF2A0EBB}"/>
                    </a:ext>
                  </a:extLst>
                </p14:cNvPr>
                <p14:cNvContentPartPr/>
                <p14:nvPr/>
              </p14:nvContentPartPr>
              <p14:xfrm>
                <a:off x="7896533" y="2263613"/>
                <a:ext cx="70200" cy="87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3521343-8105-4176-BC26-00D6BF2A0EB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78533" y="2245973"/>
                  <a:ext cx="1058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A937572-0C47-4993-8C71-C96312019806}"/>
                    </a:ext>
                  </a:extLst>
                </p14:cNvPr>
                <p14:cNvContentPartPr/>
                <p14:nvPr/>
              </p14:nvContentPartPr>
              <p14:xfrm>
                <a:off x="7938653" y="2131493"/>
                <a:ext cx="175680" cy="190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A937572-0C47-4993-8C71-C9631201980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21013" y="2113493"/>
                  <a:ext cx="2113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5DE7AD2-61B5-45C5-9A01-3BCBD2CBC06E}"/>
                    </a:ext>
                  </a:extLst>
                </p14:cNvPr>
                <p14:cNvContentPartPr/>
                <p14:nvPr/>
              </p14:nvContentPartPr>
              <p14:xfrm>
                <a:off x="8076173" y="2020613"/>
                <a:ext cx="133920" cy="146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5DE7AD2-61B5-45C5-9A01-3BCBD2CBC06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058533" y="2002973"/>
                  <a:ext cx="1695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216EBBD-43B6-4E1E-8B3F-80D9715BEDC9}"/>
                    </a:ext>
                  </a:extLst>
                </p14:cNvPr>
                <p14:cNvContentPartPr/>
                <p14:nvPr/>
              </p14:nvContentPartPr>
              <p14:xfrm>
                <a:off x="8200733" y="2006213"/>
                <a:ext cx="97560" cy="87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216EBBD-43B6-4E1E-8B3F-80D9715BEDC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182733" y="1988573"/>
                  <a:ext cx="133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5C4430C-6ABC-4870-AD83-5FBF9546A846}"/>
                    </a:ext>
                  </a:extLst>
                </p14:cNvPr>
                <p14:cNvContentPartPr/>
                <p14:nvPr/>
              </p14:nvContentPartPr>
              <p14:xfrm>
                <a:off x="7621853" y="2223653"/>
                <a:ext cx="54720" cy="65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5C4430C-6ABC-4870-AD83-5FBF9546A84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03853" y="2206013"/>
                  <a:ext cx="903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76F2C00-543E-4881-9B1A-CF3DDED61CBA}"/>
                    </a:ext>
                  </a:extLst>
                </p14:cNvPr>
                <p14:cNvContentPartPr/>
                <p14:nvPr/>
              </p14:nvContentPartPr>
              <p14:xfrm>
                <a:off x="7649213" y="2213573"/>
                <a:ext cx="83520" cy="61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76F2C00-543E-4881-9B1A-CF3DDED61CB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631573" y="2195573"/>
                  <a:ext cx="1191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413C798-29A3-4670-962E-2E9713B1667F}"/>
                    </a:ext>
                  </a:extLst>
                </p14:cNvPr>
                <p14:cNvContentPartPr/>
                <p14:nvPr/>
              </p14:nvContentPartPr>
              <p14:xfrm>
                <a:off x="6714653" y="2001533"/>
                <a:ext cx="72720" cy="78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413C798-29A3-4670-962E-2E9713B1667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96653" y="1983533"/>
                  <a:ext cx="108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57F2202-B455-4E2D-8554-DCCF07F5BAC1}"/>
                    </a:ext>
                  </a:extLst>
                </p14:cNvPr>
                <p14:cNvContentPartPr/>
                <p14:nvPr/>
              </p14:nvContentPartPr>
              <p14:xfrm>
                <a:off x="6721853" y="2009813"/>
                <a:ext cx="33120" cy="46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57F2202-B455-4E2D-8554-DCCF07F5BAC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704213" y="1992173"/>
                  <a:ext cx="687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DCD3D03-FC15-4E23-B190-58F7114C71E9}"/>
                    </a:ext>
                  </a:extLst>
                </p14:cNvPr>
                <p14:cNvContentPartPr/>
                <p14:nvPr/>
              </p14:nvContentPartPr>
              <p14:xfrm>
                <a:off x="6816533" y="1951853"/>
                <a:ext cx="110520" cy="119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DCD3D03-FC15-4E23-B190-58F7114C71E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98533" y="1933853"/>
                  <a:ext cx="146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D861A34-26B8-4CA5-9A23-7660D69A5A58}"/>
                    </a:ext>
                  </a:extLst>
                </p14:cNvPr>
                <p14:cNvContentPartPr/>
                <p14:nvPr/>
              </p14:nvContentPartPr>
              <p14:xfrm>
                <a:off x="6934253" y="1898573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D861A34-26B8-4CA5-9A23-7660D69A5A5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16253" y="18809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CC738AE-AF19-4741-96FF-C67EDC11480E}"/>
                    </a:ext>
                  </a:extLst>
                </p14:cNvPr>
                <p14:cNvContentPartPr/>
                <p14:nvPr/>
              </p14:nvContentPartPr>
              <p14:xfrm>
                <a:off x="6952973" y="1924493"/>
                <a:ext cx="156960" cy="103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CC738AE-AF19-4741-96FF-C67EDC11480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934973" y="1906853"/>
                  <a:ext cx="1926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7C8F62B-2591-4F95-8F83-BDB6E0A3509A}"/>
                    </a:ext>
                  </a:extLst>
                </p14:cNvPr>
                <p14:cNvContentPartPr/>
                <p14:nvPr/>
              </p14:nvContentPartPr>
              <p14:xfrm>
                <a:off x="7868093" y="2130053"/>
                <a:ext cx="86400" cy="80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7C8F62B-2591-4F95-8F83-BDB6E0A3509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850453" y="2112413"/>
                  <a:ext cx="1220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3900740-06A8-4A40-9640-A61F1752C730}"/>
                    </a:ext>
                  </a:extLst>
                </p14:cNvPr>
                <p14:cNvContentPartPr/>
                <p14:nvPr/>
              </p14:nvContentPartPr>
              <p14:xfrm>
                <a:off x="7921373" y="2161013"/>
                <a:ext cx="88200" cy="42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3900740-06A8-4A40-9640-A61F1752C73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903373" y="2143013"/>
                  <a:ext cx="123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5BD54DB-C1CB-496E-8AD3-29FA4BC34C3E}"/>
                    </a:ext>
                  </a:extLst>
                </p14:cNvPr>
                <p14:cNvContentPartPr/>
                <p14:nvPr/>
              </p14:nvContentPartPr>
              <p14:xfrm>
                <a:off x="8130173" y="2375933"/>
                <a:ext cx="102600" cy="118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5BD54DB-C1CB-496E-8AD3-29FA4BC34C3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112173" y="2358293"/>
                  <a:ext cx="1382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81E4F42-3010-4BBF-84FA-C0AFA3647DAF}"/>
                    </a:ext>
                  </a:extLst>
                </p14:cNvPr>
                <p14:cNvContentPartPr/>
                <p14:nvPr/>
              </p14:nvContentPartPr>
              <p14:xfrm>
                <a:off x="7913813" y="2416613"/>
                <a:ext cx="87480" cy="79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81E4F42-3010-4BBF-84FA-C0AFA3647DA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896173" y="2398613"/>
                  <a:ext cx="123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96D1789-6254-4210-B5FA-F34E8DB7C349}"/>
                    </a:ext>
                  </a:extLst>
                </p14:cNvPr>
                <p14:cNvContentPartPr/>
                <p14:nvPr/>
              </p14:nvContentPartPr>
              <p14:xfrm>
                <a:off x="7926053" y="2397893"/>
                <a:ext cx="140040" cy="94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96D1789-6254-4210-B5FA-F34E8DB7C34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908053" y="2379893"/>
                  <a:ext cx="175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B76CB83-861E-4BD8-852E-EB776BF8ACC3}"/>
                    </a:ext>
                  </a:extLst>
                </p14:cNvPr>
                <p14:cNvContentPartPr/>
                <p14:nvPr/>
              </p14:nvContentPartPr>
              <p14:xfrm>
                <a:off x="8335013" y="2191613"/>
                <a:ext cx="60840" cy="114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B76CB83-861E-4BD8-852E-EB776BF8ACC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317013" y="2173973"/>
                  <a:ext cx="96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444001C-FFBA-4F74-ACB0-3B00E1EFA62C}"/>
                    </a:ext>
                  </a:extLst>
                </p14:cNvPr>
                <p14:cNvContentPartPr/>
                <p14:nvPr/>
              </p14:nvContentPartPr>
              <p14:xfrm>
                <a:off x="8354453" y="2147693"/>
                <a:ext cx="157320" cy="112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444001C-FFBA-4F74-ACB0-3B00E1EFA62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336453" y="2129693"/>
                  <a:ext cx="192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7E0B2F0-A1E0-4E72-95D7-35B86040FA3A}"/>
                    </a:ext>
                  </a:extLst>
                </p14:cNvPr>
                <p14:cNvContentPartPr/>
                <p14:nvPr/>
              </p14:nvContentPartPr>
              <p14:xfrm>
                <a:off x="8061053" y="1801373"/>
                <a:ext cx="48600" cy="91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7E0B2F0-A1E0-4E72-95D7-35B86040FA3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043053" y="1783373"/>
                  <a:ext cx="842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C240E3D-3908-49BC-BD9A-300B5EA305BF}"/>
                    </a:ext>
                  </a:extLst>
                </p14:cNvPr>
                <p14:cNvContentPartPr/>
                <p14:nvPr/>
              </p14:nvContentPartPr>
              <p14:xfrm>
                <a:off x="8084453" y="1806773"/>
                <a:ext cx="64080" cy="59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C240E3D-3908-49BC-BD9A-300B5EA305B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066453" y="1789133"/>
                  <a:ext cx="997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F6B8573-8563-4B7C-87A3-26978DCC5C66}"/>
                    </a:ext>
                  </a:extLst>
                </p14:cNvPr>
                <p14:cNvContentPartPr/>
                <p14:nvPr/>
              </p14:nvContentPartPr>
              <p14:xfrm>
                <a:off x="8320613" y="1768613"/>
                <a:ext cx="102600" cy="95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F6B8573-8563-4B7C-87A3-26978DCC5C6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302973" y="1750973"/>
                  <a:ext cx="138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D0DE306-549C-499D-9AAC-2AE438274D84}"/>
                    </a:ext>
                  </a:extLst>
                </p14:cNvPr>
                <p14:cNvContentPartPr/>
                <p14:nvPr/>
              </p14:nvContentPartPr>
              <p14:xfrm>
                <a:off x="6600893" y="1654853"/>
                <a:ext cx="2019240" cy="846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D0DE306-549C-499D-9AAC-2AE438274D8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583253" y="1637213"/>
                  <a:ext cx="2054880" cy="88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278C05D0-FF1A-4CCD-AA4B-CA7EFEC19B65}"/>
                  </a:ext>
                </a:extLst>
              </p14:cNvPr>
              <p14:cNvContentPartPr/>
              <p14:nvPr/>
            </p14:nvContentPartPr>
            <p14:xfrm>
              <a:off x="3520373" y="3116453"/>
              <a:ext cx="1224360" cy="410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278C05D0-FF1A-4CCD-AA4B-CA7EFEC19B65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3502373" y="3098453"/>
                <a:ext cx="12600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67EB3EB-4D84-45B4-94C4-D3AEB75CC808}"/>
                  </a:ext>
                </a:extLst>
              </p14:cNvPr>
              <p14:cNvContentPartPr/>
              <p14:nvPr/>
            </p14:nvContentPartPr>
            <p14:xfrm>
              <a:off x="6676853" y="3128333"/>
              <a:ext cx="824040" cy="259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67EB3EB-4D84-45B4-94C4-D3AEB75CC808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659213" y="3110693"/>
                <a:ext cx="8596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31E0AA3-F518-4ACD-9CC0-C4FC8C359674}"/>
                  </a:ext>
                </a:extLst>
              </p14:cNvPr>
              <p14:cNvContentPartPr/>
              <p14:nvPr/>
            </p14:nvContentPartPr>
            <p14:xfrm>
              <a:off x="660533" y="3338213"/>
              <a:ext cx="1410480" cy="475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31E0AA3-F518-4ACD-9CC0-C4FC8C359674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642533" y="3320213"/>
                <a:ext cx="1446120" cy="8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227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E5BE7-461D-4485-81AC-4C5ECDDB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Underfitting or overfitting?</a:t>
            </a: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9E622A1-07B6-4BA8-AF93-A17F8E4EBC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0"/>
          <a:stretch/>
        </p:blipFill>
        <p:spPr>
          <a:xfrm>
            <a:off x="6032979" y="2623500"/>
            <a:ext cx="3111021" cy="252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E31A6-5CD0-4B5A-9266-D55123BD0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/>
              <a:t>Learning curve on </a:t>
            </a:r>
            <a:r>
              <a:rPr lang="en-US" sz="2000" b="1"/>
              <a:t>training data</a:t>
            </a:r>
            <a:r>
              <a:rPr lang="en-US" sz="2000"/>
              <a:t>: </a:t>
            </a:r>
          </a:p>
          <a:p>
            <a:pPr marL="447675" indent="-268288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/>
              <a:t>With </a:t>
            </a:r>
            <a:r>
              <a:rPr lang="en-US" sz="2000" b="1"/>
              <a:t>few instances</a:t>
            </a:r>
            <a:r>
              <a:rPr lang="en-US" sz="2000"/>
              <a:t>: </a:t>
            </a:r>
            <a:r>
              <a:rPr lang="en-US" sz="2000" strike="sngStrike"/>
              <a:t> </a:t>
            </a:r>
          </a:p>
          <a:p>
            <a:pPr marL="447675" indent="-268288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/>
              <a:t>With </a:t>
            </a:r>
            <a:r>
              <a:rPr lang="en-US" sz="2000" b="1"/>
              <a:t>more data</a:t>
            </a:r>
            <a:r>
              <a:rPr lang="en-US" sz="2000"/>
              <a:t>: </a:t>
            </a:r>
            <a:endParaRPr lang="en-US" sz="2000" strike="sngStrike"/>
          </a:p>
          <a:p>
            <a:pPr marL="179387">
              <a:spcBef>
                <a:spcPts val="0"/>
              </a:spcBef>
            </a:pPr>
            <a:endParaRPr lang="en-US" sz="2000" strike="sngStrike"/>
          </a:p>
          <a:p>
            <a:pPr>
              <a:spcBef>
                <a:spcPts val="0"/>
              </a:spcBef>
            </a:pPr>
            <a:r>
              <a:rPr lang="en-US" sz="2000"/>
              <a:t>Learning curve on </a:t>
            </a:r>
            <a:r>
              <a:rPr lang="en-US" sz="2000" b="1"/>
              <a:t>validation data</a:t>
            </a:r>
            <a:r>
              <a:rPr lang="en-US" sz="2000"/>
              <a:t>: </a:t>
            </a:r>
          </a:p>
          <a:p>
            <a:pPr marL="447675" indent="-2540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/>
              <a:t>Models trained on </a:t>
            </a:r>
            <a:r>
              <a:rPr lang="en-US" sz="2000" b="1"/>
              <a:t>few instances</a:t>
            </a:r>
            <a:r>
              <a:rPr lang="en-US" sz="2000"/>
              <a:t>: </a:t>
            </a:r>
            <a:r>
              <a:rPr lang="en-US" sz="2000" strike="sngStrike"/>
              <a:t> </a:t>
            </a:r>
          </a:p>
          <a:p>
            <a:pPr marL="447675" indent="-2540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/>
              <a:t>More training examples</a:t>
            </a:r>
            <a:r>
              <a:rPr lang="en-US" sz="2000"/>
              <a:t>: </a:t>
            </a:r>
            <a:r>
              <a:rPr lang="en-US" sz="2000" strike="sngStrike"/>
              <a:t> </a:t>
            </a:r>
          </a:p>
          <a:p>
            <a:pPr marL="193675">
              <a:spcBef>
                <a:spcPts val="0"/>
              </a:spcBef>
            </a:pPr>
            <a:endParaRPr lang="en-US" sz="2000" b="1" strike="sngStrike"/>
          </a:p>
          <a:p>
            <a:pPr>
              <a:spcBef>
                <a:spcPts val="0"/>
              </a:spcBef>
            </a:pPr>
            <a:r>
              <a:rPr lang="en-US" sz="2000">
                <a:sym typeface="Wingdings" panose="05000000000000000000" pitchFamily="2" charset="2"/>
              </a:rPr>
              <a:t></a:t>
            </a:r>
            <a:endParaRPr lang="en-US" sz="20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EA92DF-2767-42C6-AF6F-7F2E14B8817D}"/>
              </a:ext>
            </a:extLst>
          </p:cNvPr>
          <p:cNvGrpSpPr/>
          <p:nvPr/>
        </p:nvGrpSpPr>
        <p:grpSpPr>
          <a:xfrm>
            <a:off x="1071653" y="4259093"/>
            <a:ext cx="2263680" cy="579240"/>
            <a:chOff x="1071653" y="4259093"/>
            <a:chExt cx="2263680" cy="57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21D0817-FFC5-44A9-83E3-A1F50ED83106}"/>
                    </a:ext>
                  </a:extLst>
                </p14:cNvPr>
                <p14:cNvContentPartPr/>
                <p14:nvPr/>
              </p14:nvContentPartPr>
              <p14:xfrm>
                <a:off x="1071653" y="4324613"/>
                <a:ext cx="176040" cy="199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21D0817-FFC5-44A9-83E3-A1F50ED8310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3653" y="4306613"/>
                  <a:ext cx="211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AE57930-EFE6-46F9-825E-95B93BADBBB5}"/>
                    </a:ext>
                  </a:extLst>
                </p14:cNvPr>
                <p14:cNvContentPartPr/>
                <p14:nvPr/>
              </p14:nvContentPartPr>
              <p14:xfrm>
                <a:off x="1281533" y="4396973"/>
                <a:ext cx="116640" cy="104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AE57930-EFE6-46F9-825E-95B93BADBBB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3893" y="4378973"/>
                  <a:ext cx="1522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540177C-3C79-483C-AAE0-0E8F59B12C25}"/>
                    </a:ext>
                  </a:extLst>
                </p14:cNvPr>
                <p14:cNvContentPartPr/>
                <p14:nvPr/>
              </p14:nvContentPartPr>
              <p14:xfrm>
                <a:off x="1516253" y="4259093"/>
                <a:ext cx="103680" cy="283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540177C-3C79-483C-AAE0-0E8F59B12C2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98253" y="4241093"/>
                  <a:ext cx="1393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5034539-16AA-470C-9F08-06EA0437F605}"/>
                    </a:ext>
                  </a:extLst>
                </p14:cNvPr>
                <p14:cNvContentPartPr/>
                <p14:nvPr/>
              </p14:nvContentPartPr>
              <p14:xfrm>
                <a:off x="1667093" y="4418933"/>
                <a:ext cx="284400" cy="167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5034539-16AA-470C-9F08-06EA0437F60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49093" y="4401293"/>
                  <a:ext cx="3200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25E3B1D-E48B-43DB-8A4C-7D838B26B931}"/>
                    </a:ext>
                  </a:extLst>
                </p14:cNvPr>
                <p14:cNvContentPartPr/>
                <p14:nvPr/>
              </p14:nvContentPartPr>
              <p14:xfrm>
                <a:off x="2093693" y="4328933"/>
                <a:ext cx="104760" cy="380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25E3B1D-E48B-43DB-8A4C-7D838B26B93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75693" y="4311293"/>
                  <a:ext cx="1404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BF88FAE-6765-4276-887D-5A77F61584F9}"/>
                    </a:ext>
                  </a:extLst>
                </p14:cNvPr>
                <p14:cNvContentPartPr/>
                <p14:nvPr/>
              </p14:nvContentPartPr>
              <p14:xfrm>
                <a:off x="2313653" y="4456013"/>
                <a:ext cx="19800" cy="140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BF88FAE-6765-4276-887D-5A77F61584F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95653" y="4438373"/>
                  <a:ext cx="55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0A39CA5-2273-43C2-BE65-DFC1DDEDA29F}"/>
                    </a:ext>
                  </a:extLst>
                </p14:cNvPr>
                <p14:cNvContentPartPr/>
                <p14:nvPr/>
              </p14:nvContentPartPr>
              <p14:xfrm>
                <a:off x="2369453" y="4306973"/>
                <a:ext cx="9720" cy="11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0A39CA5-2273-43C2-BE65-DFC1DDEDA29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51453" y="4288973"/>
                  <a:ext cx="453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93A65F1-7019-45B5-8873-74D2B2093F4C}"/>
                    </a:ext>
                  </a:extLst>
                </p14:cNvPr>
                <p14:cNvContentPartPr/>
                <p14:nvPr/>
              </p14:nvContentPartPr>
              <p14:xfrm>
                <a:off x="2439293" y="4344413"/>
                <a:ext cx="133200" cy="184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93A65F1-7019-45B5-8873-74D2B2093F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21653" y="4326413"/>
                  <a:ext cx="168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700BE2F-225B-4E9C-A208-89C0FF58CDD4}"/>
                    </a:ext>
                  </a:extLst>
                </p14:cNvPr>
                <p14:cNvContentPartPr/>
                <p14:nvPr/>
              </p14:nvContentPartPr>
              <p14:xfrm>
                <a:off x="2605613" y="4291853"/>
                <a:ext cx="196560" cy="299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700BE2F-225B-4E9C-A208-89C0FF58CDD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87973" y="4273853"/>
                  <a:ext cx="2322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1BB9155-1DE4-4F35-8381-B07E2B185821}"/>
                    </a:ext>
                  </a:extLst>
                </p14:cNvPr>
                <p14:cNvContentPartPr/>
                <p14:nvPr/>
              </p14:nvContentPartPr>
              <p14:xfrm>
                <a:off x="2832053" y="4396973"/>
                <a:ext cx="2520" cy="44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1BB9155-1DE4-4F35-8381-B07E2B18582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14053" y="4378973"/>
                  <a:ext cx="381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68989B8-2D6A-447B-8E82-7A920C506E71}"/>
                    </a:ext>
                  </a:extLst>
                </p14:cNvPr>
                <p14:cNvContentPartPr/>
                <p14:nvPr/>
              </p14:nvContentPartPr>
              <p14:xfrm>
                <a:off x="2832053" y="4440893"/>
                <a:ext cx="503280" cy="397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68989B8-2D6A-447B-8E82-7A920C506E7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14053" y="4423253"/>
                  <a:ext cx="538920" cy="43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E441796-9D8C-49E8-B996-94C8DCCD136B}"/>
              </a:ext>
            </a:extLst>
          </p:cNvPr>
          <p:cNvGrpSpPr/>
          <p:nvPr/>
        </p:nvGrpSpPr>
        <p:grpSpPr>
          <a:xfrm>
            <a:off x="2334533" y="1597253"/>
            <a:ext cx="3499200" cy="822240"/>
            <a:chOff x="2334533" y="1597253"/>
            <a:chExt cx="3499200" cy="82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684A6C9-F087-41EA-981B-9ABD851FF03E}"/>
                    </a:ext>
                  </a:extLst>
                </p14:cNvPr>
                <p14:cNvContentPartPr/>
                <p14:nvPr/>
              </p14:nvContentPartPr>
              <p14:xfrm>
                <a:off x="4262333" y="1708853"/>
                <a:ext cx="154800" cy="156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684A6C9-F087-41EA-981B-9ABD851FF03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244333" y="1691213"/>
                  <a:ext cx="1904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9D12184-AC1A-4FC5-851E-9C329060C8EC}"/>
                    </a:ext>
                  </a:extLst>
                </p14:cNvPr>
                <p14:cNvContentPartPr/>
                <p14:nvPr/>
              </p14:nvContentPartPr>
              <p14:xfrm>
                <a:off x="4506773" y="1744853"/>
                <a:ext cx="79560" cy="146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9D12184-AC1A-4FC5-851E-9C329060C8E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88773" y="1726853"/>
                  <a:ext cx="1152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6A9DBFB-765C-42E7-8004-300EBA277EBA}"/>
                    </a:ext>
                  </a:extLst>
                </p14:cNvPr>
                <p14:cNvContentPartPr/>
                <p14:nvPr/>
              </p14:nvContentPartPr>
              <p14:xfrm>
                <a:off x="4634933" y="1714973"/>
                <a:ext cx="90000" cy="160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6A9DBFB-765C-42E7-8004-300EBA277EB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617293" y="1696973"/>
                  <a:ext cx="1256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2D16BBB-6EC6-4D61-A44F-2572519AF8A8}"/>
                    </a:ext>
                  </a:extLst>
                </p14:cNvPr>
                <p14:cNvContentPartPr/>
                <p14:nvPr/>
              </p14:nvContentPartPr>
              <p14:xfrm>
                <a:off x="4801613" y="1710653"/>
                <a:ext cx="79920" cy="159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2D16BBB-6EC6-4D61-A44F-2572519AF8A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783613" y="1693013"/>
                  <a:ext cx="115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28C5FF7-63DB-459C-8CEB-542755415FFA}"/>
                    </a:ext>
                  </a:extLst>
                </p14:cNvPr>
                <p14:cNvContentPartPr/>
                <p14:nvPr/>
              </p14:nvContentPartPr>
              <p14:xfrm>
                <a:off x="5023013" y="1707053"/>
                <a:ext cx="80280" cy="121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28C5FF7-63DB-459C-8CEB-542755415FF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005373" y="1689413"/>
                  <a:ext cx="115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FBF7979-560D-4692-BBF5-ABD0BC99026C}"/>
                    </a:ext>
                  </a:extLst>
                </p14:cNvPr>
                <p14:cNvContentPartPr/>
                <p14:nvPr/>
              </p14:nvContentPartPr>
              <p14:xfrm>
                <a:off x="5459693" y="1663133"/>
                <a:ext cx="98280" cy="19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FBF7979-560D-4692-BBF5-ABD0BC99026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441693" y="1645133"/>
                  <a:ext cx="1339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92BBD67-9BC9-4590-BF50-35C6D405923F}"/>
                    </a:ext>
                  </a:extLst>
                </p14:cNvPr>
                <p14:cNvContentPartPr/>
                <p14:nvPr/>
              </p14:nvContentPartPr>
              <p14:xfrm>
                <a:off x="5469773" y="1775453"/>
                <a:ext cx="117720" cy="19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92BBD67-9BC9-4590-BF50-35C6D405923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451773" y="1757453"/>
                  <a:ext cx="1533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118C48C-2137-4DED-BF9D-5DA8DC0E74AB}"/>
                    </a:ext>
                  </a:extLst>
                </p14:cNvPr>
                <p14:cNvContentPartPr/>
                <p14:nvPr/>
              </p14:nvContentPartPr>
              <p14:xfrm>
                <a:off x="2334533" y="1597253"/>
                <a:ext cx="3499200" cy="822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118C48C-2137-4DED-BF9D-5DA8DC0E74A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316533" y="1579253"/>
                  <a:ext cx="3534840" cy="85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4DE5351-743C-43F1-BC65-EAF4A566A596}"/>
                    </a:ext>
                  </a:extLst>
                </p14:cNvPr>
                <p14:cNvContentPartPr/>
                <p14:nvPr/>
              </p14:nvContentPartPr>
              <p14:xfrm>
                <a:off x="4370333" y="2229053"/>
                <a:ext cx="659880" cy="32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4DE5351-743C-43F1-BC65-EAF4A566A59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352693" y="2211413"/>
                  <a:ext cx="695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F309790-5872-4EA1-8F09-A6203F85B326}"/>
                    </a:ext>
                  </a:extLst>
                </p14:cNvPr>
                <p14:cNvContentPartPr/>
                <p14:nvPr/>
              </p14:nvContentPartPr>
              <p14:xfrm>
                <a:off x="5192213" y="2032133"/>
                <a:ext cx="37440" cy="215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F309790-5872-4EA1-8F09-A6203F85B32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74573" y="2014493"/>
                  <a:ext cx="73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AA9A478-6A1C-4741-B977-366CEE057BCE}"/>
                    </a:ext>
                  </a:extLst>
                </p14:cNvPr>
                <p14:cNvContentPartPr/>
                <p14:nvPr/>
              </p14:nvContentPartPr>
              <p14:xfrm>
                <a:off x="5161253" y="1997933"/>
                <a:ext cx="136800" cy="63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AA9A478-6A1C-4741-B977-366CEE057BC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143613" y="1979933"/>
                  <a:ext cx="17244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1D9F2B8-38A9-4A94-BA3D-0CAB225DEDD9}"/>
              </a:ext>
            </a:extLst>
          </p:cNvPr>
          <p:cNvGrpSpPr/>
          <p:nvPr/>
        </p:nvGrpSpPr>
        <p:grpSpPr>
          <a:xfrm>
            <a:off x="4778933" y="3131573"/>
            <a:ext cx="791280" cy="239760"/>
            <a:chOff x="4778933" y="3131573"/>
            <a:chExt cx="79128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BE43390-F6BD-4593-85E2-DC57E3692AA7}"/>
                    </a:ext>
                  </a:extLst>
                </p14:cNvPr>
                <p14:cNvContentPartPr/>
                <p14:nvPr/>
              </p14:nvContentPartPr>
              <p14:xfrm>
                <a:off x="4923653" y="3319493"/>
                <a:ext cx="7200" cy="2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BE43390-F6BD-4593-85E2-DC57E3692AA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906013" y="3301493"/>
                  <a:ext cx="428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30A23BC-7E7B-4474-B75F-CADEAE587A54}"/>
                    </a:ext>
                  </a:extLst>
                </p14:cNvPr>
                <p14:cNvContentPartPr/>
                <p14:nvPr/>
              </p14:nvContentPartPr>
              <p14:xfrm>
                <a:off x="4778933" y="3131573"/>
                <a:ext cx="486000" cy="239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30A23BC-7E7B-4474-B75F-CADEAE587A5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761293" y="3113573"/>
                  <a:ext cx="5216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6858324-50BE-4BC1-91F8-CCD99D41E356}"/>
                    </a:ext>
                  </a:extLst>
                </p14:cNvPr>
                <p14:cNvContentPartPr/>
                <p14:nvPr/>
              </p14:nvContentPartPr>
              <p14:xfrm>
                <a:off x="5439533" y="3263333"/>
                <a:ext cx="130680" cy="94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6858324-50BE-4BC1-91F8-CCD99D41E35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421533" y="3245333"/>
                  <a:ext cx="16632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D746F6F-2F7C-49AB-9447-1CC7CF833B6A}"/>
              </a:ext>
            </a:extLst>
          </p:cNvPr>
          <p:cNvGrpSpPr/>
          <p:nvPr/>
        </p:nvGrpSpPr>
        <p:grpSpPr>
          <a:xfrm>
            <a:off x="5581733" y="3167573"/>
            <a:ext cx="552960" cy="367920"/>
            <a:chOff x="5581733" y="3167573"/>
            <a:chExt cx="552960" cy="36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24F525C-8FCC-41ED-AD22-21CDDF6B08E8}"/>
                    </a:ext>
                  </a:extLst>
                </p14:cNvPr>
                <p14:cNvContentPartPr/>
                <p14:nvPr/>
              </p14:nvContentPartPr>
              <p14:xfrm>
                <a:off x="5581733" y="3259733"/>
                <a:ext cx="359640" cy="107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24F525C-8FCC-41ED-AD22-21CDDF6B08E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563733" y="3242093"/>
                  <a:ext cx="395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051BC5D-C981-40C4-926B-06C29EEECEC8}"/>
                    </a:ext>
                  </a:extLst>
                </p14:cNvPr>
                <p14:cNvContentPartPr/>
                <p14:nvPr/>
              </p14:nvContentPartPr>
              <p14:xfrm>
                <a:off x="5935973" y="3167573"/>
                <a:ext cx="198720" cy="367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051BC5D-C981-40C4-926B-06C29EEECEC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917973" y="3149573"/>
                  <a:ext cx="234360" cy="40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61A8A05-ADFD-44AF-BE4D-186D1BA9EF0C}"/>
              </a:ext>
            </a:extLst>
          </p:cNvPr>
          <p:cNvGrpSpPr/>
          <p:nvPr/>
        </p:nvGrpSpPr>
        <p:grpSpPr>
          <a:xfrm>
            <a:off x="4036613" y="3610013"/>
            <a:ext cx="363240" cy="354960"/>
            <a:chOff x="4036613" y="3610013"/>
            <a:chExt cx="36324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3322172-920D-4FD0-B85B-E252D446EF8D}"/>
                    </a:ext>
                  </a:extLst>
                </p14:cNvPr>
                <p14:cNvContentPartPr/>
                <p14:nvPr/>
              </p14:nvContentPartPr>
              <p14:xfrm>
                <a:off x="4036613" y="3629453"/>
                <a:ext cx="36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3322172-920D-4FD0-B85B-E252D446EF8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18973" y="361145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55520B6-232F-4E76-818C-42A54EC854E6}"/>
                    </a:ext>
                  </a:extLst>
                </p14:cNvPr>
                <p14:cNvContentPartPr/>
                <p14:nvPr/>
              </p14:nvContentPartPr>
              <p14:xfrm>
                <a:off x="4080533" y="3610013"/>
                <a:ext cx="258840" cy="273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55520B6-232F-4E76-818C-42A54EC854E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062533" y="3592013"/>
                  <a:ext cx="2944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3F9A5D4-E7B7-473E-A976-4BC14408D75D}"/>
                    </a:ext>
                  </a:extLst>
                </p14:cNvPr>
                <p14:cNvContentPartPr/>
                <p14:nvPr/>
              </p14:nvContentPartPr>
              <p14:xfrm>
                <a:off x="4277813" y="3738893"/>
                <a:ext cx="122040" cy="226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3F9A5D4-E7B7-473E-A976-4BC14408D75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259813" y="3720893"/>
                  <a:ext cx="15768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B14C8FD-81A9-41FF-9B8B-DFBC3867569E}"/>
              </a:ext>
            </a:extLst>
          </p:cNvPr>
          <p:cNvGrpSpPr/>
          <p:nvPr/>
        </p:nvGrpSpPr>
        <p:grpSpPr>
          <a:xfrm>
            <a:off x="6189413" y="914693"/>
            <a:ext cx="2004480" cy="1586520"/>
            <a:chOff x="6189413" y="914693"/>
            <a:chExt cx="2004480" cy="158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E962DFC-8F86-4742-AC1E-AE97E6FBE78A}"/>
                    </a:ext>
                  </a:extLst>
                </p14:cNvPr>
                <p14:cNvContentPartPr/>
                <p14:nvPr/>
              </p14:nvContentPartPr>
              <p14:xfrm>
                <a:off x="6449333" y="1829813"/>
                <a:ext cx="146160" cy="178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E962DFC-8F86-4742-AC1E-AE97E6FBE78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431693" y="1811813"/>
                  <a:ext cx="181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4073174-12DC-4B62-ABC9-537AE4946894}"/>
                    </a:ext>
                  </a:extLst>
                </p14:cNvPr>
                <p14:cNvContentPartPr/>
                <p14:nvPr/>
              </p14:nvContentPartPr>
              <p14:xfrm>
                <a:off x="6687653" y="1911893"/>
                <a:ext cx="137880" cy="158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4073174-12DC-4B62-ABC9-537AE494689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670013" y="1894253"/>
                  <a:ext cx="1735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70B8532-6F74-4AAD-A174-7AB4855A9973}"/>
                    </a:ext>
                  </a:extLst>
                </p14:cNvPr>
                <p14:cNvContentPartPr/>
                <p14:nvPr/>
              </p14:nvContentPartPr>
              <p14:xfrm>
                <a:off x="6760733" y="1919813"/>
                <a:ext cx="387000" cy="225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70B8532-6F74-4AAD-A174-7AB4855A997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43093" y="1901813"/>
                  <a:ext cx="4226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4E00CEA-FDF1-47FA-B771-E6BABFCC1BD5}"/>
                    </a:ext>
                  </a:extLst>
                </p14:cNvPr>
                <p14:cNvContentPartPr/>
                <p14:nvPr/>
              </p14:nvContentPartPr>
              <p14:xfrm>
                <a:off x="7129013" y="1960133"/>
                <a:ext cx="301320" cy="158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4E00CEA-FDF1-47FA-B771-E6BABFCC1BD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111013" y="1942493"/>
                  <a:ext cx="336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59A342B-62EF-4587-9BD8-19CB16438FDD}"/>
                    </a:ext>
                  </a:extLst>
                </p14:cNvPr>
                <p14:cNvContentPartPr/>
                <p14:nvPr/>
              </p14:nvContentPartPr>
              <p14:xfrm>
                <a:off x="7397573" y="1986773"/>
                <a:ext cx="114480" cy="105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59A342B-62EF-4587-9BD8-19CB16438FD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379573" y="1969133"/>
                  <a:ext cx="150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5F38410-E8A2-43A5-B7BE-6FD08A25D38B}"/>
                    </a:ext>
                  </a:extLst>
                </p14:cNvPr>
                <p14:cNvContentPartPr/>
                <p14:nvPr/>
              </p14:nvContentPartPr>
              <p14:xfrm>
                <a:off x="7643813" y="1983533"/>
                <a:ext cx="91080" cy="119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5F38410-E8A2-43A5-B7BE-6FD08A25D38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626173" y="1965533"/>
                  <a:ext cx="126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40C3EA3-7D45-4AAF-B325-C79684313F7F}"/>
                    </a:ext>
                  </a:extLst>
                </p14:cNvPr>
                <p14:cNvContentPartPr/>
                <p14:nvPr/>
              </p14:nvContentPartPr>
              <p14:xfrm>
                <a:off x="7733813" y="1663133"/>
                <a:ext cx="113760" cy="174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40C3EA3-7D45-4AAF-B325-C79684313F7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716173" y="1645133"/>
                  <a:ext cx="149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BAF9BD3-EDFC-47BC-866F-1D3750A9060E}"/>
                    </a:ext>
                  </a:extLst>
                </p14:cNvPr>
                <p14:cNvContentPartPr/>
                <p14:nvPr/>
              </p14:nvContentPartPr>
              <p14:xfrm>
                <a:off x="7885733" y="1509053"/>
                <a:ext cx="152640" cy="137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BAF9BD3-EDFC-47BC-866F-1D3750A9060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67733" y="1491053"/>
                  <a:ext cx="188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8B1BFC3-D414-4561-A263-0A0B34EDCE9D}"/>
                    </a:ext>
                  </a:extLst>
                </p14:cNvPr>
                <p14:cNvContentPartPr/>
                <p14:nvPr/>
              </p14:nvContentPartPr>
              <p14:xfrm>
                <a:off x="8098493" y="1325453"/>
                <a:ext cx="95400" cy="198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8B1BFC3-D414-4561-A263-0A0B34EDCE9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080853" y="1307813"/>
                  <a:ext cx="1310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69EB172-FB78-49D3-81F1-98E999CC278A}"/>
                    </a:ext>
                  </a:extLst>
                </p14:cNvPr>
                <p14:cNvContentPartPr/>
                <p14:nvPr/>
              </p14:nvContentPartPr>
              <p14:xfrm>
                <a:off x="6206333" y="1711373"/>
                <a:ext cx="73440" cy="78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69EB172-FB78-49D3-81F1-98E999CC278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188333" y="1693373"/>
                  <a:ext cx="109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F7128FB-6924-48CB-8A12-84685A753979}"/>
                    </a:ext>
                  </a:extLst>
                </p14:cNvPr>
                <p14:cNvContentPartPr/>
                <p14:nvPr/>
              </p14:nvContentPartPr>
              <p14:xfrm>
                <a:off x="6247733" y="1608413"/>
                <a:ext cx="153360" cy="124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F7128FB-6924-48CB-8A12-84685A75397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230093" y="1590773"/>
                  <a:ext cx="1890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422064E-0D26-46D6-8DF1-0226321B0334}"/>
                    </a:ext>
                  </a:extLst>
                </p14:cNvPr>
                <p14:cNvContentPartPr/>
                <p14:nvPr/>
              </p14:nvContentPartPr>
              <p14:xfrm>
                <a:off x="7816613" y="1944653"/>
                <a:ext cx="114840" cy="91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422064E-0D26-46D6-8DF1-0226321B033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798613" y="1927013"/>
                  <a:ext cx="1504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DB46A99-7DD1-4116-BBE1-6CBA11DBC097}"/>
                    </a:ext>
                  </a:extLst>
                </p14:cNvPr>
                <p14:cNvContentPartPr/>
                <p14:nvPr/>
              </p14:nvContentPartPr>
              <p14:xfrm>
                <a:off x="6865133" y="2221493"/>
                <a:ext cx="165600" cy="79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DB46A99-7DD1-4116-BBE1-6CBA11DBC09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847133" y="2203493"/>
                  <a:ext cx="2012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035E4A4-3EF0-4CF7-AC89-95D8CAFF92ED}"/>
                    </a:ext>
                  </a:extLst>
                </p14:cNvPr>
                <p14:cNvContentPartPr/>
                <p14:nvPr/>
              </p14:nvContentPartPr>
              <p14:xfrm>
                <a:off x="6948293" y="2176133"/>
                <a:ext cx="165600" cy="123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035E4A4-3EF0-4CF7-AC89-95D8CAFF92E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30293" y="2158133"/>
                  <a:ext cx="2012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2923BD0-BF63-47F0-ADDC-9F452311BCDF}"/>
                    </a:ext>
                  </a:extLst>
                </p14:cNvPr>
                <p14:cNvContentPartPr/>
                <p14:nvPr/>
              </p14:nvContentPartPr>
              <p14:xfrm>
                <a:off x="6189413" y="914693"/>
                <a:ext cx="1814760" cy="1586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2923BD0-BF63-47F0-ADDC-9F452311BCD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171773" y="897053"/>
                  <a:ext cx="1850400" cy="162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276F53E-81BB-4B94-A166-B63AFEAEFAA9}"/>
                  </a:ext>
                </a:extLst>
              </p14:cNvPr>
              <p14:cNvContentPartPr/>
              <p14:nvPr/>
            </p14:nvContentPartPr>
            <p14:xfrm>
              <a:off x="6331613" y="3508133"/>
              <a:ext cx="854640" cy="774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276F53E-81BB-4B94-A166-B63AFEAEFAA9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313973" y="3490133"/>
                <a:ext cx="890280" cy="11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1765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3D345-41D0-4792-BD35-FCCA7D4B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Underfitting or overfitting?</a:t>
            </a:r>
          </a:p>
        </p:txBody>
      </p:sp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24F946DD-678D-48DA-8009-80A7ED17AE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0"/>
          <a:stretch/>
        </p:blipFill>
        <p:spPr>
          <a:xfrm>
            <a:off x="6032979" y="2623500"/>
            <a:ext cx="3111021" cy="252000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5BA81C6B-5D2D-4555-BADF-20D5AD50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0"/>
          <a:stretch/>
        </p:blipFill>
        <p:spPr>
          <a:xfrm>
            <a:off x="3145035" y="2623500"/>
            <a:ext cx="3111021" cy="252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1BC81-165D-45C9-9BA4-E007A9683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>
                <a:sym typeface="Wingdings" panose="05000000000000000000" pitchFamily="2" charset="2"/>
              </a:rPr>
              <a:t>Compared to the learning curve of linear model:</a:t>
            </a:r>
          </a:p>
          <a:p>
            <a:pPr marL="447675" indent="-2540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>
                <a:sym typeface="Wingdings" panose="05000000000000000000" pitchFamily="2" charset="2"/>
              </a:rPr>
              <a:t>Both errors </a:t>
            </a:r>
            <a:r>
              <a:rPr lang="en-US" sz="2000">
                <a:sym typeface="Wingdings" panose="05000000000000000000" pitchFamily="2" charset="2"/>
              </a:rPr>
              <a:t>on training and validation data: </a:t>
            </a:r>
            <a:endParaRPr lang="en-US" sz="2000" strike="sngStrike">
              <a:sym typeface="Wingdings" panose="05000000000000000000" pitchFamily="2" charset="2"/>
            </a:endParaRPr>
          </a:p>
          <a:p>
            <a:pPr marL="447675" indent="-2540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>
                <a:sym typeface="Wingdings" panose="05000000000000000000" pitchFamily="2" charset="2"/>
              </a:rPr>
              <a:t>Gap</a:t>
            </a:r>
            <a:r>
              <a:rPr lang="en-US" sz="2000">
                <a:sym typeface="Wingdings" panose="05000000000000000000" pitchFamily="2" charset="2"/>
              </a:rPr>
              <a:t> b/w curves: </a:t>
            </a:r>
            <a:endParaRPr lang="en-US" sz="2000" b="1" strike="sngStrike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endParaRPr lang="en-US" sz="2000" b="1" strike="sngStrike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2000">
                <a:sym typeface="Wingdings" panose="05000000000000000000" pitchFamily="2" charset="2"/>
              </a:rPr>
              <a:t></a:t>
            </a:r>
            <a:endParaRPr lang="en-US" sz="20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D8A929-C189-4638-B2F3-9CA80017D4D5}"/>
              </a:ext>
            </a:extLst>
          </p:cNvPr>
          <p:cNvGrpSpPr/>
          <p:nvPr/>
        </p:nvGrpSpPr>
        <p:grpSpPr>
          <a:xfrm>
            <a:off x="1048253" y="2721893"/>
            <a:ext cx="1870200" cy="411120"/>
            <a:chOff x="1048253" y="2721893"/>
            <a:chExt cx="187020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BAE4D61-B51F-48E1-82AC-AC42048B8247}"/>
                    </a:ext>
                  </a:extLst>
                </p14:cNvPr>
                <p14:cNvContentPartPr/>
                <p14:nvPr/>
              </p14:nvContentPartPr>
              <p14:xfrm>
                <a:off x="1048253" y="2781653"/>
                <a:ext cx="128880" cy="207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BAE4D61-B51F-48E1-82AC-AC42048B82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0613" y="2764013"/>
                  <a:ext cx="1645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E12A58B-E9A7-4227-9DDD-5DAE75BF0194}"/>
                    </a:ext>
                  </a:extLst>
                </p14:cNvPr>
                <p14:cNvContentPartPr/>
                <p14:nvPr/>
              </p14:nvContentPartPr>
              <p14:xfrm>
                <a:off x="1231853" y="2869853"/>
                <a:ext cx="109800" cy="86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E12A58B-E9A7-4227-9DDD-5DAE75BF019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14213" y="2851853"/>
                  <a:ext cx="1454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B1D223F-0845-4A6E-8AAF-6EDE2D04A699}"/>
                    </a:ext>
                  </a:extLst>
                </p14:cNvPr>
                <p14:cNvContentPartPr/>
                <p14:nvPr/>
              </p14:nvContentPartPr>
              <p14:xfrm>
                <a:off x="1386293" y="2862293"/>
                <a:ext cx="282960" cy="114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B1D223F-0845-4A6E-8AAF-6EDE2D04A69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68653" y="2844293"/>
                  <a:ext cx="3186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BA92AE4-9701-4551-853D-23B0342C8E92}"/>
                    </a:ext>
                  </a:extLst>
                </p14:cNvPr>
                <p14:cNvContentPartPr/>
                <p14:nvPr/>
              </p14:nvContentPartPr>
              <p14:xfrm>
                <a:off x="1770413" y="2733773"/>
                <a:ext cx="132120" cy="366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BA92AE4-9701-4551-853D-23B0342C8E9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52773" y="2716133"/>
                  <a:ext cx="1677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4D1C57E-121B-4393-965A-BE88FF05A6EB}"/>
                    </a:ext>
                  </a:extLst>
                </p14:cNvPr>
                <p14:cNvContentPartPr/>
                <p14:nvPr/>
              </p14:nvContentPartPr>
              <p14:xfrm>
                <a:off x="2011973" y="2839613"/>
                <a:ext cx="5760" cy="118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4D1C57E-121B-4393-965A-BE88FF05A6E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94333" y="2821613"/>
                  <a:ext cx="41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EFE3D2F-4DB9-4B57-81FC-F0CD5632E8D5}"/>
                    </a:ext>
                  </a:extLst>
                </p14:cNvPr>
                <p14:cNvContentPartPr/>
                <p14:nvPr/>
              </p14:nvContentPartPr>
              <p14:xfrm>
                <a:off x="2028893" y="2772653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EFE3D2F-4DB9-4B57-81FC-F0CD5632E8D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1253" y="275465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E87B59F-6D30-419A-8F1E-443E011AE679}"/>
                    </a:ext>
                  </a:extLst>
                </p14:cNvPr>
                <p14:cNvContentPartPr/>
                <p14:nvPr/>
              </p14:nvContentPartPr>
              <p14:xfrm>
                <a:off x="2134373" y="2739173"/>
                <a:ext cx="119880" cy="218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E87B59F-6D30-419A-8F1E-443E011AE67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16373" y="2721533"/>
                  <a:ext cx="155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5D64840-C580-47AB-B0EB-51B84F608655}"/>
                    </a:ext>
                  </a:extLst>
                </p14:cNvPr>
                <p14:cNvContentPartPr/>
                <p14:nvPr/>
              </p14:nvContentPartPr>
              <p14:xfrm>
                <a:off x="2297813" y="2721893"/>
                <a:ext cx="620640" cy="411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5D64840-C580-47AB-B0EB-51B84F60865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79813" y="2703893"/>
                  <a:ext cx="656280" cy="44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77E6F5-F1FE-4292-8B86-80D4350681D2}"/>
              </a:ext>
            </a:extLst>
          </p:cNvPr>
          <p:cNvGrpSpPr/>
          <p:nvPr/>
        </p:nvGrpSpPr>
        <p:grpSpPr>
          <a:xfrm>
            <a:off x="5986733" y="1586093"/>
            <a:ext cx="289080" cy="276120"/>
            <a:chOff x="5986733" y="1586093"/>
            <a:chExt cx="28908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D36673A-C400-4098-BF7A-6F1C7D9CBF0E}"/>
                    </a:ext>
                  </a:extLst>
                </p14:cNvPr>
                <p14:cNvContentPartPr/>
                <p14:nvPr/>
              </p14:nvContentPartPr>
              <p14:xfrm>
                <a:off x="6068093" y="1586093"/>
                <a:ext cx="11880" cy="276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D36673A-C400-4098-BF7A-6F1C7D9CBF0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50093" y="1568453"/>
                  <a:ext cx="475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8116471-45B6-4C3B-B9C6-823168AB1358}"/>
                    </a:ext>
                  </a:extLst>
                </p14:cNvPr>
                <p14:cNvContentPartPr/>
                <p14:nvPr/>
              </p14:nvContentPartPr>
              <p14:xfrm>
                <a:off x="5986733" y="1730813"/>
                <a:ext cx="289080" cy="106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8116471-45B6-4C3B-B9C6-823168AB135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68733" y="1712813"/>
                  <a:ext cx="32472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665A07B-89D5-450C-AECC-F8A49BC5C59A}"/>
              </a:ext>
            </a:extLst>
          </p:cNvPr>
          <p:cNvGrpSpPr/>
          <p:nvPr/>
        </p:nvGrpSpPr>
        <p:grpSpPr>
          <a:xfrm>
            <a:off x="7380653" y="2292053"/>
            <a:ext cx="1630800" cy="467280"/>
            <a:chOff x="7380653" y="2292053"/>
            <a:chExt cx="163080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3305BBE-A89C-4357-9454-2054C7BEC718}"/>
                    </a:ext>
                  </a:extLst>
                </p14:cNvPr>
                <p14:cNvContentPartPr/>
                <p14:nvPr/>
              </p14:nvContentPartPr>
              <p14:xfrm>
                <a:off x="7380653" y="2292053"/>
                <a:ext cx="346320" cy="252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3305BBE-A89C-4357-9454-2054C7BEC71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63013" y="2274413"/>
                  <a:ext cx="3819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F282007-AD09-4302-B94E-E781220811DE}"/>
                    </a:ext>
                  </a:extLst>
                </p14:cNvPr>
                <p14:cNvContentPartPr/>
                <p14:nvPr/>
              </p14:nvContentPartPr>
              <p14:xfrm>
                <a:off x="7805453" y="2416973"/>
                <a:ext cx="191520" cy="118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F282007-AD09-4302-B94E-E781220811D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87453" y="2399333"/>
                  <a:ext cx="227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983AE4-6246-4AF3-9744-B4B5E019757B}"/>
                    </a:ext>
                  </a:extLst>
                </p14:cNvPr>
                <p14:cNvContentPartPr/>
                <p14:nvPr/>
              </p14:nvContentPartPr>
              <p14:xfrm>
                <a:off x="7922093" y="2455133"/>
                <a:ext cx="153000" cy="106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983AE4-6246-4AF3-9744-B4B5E019757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04093" y="2437493"/>
                  <a:ext cx="1886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F13813A-9C3E-4FD0-948B-6EDAE9E4D357}"/>
                    </a:ext>
                  </a:extLst>
                </p14:cNvPr>
                <p14:cNvContentPartPr/>
                <p14:nvPr/>
              </p14:nvContentPartPr>
              <p14:xfrm>
                <a:off x="8195693" y="2308613"/>
                <a:ext cx="88920" cy="338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F13813A-9C3E-4FD0-948B-6EDAE9E4D35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78053" y="2290613"/>
                  <a:ext cx="1245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6BD2BA8-A971-4A7C-BF49-41FDFD9744A0}"/>
                    </a:ext>
                  </a:extLst>
                </p14:cNvPr>
                <p14:cNvContentPartPr/>
                <p14:nvPr/>
              </p14:nvContentPartPr>
              <p14:xfrm>
                <a:off x="8330333" y="2471693"/>
                <a:ext cx="14400" cy="77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6BD2BA8-A971-4A7C-BF49-41FDFD9744A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312333" y="2453693"/>
                  <a:ext cx="500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27520F6-208F-4C92-A9D5-B9F3183FF842}"/>
                    </a:ext>
                  </a:extLst>
                </p14:cNvPr>
                <p14:cNvContentPartPr/>
                <p14:nvPr/>
              </p14:nvContentPartPr>
              <p14:xfrm>
                <a:off x="8373173" y="2362613"/>
                <a:ext cx="19080" cy="41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27520F6-208F-4C92-A9D5-B9F3183FF84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355173" y="2344973"/>
                  <a:ext cx="547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54BD413-0360-4A8A-BD4E-4190D21DDCD7}"/>
                    </a:ext>
                  </a:extLst>
                </p14:cNvPr>
                <p14:cNvContentPartPr/>
                <p14:nvPr/>
              </p14:nvContentPartPr>
              <p14:xfrm>
                <a:off x="8430053" y="2332733"/>
                <a:ext cx="195840" cy="246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54BD413-0360-4A8A-BD4E-4190D21DDCD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412413" y="2315093"/>
                  <a:ext cx="2314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8BEB4DE-487D-4172-B6CA-D39DF91B6DCD}"/>
                    </a:ext>
                  </a:extLst>
                </p14:cNvPr>
                <p14:cNvContentPartPr/>
                <p14:nvPr/>
              </p14:nvContentPartPr>
              <p14:xfrm>
                <a:off x="8560373" y="2419493"/>
                <a:ext cx="152280" cy="76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8BEB4DE-487D-4172-B6CA-D39DF91B6DC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542733" y="2401853"/>
                  <a:ext cx="187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0E9BFD7-1E39-49A2-8760-5507120D018C}"/>
                    </a:ext>
                  </a:extLst>
                </p14:cNvPr>
                <p14:cNvContentPartPr/>
                <p14:nvPr/>
              </p14:nvContentPartPr>
              <p14:xfrm>
                <a:off x="8700053" y="2489693"/>
                <a:ext cx="19080" cy="60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0E9BFD7-1E39-49A2-8760-5507120D018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682413" y="2471693"/>
                  <a:ext cx="54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25EEA6B-2995-47D8-98CC-E8C15F2F7930}"/>
                    </a:ext>
                  </a:extLst>
                </p14:cNvPr>
                <p14:cNvContentPartPr/>
                <p14:nvPr/>
              </p14:nvContentPartPr>
              <p14:xfrm>
                <a:off x="8744693" y="2391053"/>
                <a:ext cx="266760" cy="368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25EEA6B-2995-47D8-98CC-E8C15F2F793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726693" y="2373413"/>
                  <a:ext cx="302400" cy="40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884A2F1-3310-4B76-9145-CE639D4C74F0}"/>
                  </a:ext>
                </a:extLst>
              </p14:cNvPr>
              <p14:cNvContentPartPr/>
              <p14:nvPr/>
            </p14:nvContentPartPr>
            <p14:xfrm>
              <a:off x="3444413" y="2324093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884A2F1-3310-4B76-9145-CE639D4C74F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26773" y="2306453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58F2B2DC-94A8-4E96-BE57-93B0CAE8CABE}"/>
              </a:ext>
            </a:extLst>
          </p:cNvPr>
          <p:cNvGrpSpPr/>
          <p:nvPr/>
        </p:nvGrpSpPr>
        <p:grpSpPr>
          <a:xfrm>
            <a:off x="2996573" y="2047253"/>
            <a:ext cx="158760" cy="250920"/>
            <a:chOff x="2996573" y="2047253"/>
            <a:chExt cx="15876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DA45C60-CE88-49EB-9A59-306647CDC7B1}"/>
                    </a:ext>
                  </a:extLst>
                </p14:cNvPr>
                <p14:cNvContentPartPr/>
                <p14:nvPr/>
              </p14:nvContentPartPr>
              <p14:xfrm>
                <a:off x="3065693" y="2099453"/>
                <a:ext cx="37800" cy="198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DA45C60-CE88-49EB-9A59-306647CDC7B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048053" y="2081453"/>
                  <a:ext cx="734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5D38996-F381-44AF-BAC5-89F467727D8D}"/>
                    </a:ext>
                  </a:extLst>
                </p14:cNvPr>
                <p14:cNvContentPartPr/>
                <p14:nvPr/>
              </p14:nvContentPartPr>
              <p14:xfrm>
                <a:off x="2996573" y="2047253"/>
                <a:ext cx="158760" cy="77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5D38996-F381-44AF-BAC5-89F467727D8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978573" y="2029613"/>
                  <a:ext cx="19440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83DF65-0CD2-471D-80AA-3D04E45B4F86}"/>
              </a:ext>
            </a:extLst>
          </p:cNvPr>
          <p:cNvGrpSpPr/>
          <p:nvPr/>
        </p:nvGrpSpPr>
        <p:grpSpPr>
          <a:xfrm>
            <a:off x="5139293" y="3601373"/>
            <a:ext cx="2203560" cy="414000"/>
            <a:chOff x="5139293" y="3601373"/>
            <a:chExt cx="2203560" cy="41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FB92C12-C898-47F5-8205-B9C18F092FAF}"/>
                    </a:ext>
                  </a:extLst>
                </p14:cNvPr>
                <p14:cNvContentPartPr/>
                <p14:nvPr/>
              </p14:nvContentPartPr>
              <p14:xfrm>
                <a:off x="6573533" y="3601373"/>
                <a:ext cx="769320" cy="21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FB92C12-C898-47F5-8205-B9C18F092FA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555893" y="3583373"/>
                  <a:ext cx="8049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397FB4E-B662-4B27-B0E0-787EC1A7A9C4}"/>
                    </a:ext>
                  </a:extLst>
                </p14:cNvPr>
                <p14:cNvContentPartPr/>
                <p14:nvPr/>
              </p14:nvContentPartPr>
              <p14:xfrm>
                <a:off x="5139293" y="3993053"/>
                <a:ext cx="969480" cy="22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397FB4E-B662-4B27-B0E0-787EC1A7A9C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121293" y="3975413"/>
                  <a:ext cx="10051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E1E5C2C-304D-47AB-9DBA-49A697AB5F7B}"/>
                    </a:ext>
                  </a:extLst>
                </p14:cNvPr>
                <p14:cNvContentPartPr/>
                <p14:nvPr/>
              </p14:nvContentPartPr>
              <p14:xfrm>
                <a:off x="6261773" y="3633053"/>
                <a:ext cx="2880" cy="295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E1E5C2C-304D-47AB-9DBA-49A697AB5F7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43773" y="3615053"/>
                  <a:ext cx="385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D22E28C-8073-4C50-9ACF-33A04B32C4B5}"/>
                    </a:ext>
                  </a:extLst>
                </p14:cNvPr>
                <p14:cNvContentPartPr/>
                <p14:nvPr/>
              </p14:nvContentPartPr>
              <p14:xfrm>
                <a:off x="6211733" y="3811973"/>
                <a:ext cx="158760" cy="119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D22E28C-8073-4C50-9ACF-33A04B32C4B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193733" y="3793973"/>
                  <a:ext cx="194400" cy="155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34460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3D345-41D0-4792-BD35-FCCA7D4B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Underfitting or overfitting?</a:t>
            </a:r>
          </a:p>
        </p:txBody>
      </p:sp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24F946DD-678D-48DA-8009-80A7ED17AE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0"/>
          <a:stretch/>
        </p:blipFill>
        <p:spPr>
          <a:xfrm>
            <a:off x="6032979" y="2623500"/>
            <a:ext cx="3111021" cy="252000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5BA81C6B-5D2D-4555-BADF-20D5AD50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0"/>
          <a:stretch/>
        </p:blipFill>
        <p:spPr>
          <a:xfrm>
            <a:off x="3145035" y="2623500"/>
            <a:ext cx="3111021" cy="2520000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12DE8191-2C3F-4FD4-9E31-5B7A043C95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0"/>
          <a:stretch/>
        </p:blipFill>
        <p:spPr>
          <a:xfrm>
            <a:off x="238753" y="2623500"/>
            <a:ext cx="3111021" cy="252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1BC81-165D-45C9-9BA4-E007A9683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>
                <a:sym typeface="Wingdings" panose="05000000000000000000" pitchFamily="2" charset="2"/>
              </a:rPr>
              <a:t>Compared to the learning curve of polynomial model (degree 10):</a:t>
            </a:r>
          </a:p>
          <a:p>
            <a:pPr marL="447675" indent="-2540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>
                <a:sym typeface="Wingdings" panose="05000000000000000000" pitchFamily="2" charset="2"/>
              </a:rPr>
              <a:t>Both errors </a:t>
            </a:r>
            <a:r>
              <a:rPr lang="en-US" sz="2000">
                <a:sym typeface="Wingdings" panose="05000000000000000000" pitchFamily="2" charset="2"/>
              </a:rPr>
              <a:t>on training and validation data: </a:t>
            </a:r>
            <a:r>
              <a:rPr lang="en-US" sz="2000" b="1" strike="sngStrike">
                <a:sym typeface="Wingdings" panose="05000000000000000000" pitchFamily="2" charset="2"/>
              </a:rPr>
              <a:t> </a:t>
            </a:r>
            <a:endParaRPr lang="en-US" sz="2000">
              <a:sym typeface="Wingdings" panose="05000000000000000000" pitchFamily="2" charset="2"/>
            </a:endParaRPr>
          </a:p>
          <a:p>
            <a:pPr marL="447675" indent="-254000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00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</a:pPr>
            <a:r>
              <a:rPr lang="en-US" sz="2000">
                <a:sym typeface="Wingdings" panose="05000000000000000000" pitchFamily="2" charset="2"/>
              </a:rPr>
              <a:t> </a:t>
            </a:r>
            <a:r>
              <a:rPr lang="en-US" sz="2000" strike="sngStrike"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endParaRPr lang="en-US" sz="2000" strike="sngStrik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A3C47D-638D-4430-8758-EBCD771EB092}"/>
              </a:ext>
            </a:extLst>
          </p:cNvPr>
          <p:cNvGrpSpPr/>
          <p:nvPr/>
        </p:nvGrpSpPr>
        <p:grpSpPr>
          <a:xfrm>
            <a:off x="6155573" y="1678253"/>
            <a:ext cx="255960" cy="271800"/>
            <a:chOff x="6155573" y="1678253"/>
            <a:chExt cx="25596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2584131-991D-49BA-8E8C-AE460426FC0A}"/>
                    </a:ext>
                  </a:extLst>
                </p14:cNvPr>
                <p14:cNvContentPartPr/>
                <p14:nvPr/>
              </p14:nvContentPartPr>
              <p14:xfrm>
                <a:off x="6230453" y="1678253"/>
                <a:ext cx="15120" cy="240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2584131-991D-49BA-8E8C-AE460426FC0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12453" y="1660253"/>
                  <a:ext cx="507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7E4D847-FCAD-4F43-AD5D-5D0664D47834}"/>
                    </a:ext>
                  </a:extLst>
                </p14:cNvPr>
                <p14:cNvContentPartPr/>
                <p14:nvPr/>
              </p14:nvContentPartPr>
              <p14:xfrm>
                <a:off x="6155573" y="1796693"/>
                <a:ext cx="255960" cy="153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7E4D847-FCAD-4F43-AD5D-5D0664D4783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37573" y="1778693"/>
                  <a:ext cx="291600" cy="18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AB86AC8-94E4-409E-B7FB-A4957BB581FD}"/>
                  </a:ext>
                </a:extLst>
              </p14:cNvPr>
              <p14:cNvContentPartPr/>
              <p14:nvPr/>
            </p14:nvContentPartPr>
            <p14:xfrm>
              <a:off x="2559533" y="4002773"/>
              <a:ext cx="2520" cy="9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AB86AC8-94E4-409E-B7FB-A4957BB581F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41533" y="3985133"/>
                <a:ext cx="38160" cy="4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5385D9F-1425-4051-9375-02361B13C342}"/>
              </a:ext>
            </a:extLst>
          </p:cNvPr>
          <p:cNvGrpSpPr/>
          <p:nvPr/>
        </p:nvGrpSpPr>
        <p:grpSpPr>
          <a:xfrm>
            <a:off x="1115933" y="2386013"/>
            <a:ext cx="867960" cy="227880"/>
            <a:chOff x="1115933" y="2386013"/>
            <a:chExt cx="867960" cy="22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4711752-7E20-488F-BFFA-DDA9147A3C31}"/>
                    </a:ext>
                  </a:extLst>
                </p14:cNvPr>
                <p14:cNvContentPartPr/>
                <p14:nvPr/>
              </p14:nvContentPartPr>
              <p14:xfrm>
                <a:off x="1115933" y="2426333"/>
                <a:ext cx="169560" cy="174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4711752-7E20-488F-BFFA-DDA9147A3C3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98293" y="2408333"/>
                  <a:ext cx="2052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00C1B75-0EE3-442F-BBAA-C66F92A13290}"/>
                    </a:ext>
                  </a:extLst>
                </p14:cNvPr>
                <p14:cNvContentPartPr/>
                <p14:nvPr/>
              </p14:nvContentPartPr>
              <p14:xfrm>
                <a:off x="1325453" y="2503013"/>
                <a:ext cx="99720" cy="110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00C1B75-0EE3-442F-BBAA-C66F92A1329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07813" y="2485013"/>
                  <a:ext cx="135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7F5A4ED-5DDB-44FA-A003-49D0AD5DE8F6}"/>
                    </a:ext>
                  </a:extLst>
                </p14:cNvPr>
                <p14:cNvContentPartPr/>
                <p14:nvPr/>
              </p14:nvContentPartPr>
              <p14:xfrm>
                <a:off x="1572413" y="2534333"/>
                <a:ext cx="65520" cy="71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7F5A4ED-5DDB-44FA-A003-49D0AD5DE8F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54773" y="2516693"/>
                  <a:ext cx="1011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E6E89D0-CDF3-4413-86FD-C6F2D72B4028}"/>
                    </a:ext>
                  </a:extLst>
                </p14:cNvPr>
                <p14:cNvContentPartPr/>
                <p14:nvPr/>
              </p14:nvContentPartPr>
              <p14:xfrm>
                <a:off x="1715333" y="2386013"/>
                <a:ext cx="69120" cy="213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E6E89D0-CDF3-4413-86FD-C6F2D72B40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97693" y="2368013"/>
                  <a:ext cx="104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F0E43B1-F902-4608-AF44-36FC5E9E94B6}"/>
                    </a:ext>
                  </a:extLst>
                </p14:cNvPr>
                <p14:cNvContentPartPr/>
                <p14:nvPr/>
              </p14:nvContentPartPr>
              <p14:xfrm>
                <a:off x="1922333" y="2548373"/>
                <a:ext cx="61560" cy="16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F0E43B1-F902-4608-AF44-36FC5E9E94B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04333" y="2530373"/>
                  <a:ext cx="9720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FEE5801-64E2-452E-AA56-FCB6E7AB82B0}"/>
              </a:ext>
            </a:extLst>
          </p:cNvPr>
          <p:cNvGrpSpPr/>
          <p:nvPr/>
        </p:nvGrpSpPr>
        <p:grpSpPr>
          <a:xfrm>
            <a:off x="2238413" y="2341373"/>
            <a:ext cx="1049040" cy="311040"/>
            <a:chOff x="2238413" y="2341373"/>
            <a:chExt cx="104904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A489C54-4093-4FCA-97C1-123DCB46C375}"/>
                    </a:ext>
                  </a:extLst>
                </p14:cNvPr>
                <p14:cNvContentPartPr/>
                <p14:nvPr/>
              </p14:nvContentPartPr>
              <p14:xfrm>
                <a:off x="2238413" y="2350733"/>
                <a:ext cx="75600" cy="301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A489C54-4093-4FCA-97C1-123DCB46C37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20773" y="2333093"/>
                  <a:ext cx="1112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C1D2B51-CF94-42CA-8D90-830596C764E9}"/>
                    </a:ext>
                  </a:extLst>
                </p14:cNvPr>
                <p14:cNvContentPartPr/>
                <p14:nvPr/>
              </p14:nvContentPartPr>
              <p14:xfrm>
                <a:off x="2419853" y="2478173"/>
                <a:ext cx="13680" cy="102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C1D2B51-CF94-42CA-8D90-830596C764E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01853" y="2460533"/>
                  <a:ext cx="49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69785EA-CC99-4B97-9031-45D81999BB8A}"/>
                    </a:ext>
                  </a:extLst>
                </p14:cNvPr>
                <p14:cNvContentPartPr/>
                <p14:nvPr/>
              </p14:nvContentPartPr>
              <p14:xfrm>
                <a:off x="2490413" y="2379533"/>
                <a:ext cx="116280" cy="209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69785EA-CC99-4B97-9031-45D81999BB8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72773" y="2361893"/>
                  <a:ext cx="151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C93990F-0A84-4200-8CCC-62BC2702B5C7}"/>
                    </a:ext>
                  </a:extLst>
                </p14:cNvPr>
                <p14:cNvContentPartPr/>
                <p14:nvPr/>
              </p14:nvContentPartPr>
              <p14:xfrm>
                <a:off x="2408333" y="2366933"/>
                <a:ext cx="23760" cy="10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C93990F-0A84-4200-8CCC-62BC2702B5C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390333" y="2349293"/>
                  <a:ext cx="594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8D9B9E3-0C4D-4DDE-9852-2ABB10324EB2}"/>
                    </a:ext>
                  </a:extLst>
                </p14:cNvPr>
                <p14:cNvContentPartPr/>
                <p14:nvPr/>
              </p14:nvContentPartPr>
              <p14:xfrm>
                <a:off x="2666093" y="2387453"/>
                <a:ext cx="23040" cy="171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8D9B9E3-0C4D-4DDE-9852-2ABB10324EB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648453" y="2369813"/>
                  <a:ext cx="586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E33C6C6-CC52-46F3-B071-2CBC5AC23E2E}"/>
                    </a:ext>
                  </a:extLst>
                </p14:cNvPr>
                <p14:cNvContentPartPr/>
                <p14:nvPr/>
              </p14:nvContentPartPr>
              <p14:xfrm>
                <a:off x="2640533" y="2470253"/>
                <a:ext cx="157320" cy="108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E33C6C6-CC52-46F3-B071-2CBC5AC23E2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22893" y="2452613"/>
                  <a:ext cx="1929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0C533ED-E3C0-409A-84C4-85AD980764C1}"/>
                    </a:ext>
                  </a:extLst>
                </p14:cNvPr>
                <p14:cNvContentPartPr/>
                <p14:nvPr/>
              </p14:nvContentPartPr>
              <p14:xfrm>
                <a:off x="2797853" y="2341373"/>
                <a:ext cx="489600" cy="252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0C533ED-E3C0-409A-84C4-85AD980764C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79853" y="2323733"/>
                  <a:ext cx="525240" cy="288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27465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B9CA96-861C-4F47-81D5-98CF1AB6F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Types of errors </a:t>
            </a:r>
            <a:r>
              <a:rPr lang="en-US"/>
              <a:t>in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110352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BE4B-9D65-4CD0-8517-83BCEAFDB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 types of errors in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502D4-099B-48E8-A3FE-AA627E80B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1856"/>
            <a:ext cx="8229600" cy="3829252"/>
          </a:xfrm>
        </p:spPr>
        <p:txBody>
          <a:bodyPr>
            <a:normAutofit/>
          </a:bodyPr>
          <a:lstStyle/>
          <a:p>
            <a:pPr marL="447675" indent="-254000">
              <a:buFont typeface="Wingdings" panose="05000000000000000000" pitchFamily="2" charset="2"/>
              <a:buChar char="§"/>
            </a:pPr>
            <a:r>
              <a:rPr lang="en-US" b="1"/>
              <a:t>Bias</a:t>
            </a:r>
            <a:r>
              <a:rPr lang="en-US" i="1"/>
              <a:t>*</a:t>
            </a:r>
            <a:r>
              <a:rPr lang="en-US"/>
              <a:t> error: wrong assumption </a:t>
            </a:r>
            <a:endParaRPr lang="en-US" strike="sngStrike"/>
          </a:p>
          <a:p>
            <a:pPr marL="193675"/>
            <a:endParaRPr lang="en-US" strike="sngStrike"/>
          </a:p>
          <a:p>
            <a:pPr marL="447675" indent="-254000">
              <a:buFont typeface="Wingdings" panose="05000000000000000000" pitchFamily="2" charset="2"/>
              <a:buChar char="§"/>
            </a:pPr>
            <a:r>
              <a:rPr lang="en-US" b="1"/>
              <a:t>Variance</a:t>
            </a:r>
            <a:r>
              <a:rPr lang="en-US"/>
              <a:t> error: too sensitive model </a:t>
            </a:r>
          </a:p>
          <a:p>
            <a:pPr marL="193675"/>
            <a:endParaRPr lang="en-US">
              <a:sym typeface="Wingdings" panose="05000000000000000000" pitchFamily="2" charset="2"/>
            </a:endParaRPr>
          </a:p>
          <a:p>
            <a:pPr marL="447675" indent="-254000">
              <a:buFont typeface="Wingdings" panose="05000000000000000000" pitchFamily="2" charset="2"/>
              <a:buChar char="§"/>
            </a:pPr>
            <a:r>
              <a:rPr lang="en-US" b="1"/>
              <a:t>Irreducible</a:t>
            </a:r>
            <a:r>
              <a:rPr lang="en-US"/>
              <a:t> errors: noisy data. </a:t>
            </a:r>
          </a:p>
          <a:p>
            <a:pPr marL="193675"/>
            <a:endParaRPr lang="en-US"/>
          </a:p>
          <a:p>
            <a:pPr marL="193675"/>
            <a:endParaRPr lang="en-US"/>
          </a:p>
          <a:p>
            <a:r>
              <a:rPr lang="en-US" sz="1500" i="1"/>
              <a:t>* Not to be confused with bias term in the hypothesis function.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A4204-8CC2-4C5D-8FA9-91ED2BF69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B2C23CB-8828-45F5-ADC2-8DBBAE3519AC}"/>
                  </a:ext>
                </a:extLst>
              </p14:cNvPr>
              <p14:cNvContentPartPr/>
              <p14:nvPr/>
            </p14:nvContentPartPr>
            <p14:xfrm>
              <a:off x="1015493" y="1595453"/>
              <a:ext cx="535320" cy="27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B2C23CB-8828-45F5-ADC2-8DBBAE3519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7853" y="1577453"/>
                <a:ext cx="5709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9DB9041-9ECC-48EF-8CD1-C0866DBE948E}"/>
                  </a:ext>
                </a:extLst>
              </p14:cNvPr>
              <p14:cNvContentPartPr/>
              <p14:nvPr/>
            </p14:nvContentPartPr>
            <p14:xfrm>
              <a:off x="2394293" y="1595813"/>
              <a:ext cx="2004840" cy="42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9DB9041-9ECC-48EF-8CD1-C0866DBE94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6653" y="1578173"/>
                <a:ext cx="2040480" cy="7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EF6AD1D4-5A57-45AE-BFAF-5E30D47F0466}"/>
              </a:ext>
            </a:extLst>
          </p:cNvPr>
          <p:cNvGrpSpPr/>
          <p:nvPr/>
        </p:nvGrpSpPr>
        <p:grpSpPr>
          <a:xfrm>
            <a:off x="6464813" y="995693"/>
            <a:ext cx="2338920" cy="1148760"/>
            <a:chOff x="6464813" y="995693"/>
            <a:chExt cx="2338920" cy="11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794B276-85BE-4FA9-B952-ABCFE7841D93}"/>
                    </a:ext>
                  </a:extLst>
                </p14:cNvPr>
                <p14:cNvContentPartPr/>
                <p14:nvPr/>
              </p14:nvContentPartPr>
              <p14:xfrm>
                <a:off x="6695933" y="1376573"/>
                <a:ext cx="185760" cy="158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794B276-85BE-4FA9-B952-ABCFE7841D9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77933" y="1358573"/>
                  <a:ext cx="221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E32DA6C-98C6-4CD1-BB58-814ABCF9D374}"/>
                    </a:ext>
                  </a:extLst>
                </p14:cNvPr>
                <p14:cNvContentPartPr/>
                <p14:nvPr/>
              </p14:nvContentPartPr>
              <p14:xfrm>
                <a:off x="6681533" y="1352813"/>
                <a:ext cx="222480" cy="161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E32DA6C-98C6-4CD1-BB58-814ABCF9D37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63893" y="1335173"/>
                  <a:ext cx="2581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F9CA69E-4839-4937-B921-EE23137A21E2}"/>
                    </a:ext>
                  </a:extLst>
                </p14:cNvPr>
                <p14:cNvContentPartPr/>
                <p14:nvPr/>
              </p14:nvContentPartPr>
              <p14:xfrm>
                <a:off x="7096613" y="1522733"/>
                <a:ext cx="176400" cy="137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F9CA69E-4839-4937-B921-EE23137A21E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78973" y="1505093"/>
                  <a:ext cx="212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C88EF9F-41C9-4F47-8E21-9ECEFBE0F226}"/>
                    </a:ext>
                  </a:extLst>
                </p14:cNvPr>
                <p14:cNvContentPartPr/>
                <p14:nvPr/>
              </p14:nvContentPartPr>
              <p14:xfrm>
                <a:off x="7423493" y="1649813"/>
                <a:ext cx="87480" cy="103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C88EF9F-41C9-4F47-8E21-9ECEFBE0F22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5853" y="1631813"/>
                  <a:ext cx="123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30E2A57-CAAE-4A7E-AE5E-21DEDC40FD92}"/>
                    </a:ext>
                  </a:extLst>
                </p14:cNvPr>
                <p14:cNvContentPartPr/>
                <p14:nvPr/>
              </p14:nvContentPartPr>
              <p14:xfrm>
                <a:off x="7445093" y="1635053"/>
                <a:ext cx="156240" cy="92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30E2A57-CAAE-4A7E-AE5E-21DEDC40FD9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27453" y="1617413"/>
                  <a:ext cx="191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C449970-1071-4543-B825-28A6AAC05FE2}"/>
                    </a:ext>
                  </a:extLst>
                </p14:cNvPr>
                <p14:cNvContentPartPr/>
                <p14:nvPr/>
              </p14:nvContentPartPr>
              <p14:xfrm>
                <a:off x="7682693" y="1640453"/>
                <a:ext cx="162360" cy="101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C449970-1071-4543-B825-28A6AAC05FE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65053" y="1622813"/>
                  <a:ext cx="198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D3F2DDC-A8E5-4E54-8B54-10F6AA03CBE8}"/>
                    </a:ext>
                  </a:extLst>
                </p14:cNvPr>
                <p14:cNvContentPartPr/>
                <p14:nvPr/>
              </p14:nvContentPartPr>
              <p14:xfrm>
                <a:off x="7856933" y="1589693"/>
                <a:ext cx="181080" cy="127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D3F2DDC-A8E5-4E54-8B54-10F6AA03CB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38933" y="1572053"/>
                  <a:ext cx="2167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05C1692-9948-4B14-A505-404FE6AB4157}"/>
                    </a:ext>
                  </a:extLst>
                </p14:cNvPr>
                <p14:cNvContentPartPr/>
                <p14:nvPr/>
              </p14:nvContentPartPr>
              <p14:xfrm>
                <a:off x="8047373" y="1541453"/>
                <a:ext cx="99720" cy="97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05C1692-9948-4B14-A505-404FE6AB415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29733" y="1523813"/>
                  <a:ext cx="135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5BCF85B-F38A-41E9-96D9-08428C788436}"/>
                    </a:ext>
                  </a:extLst>
                </p14:cNvPr>
                <p14:cNvContentPartPr/>
                <p14:nvPr/>
              </p14:nvContentPartPr>
              <p14:xfrm>
                <a:off x="8124773" y="1546853"/>
                <a:ext cx="127440" cy="70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5BCF85B-F38A-41E9-96D9-08428C78843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06773" y="1529213"/>
                  <a:ext cx="1630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58EB7D6-34A0-4F8E-8A20-7A6A3F1F57D1}"/>
                    </a:ext>
                  </a:extLst>
                </p14:cNvPr>
                <p14:cNvContentPartPr/>
                <p14:nvPr/>
              </p14:nvContentPartPr>
              <p14:xfrm>
                <a:off x="8444453" y="1422293"/>
                <a:ext cx="241920" cy="153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58EB7D6-34A0-4F8E-8A20-7A6A3F1F57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26453" y="1404653"/>
                  <a:ext cx="277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C9DFB73-76DB-4324-B0B4-B6C6E62AB20B}"/>
                    </a:ext>
                  </a:extLst>
                </p14:cNvPr>
                <p14:cNvContentPartPr/>
                <p14:nvPr/>
              </p14:nvContentPartPr>
              <p14:xfrm>
                <a:off x="8630213" y="1107653"/>
                <a:ext cx="173520" cy="16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C9DFB73-76DB-4324-B0B4-B6C6E62AB20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612573" y="1089653"/>
                  <a:ext cx="2091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2D47C27-A05B-48CD-B3ED-D1918A7EA4E1}"/>
                    </a:ext>
                  </a:extLst>
                </p14:cNvPr>
                <p14:cNvContentPartPr/>
                <p14:nvPr/>
              </p14:nvContentPartPr>
              <p14:xfrm>
                <a:off x="6581093" y="995693"/>
                <a:ext cx="78840" cy="146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2D47C27-A05B-48CD-B3ED-D1918A7EA4E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63093" y="978053"/>
                  <a:ext cx="1144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CAF6352-7556-4924-BDB9-734FA4E3CC1A}"/>
                    </a:ext>
                  </a:extLst>
                </p14:cNvPr>
                <p14:cNvContentPartPr/>
                <p14:nvPr/>
              </p14:nvContentPartPr>
              <p14:xfrm>
                <a:off x="6586493" y="1032053"/>
                <a:ext cx="110520" cy="87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CAF6352-7556-4924-BDB9-734FA4E3CC1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68493" y="1014413"/>
                  <a:ext cx="1461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EBD340A-F685-4A38-9403-6D878D524FFF}"/>
                    </a:ext>
                  </a:extLst>
                </p14:cNvPr>
                <p14:cNvContentPartPr/>
                <p14:nvPr/>
              </p14:nvContentPartPr>
              <p14:xfrm>
                <a:off x="6768293" y="1027373"/>
                <a:ext cx="57960" cy="154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EBD340A-F685-4A38-9403-6D878D524FF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50293" y="1009373"/>
                  <a:ext cx="936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89F6C74-A8C3-43E3-A112-A9867CA37246}"/>
                    </a:ext>
                  </a:extLst>
                </p14:cNvPr>
                <p14:cNvContentPartPr/>
                <p14:nvPr/>
              </p14:nvContentPartPr>
              <p14:xfrm>
                <a:off x="6732653" y="1090733"/>
                <a:ext cx="127800" cy="92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89F6C74-A8C3-43E3-A112-A9867CA3724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15013" y="1072733"/>
                  <a:ext cx="163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2B477A8-42AD-4B66-901F-B5440159236C}"/>
                    </a:ext>
                  </a:extLst>
                </p14:cNvPr>
                <p14:cNvContentPartPr/>
                <p14:nvPr/>
              </p14:nvContentPartPr>
              <p14:xfrm>
                <a:off x="6464813" y="1136453"/>
                <a:ext cx="162720" cy="102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2B477A8-42AD-4B66-901F-B5440159236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46813" y="1118813"/>
                  <a:ext cx="198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9926086-D474-49A8-991C-DB3A345130C7}"/>
                    </a:ext>
                  </a:extLst>
                </p14:cNvPr>
                <p14:cNvContentPartPr/>
                <p14:nvPr/>
              </p14:nvContentPartPr>
              <p14:xfrm>
                <a:off x="8289293" y="1695173"/>
                <a:ext cx="61560" cy="45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9926086-D474-49A8-991C-DB3A345130C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71293" y="1677173"/>
                  <a:ext cx="972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8922C77-82B0-4AD4-A27A-C2CA2D8A3EB5}"/>
                    </a:ext>
                  </a:extLst>
                </p14:cNvPr>
                <p14:cNvContentPartPr/>
                <p14:nvPr/>
              </p14:nvContentPartPr>
              <p14:xfrm>
                <a:off x="8290013" y="1664213"/>
                <a:ext cx="202320" cy="122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8922C77-82B0-4AD4-A27A-C2CA2D8A3EB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72013" y="1646213"/>
                  <a:ext cx="237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8CC9042-8B6B-4C94-828A-B743E909D732}"/>
                    </a:ext>
                  </a:extLst>
                </p14:cNvPr>
                <p14:cNvContentPartPr/>
                <p14:nvPr/>
              </p14:nvContentPartPr>
              <p14:xfrm>
                <a:off x="6714653" y="1659893"/>
                <a:ext cx="88920" cy="118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8CC9042-8B6B-4C94-828A-B743E909D73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96653" y="1642253"/>
                  <a:ext cx="124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A359721-D5DA-4FAA-8541-869936795453}"/>
                    </a:ext>
                  </a:extLst>
                </p14:cNvPr>
                <p14:cNvContentPartPr/>
                <p14:nvPr/>
              </p14:nvContentPartPr>
              <p14:xfrm>
                <a:off x="6763613" y="1632893"/>
                <a:ext cx="400680" cy="20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A359721-D5DA-4FAA-8541-86993679545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45613" y="1614893"/>
                  <a:ext cx="4363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41D99D3-965A-4836-B149-0210646F317B}"/>
                    </a:ext>
                  </a:extLst>
                </p14:cNvPr>
                <p14:cNvContentPartPr/>
                <p14:nvPr/>
              </p14:nvContentPartPr>
              <p14:xfrm>
                <a:off x="7104533" y="1756013"/>
                <a:ext cx="109800" cy="88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41D99D3-965A-4836-B149-0210646F31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86893" y="1738373"/>
                  <a:ext cx="1454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79C9CFC-DD0B-47FD-BF66-58D13BD0FAC7}"/>
                    </a:ext>
                  </a:extLst>
                </p14:cNvPr>
                <p14:cNvContentPartPr/>
                <p14:nvPr/>
              </p14:nvContentPartPr>
              <p14:xfrm>
                <a:off x="7303973" y="1835213"/>
                <a:ext cx="186480" cy="87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79C9CFC-DD0B-47FD-BF66-58D13BD0FAC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86333" y="1817213"/>
                  <a:ext cx="222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5D84316-435A-4627-B83E-6441AA349D25}"/>
                    </a:ext>
                  </a:extLst>
                </p14:cNvPr>
                <p14:cNvContentPartPr/>
                <p14:nvPr/>
              </p14:nvContentPartPr>
              <p14:xfrm>
                <a:off x="7663253" y="1874453"/>
                <a:ext cx="132480" cy="86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5D84316-435A-4627-B83E-6441AA349D2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45613" y="1856813"/>
                  <a:ext cx="1681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1192CE0-25E8-4376-B91B-D11A4AC7688F}"/>
                    </a:ext>
                  </a:extLst>
                </p14:cNvPr>
                <p14:cNvContentPartPr/>
                <p14:nvPr/>
              </p14:nvContentPartPr>
              <p14:xfrm>
                <a:off x="7925333" y="1865453"/>
                <a:ext cx="122040" cy="89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1192CE0-25E8-4376-B91B-D11A4AC7688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07333" y="1847453"/>
                  <a:ext cx="157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1219074-EC1E-470B-AD8B-C0C6F4DE0C69}"/>
                    </a:ext>
                  </a:extLst>
                </p14:cNvPr>
                <p14:cNvContentPartPr/>
                <p14:nvPr/>
              </p14:nvContentPartPr>
              <p14:xfrm>
                <a:off x="8141333" y="1822973"/>
                <a:ext cx="155520" cy="124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1219074-EC1E-470B-AD8B-C0C6F4DE0C6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23693" y="1805333"/>
                  <a:ext cx="1911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B07D683-0B4F-493D-9F2C-AD79D503C310}"/>
                    </a:ext>
                  </a:extLst>
                </p14:cNvPr>
                <p14:cNvContentPartPr/>
                <p14:nvPr/>
              </p14:nvContentPartPr>
              <p14:xfrm>
                <a:off x="6968453" y="1924133"/>
                <a:ext cx="59400" cy="116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B07D683-0B4F-493D-9F2C-AD79D503C31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50453" y="1906133"/>
                  <a:ext cx="95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A04CBB2-E527-43DA-8A1F-154543341179}"/>
                    </a:ext>
                  </a:extLst>
                </p14:cNvPr>
                <p14:cNvContentPartPr/>
                <p14:nvPr/>
              </p14:nvContentPartPr>
              <p14:xfrm>
                <a:off x="7002653" y="1918013"/>
                <a:ext cx="127440" cy="100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A04CBB2-E527-43DA-8A1F-15454334117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84653" y="1900013"/>
                  <a:ext cx="1630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E9A4362-A936-49A1-A42A-FFAB1A3DF585}"/>
                    </a:ext>
                  </a:extLst>
                </p14:cNvPr>
                <p14:cNvContentPartPr/>
                <p14:nvPr/>
              </p14:nvContentPartPr>
              <p14:xfrm>
                <a:off x="7211453" y="1972373"/>
                <a:ext cx="127800" cy="172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E9A4362-A936-49A1-A42A-FFAB1A3DF58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93813" y="1954733"/>
                  <a:ext cx="1634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2BAC646-8374-4E0D-909F-97D5A2FC0FA3}"/>
                    </a:ext>
                  </a:extLst>
                </p14:cNvPr>
                <p14:cNvContentPartPr/>
                <p14:nvPr/>
              </p14:nvContentPartPr>
              <p14:xfrm>
                <a:off x="7604213" y="2075693"/>
                <a:ext cx="57600" cy="54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2BAC646-8374-4E0D-909F-97D5A2FC0FA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86573" y="2058053"/>
                  <a:ext cx="932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5AF4C38-DB65-4A8A-B564-4D9D4121E1B2}"/>
                    </a:ext>
                  </a:extLst>
                </p14:cNvPr>
                <p14:cNvContentPartPr/>
                <p14:nvPr/>
              </p14:nvContentPartPr>
              <p14:xfrm>
                <a:off x="7567493" y="2064893"/>
                <a:ext cx="137520" cy="70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5AF4C38-DB65-4A8A-B564-4D9D4121E1B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49493" y="2046893"/>
                  <a:ext cx="173160" cy="10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E74E8D4-ACE5-49CD-BF62-F9220616722E}"/>
                  </a:ext>
                </a:extLst>
              </p14:cNvPr>
              <p14:cNvContentPartPr/>
              <p14:nvPr/>
            </p14:nvContentPartPr>
            <p14:xfrm>
              <a:off x="2472053" y="4981253"/>
              <a:ext cx="689400" cy="14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E74E8D4-ACE5-49CD-BF62-F9220616722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454413" y="4963253"/>
                <a:ext cx="7250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C71D437-C86D-4F67-A969-192865EB6635}"/>
                  </a:ext>
                </a:extLst>
              </p14:cNvPr>
              <p14:cNvContentPartPr/>
              <p14:nvPr/>
            </p14:nvContentPartPr>
            <p14:xfrm>
              <a:off x="7600973" y="4264133"/>
              <a:ext cx="163080" cy="332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C71D437-C86D-4F67-A969-192865EB663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582973" y="4246493"/>
                <a:ext cx="198720" cy="36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0C39F44B-9AA0-47CC-AE77-81043261812F}"/>
              </a:ext>
            </a:extLst>
          </p:cNvPr>
          <p:cNvGrpSpPr/>
          <p:nvPr/>
        </p:nvGrpSpPr>
        <p:grpSpPr>
          <a:xfrm>
            <a:off x="1130693" y="1833413"/>
            <a:ext cx="2010960" cy="368640"/>
            <a:chOff x="1130693" y="1833413"/>
            <a:chExt cx="2010960" cy="3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98CCDC2-37C3-4AE0-9AD8-B35B5ECA1F87}"/>
                    </a:ext>
                  </a:extLst>
                </p14:cNvPr>
                <p14:cNvContentPartPr/>
                <p14:nvPr/>
              </p14:nvContentPartPr>
              <p14:xfrm>
                <a:off x="1130693" y="1886333"/>
                <a:ext cx="247320" cy="190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98CCDC2-37C3-4AE0-9AD8-B35B5ECA1F8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12693" y="1868693"/>
                  <a:ext cx="2829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1A55EA0-2487-41F1-BF0F-40A470F5D2F2}"/>
                    </a:ext>
                  </a:extLst>
                </p14:cNvPr>
                <p14:cNvContentPartPr/>
                <p14:nvPr/>
              </p14:nvContentPartPr>
              <p14:xfrm>
                <a:off x="1411133" y="1959053"/>
                <a:ext cx="36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1A55EA0-2487-41F1-BF0F-40A470F5D2F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93493" y="194141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690D70E-7D96-4011-A185-6E8922CF43A7}"/>
                    </a:ext>
                  </a:extLst>
                </p14:cNvPr>
                <p14:cNvContentPartPr/>
                <p14:nvPr/>
              </p14:nvContentPartPr>
              <p14:xfrm>
                <a:off x="1450013" y="1867973"/>
                <a:ext cx="301320" cy="334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690D70E-7D96-4011-A185-6E8922CF43A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32373" y="1849973"/>
                  <a:ext cx="3369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ED87FAA-70EC-42FC-B78F-7A6E94F28919}"/>
                    </a:ext>
                  </a:extLst>
                </p14:cNvPr>
                <p14:cNvContentPartPr/>
                <p14:nvPr/>
              </p14:nvContentPartPr>
              <p14:xfrm>
                <a:off x="2056613" y="1833413"/>
                <a:ext cx="157320" cy="275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ED87FAA-70EC-42FC-B78F-7A6E94F2891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38613" y="1815413"/>
                  <a:ext cx="1929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ED9769A-5518-41C9-BB9B-7F11570A058C}"/>
                    </a:ext>
                  </a:extLst>
                </p14:cNvPr>
                <p14:cNvContentPartPr/>
                <p14:nvPr/>
              </p14:nvContentPartPr>
              <p14:xfrm>
                <a:off x="2226533" y="1941413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ED9769A-5518-41C9-BB9B-7F11570A058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208533" y="19237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AECF7C8-930D-4A20-A96F-1C2F62BE7E3D}"/>
                    </a:ext>
                  </a:extLst>
                </p14:cNvPr>
                <p14:cNvContentPartPr/>
                <p14:nvPr/>
              </p14:nvContentPartPr>
              <p14:xfrm>
                <a:off x="2308253" y="2033933"/>
                <a:ext cx="126720" cy="82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AECF7C8-930D-4A20-A96F-1C2F62BE7E3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290613" y="2016293"/>
                  <a:ext cx="1623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6DFC1DF-33F6-4FE0-9D7E-FAA4A80DDB55}"/>
                    </a:ext>
                  </a:extLst>
                </p14:cNvPr>
                <p14:cNvContentPartPr/>
                <p14:nvPr/>
              </p14:nvContentPartPr>
              <p14:xfrm>
                <a:off x="2488253" y="2035373"/>
                <a:ext cx="105120" cy="148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6DFC1DF-33F6-4FE0-9D7E-FAA4A80DDB5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470253" y="2017373"/>
                  <a:ext cx="140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66B95BB-54ED-4CBA-A860-471D06571EBA}"/>
                    </a:ext>
                  </a:extLst>
                </p14:cNvPr>
                <p14:cNvContentPartPr/>
                <p14:nvPr/>
              </p14:nvContentPartPr>
              <p14:xfrm>
                <a:off x="2842853" y="2050493"/>
                <a:ext cx="246960" cy="10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66B95BB-54ED-4CBA-A860-471D06571EB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824853" y="2032493"/>
                  <a:ext cx="282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7D0A33A-9D97-4915-9594-B3E3AA912A3B}"/>
                    </a:ext>
                  </a:extLst>
                </p14:cNvPr>
                <p14:cNvContentPartPr/>
                <p14:nvPr/>
              </p14:nvContentPartPr>
              <p14:xfrm>
                <a:off x="3040493" y="1954733"/>
                <a:ext cx="101160" cy="202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7D0A33A-9D97-4915-9594-B3E3AA912A3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022853" y="1937093"/>
                  <a:ext cx="13680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889493D-7B89-42D0-8905-E704862B4BC2}"/>
              </a:ext>
            </a:extLst>
          </p:cNvPr>
          <p:cNvGrpSpPr/>
          <p:nvPr/>
        </p:nvGrpSpPr>
        <p:grpSpPr>
          <a:xfrm>
            <a:off x="3510293" y="1816853"/>
            <a:ext cx="1961280" cy="468360"/>
            <a:chOff x="3510293" y="1816853"/>
            <a:chExt cx="1961280" cy="46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5A89737-6494-42BF-A7F7-F13306646E2F}"/>
                    </a:ext>
                  </a:extLst>
                </p14:cNvPr>
                <p14:cNvContentPartPr/>
                <p14:nvPr/>
              </p14:nvContentPartPr>
              <p14:xfrm>
                <a:off x="3510293" y="1980293"/>
                <a:ext cx="332280" cy="108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5A89737-6494-42BF-A7F7-F13306646E2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492293" y="1962293"/>
                  <a:ext cx="3679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D28AD5E-1AC7-4716-A5AA-16BB40699AA9}"/>
                    </a:ext>
                  </a:extLst>
                </p14:cNvPr>
                <p14:cNvContentPartPr/>
                <p14:nvPr/>
              </p14:nvContentPartPr>
              <p14:xfrm>
                <a:off x="3922493" y="1889933"/>
                <a:ext cx="107280" cy="214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D28AD5E-1AC7-4716-A5AA-16BB40699AA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904853" y="1872293"/>
                  <a:ext cx="1429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6B30A67-0E86-4CEF-8E52-A7FA4E8E5B5C}"/>
                    </a:ext>
                  </a:extLst>
                </p14:cNvPr>
                <p14:cNvContentPartPr/>
                <p14:nvPr/>
              </p14:nvContentPartPr>
              <p14:xfrm>
                <a:off x="4056773" y="2003693"/>
                <a:ext cx="325800" cy="157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6B30A67-0E86-4CEF-8E52-A7FA4E8E5B5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039133" y="1985693"/>
                  <a:ext cx="3614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32F9DCD-ECBD-489E-B863-F70C996714F5}"/>
                    </a:ext>
                  </a:extLst>
                </p14:cNvPr>
                <p14:cNvContentPartPr/>
                <p14:nvPr/>
              </p14:nvContentPartPr>
              <p14:xfrm>
                <a:off x="4496693" y="1857533"/>
                <a:ext cx="116640" cy="381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32F9DCD-ECBD-489E-B863-F70C996714F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478693" y="1839893"/>
                  <a:ext cx="1522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569B03D-A4B3-4CB7-A690-28DC2E789649}"/>
                    </a:ext>
                  </a:extLst>
                </p14:cNvPr>
                <p14:cNvContentPartPr/>
                <p14:nvPr/>
              </p14:nvContentPartPr>
              <p14:xfrm>
                <a:off x="4696853" y="2029253"/>
                <a:ext cx="32040" cy="78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569B03D-A4B3-4CB7-A690-28DC2E78964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678853" y="2011253"/>
                  <a:ext cx="67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EA3384D-2297-4479-B49C-0B6E5992AF0D}"/>
                    </a:ext>
                  </a:extLst>
                </p14:cNvPr>
                <p14:cNvContentPartPr/>
                <p14:nvPr/>
              </p14:nvContentPartPr>
              <p14:xfrm>
                <a:off x="4749053" y="1939253"/>
                <a:ext cx="360" cy="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EA3384D-2297-4479-B49C-0B6E5992AF0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31413" y="192125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9DD2309-3A48-4C11-BC21-6AA5496EF7D2}"/>
                    </a:ext>
                  </a:extLst>
                </p14:cNvPr>
                <p14:cNvContentPartPr/>
                <p14:nvPr/>
              </p14:nvContentPartPr>
              <p14:xfrm>
                <a:off x="4877573" y="1816853"/>
                <a:ext cx="147240" cy="360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9DD2309-3A48-4C11-BC21-6AA5496EF7D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859573" y="1799213"/>
                  <a:ext cx="1828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88DC3C0-FFC3-4157-ACA5-3B549B156197}"/>
                    </a:ext>
                  </a:extLst>
                </p14:cNvPr>
                <p14:cNvContentPartPr/>
                <p14:nvPr/>
              </p14:nvContentPartPr>
              <p14:xfrm>
                <a:off x="5040653" y="1890653"/>
                <a:ext cx="430920" cy="394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88DC3C0-FFC3-4157-ACA5-3B549B15619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022653" y="1873013"/>
                  <a:ext cx="466560" cy="43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EE5B471-22B5-4368-ACF3-DB6F067D1011}"/>
                  </a:ext>
                </a:extLst>
              </p14:cNvPr>
              <p14:cNvContentPartPr/>
              <p14:nvPr/>
            </p14:nvContentPartPr>
            <p14:xfrm>
              <a:off x="1075253" y="2569613"/>
              <a:ext cx="932400" cy="298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EE5B471-22B5-4368-ACF3-DB6F067D101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57253" y="2551613"/>
                <a:ext cx="9680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A728F97-351F-4391-8B98-505327762F1C}"/>
                  </a:ext>
                </a:extLst>
              </p14:cNvPr>
              <p14:cNvContentPartPr/>
              <p14:nvPr/>
            </p14:nvContentPartPr>
            <p14:xfrm>
              <a:off x="6501173" y="1034573"/>
              <a:ext cx="2356560" cy="10098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A728F97-351F-4391-8B98-505327762F1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483173" y="1016933"/>
                <a:ext cx="2392200" cy="10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A2FF7B9-67CB-4F5F-A65C-45B5953E0369}"/>
                  </a:ext>
                </a:extLst>
              </p14:cNvPr>
              <p14:cNvContentPartPr/>
              <p14:nvPr/>
            </p14:nvContentPartPr>
            <p14:xfrm>
              <a:off x="1175334" y="2875456"/>
              <a:ext cx="6480" cy="2124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A2FF7B9-67CB-4F5F-A65C-45B5953E036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57334" y="2857456"/>
                <a:ext cx="421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349CC25-CF2F-4E1C-AF76-817BA370A8A0}"/>
                  </a:ext>
                </a:extLst>
              </p14:cNvPr>
              <p14:cNvContentPartPr/>
              <p14:nvPr/>
            </p14:nvContentPartPr>
            <p14:xfrm>
              <a:off x="1191174" y="2906776"/>
              <a:ext cx="149400" cy="1850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349CC25-CF2F-4E1C-AF76-817BA370A8A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73174" y="2888776"/>
                <a:ext cx="1850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19BBE42-35C4-47F9-9C76-D3A746769B04}"/>
                  </a:ext>
                </a:extLst>
              </p14:cNvPr>
              <p14:cNvContentPartPr/>
              <p14:nvPr/>
            </p14:nvContentPartPr>
            <p14:xfrm>
              <a:off x="1399614" y="2943496"/>
              <a:ext cx="31680" cy="1029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19BBE42-35C4-47F9-9C76-D3A746769B0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381614" y="2925856"/>
                <a:ext cx="673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4A79392-E1A4-4D6C-A3FB-53DBDE09740F}"/>
                  </a:ext>
                </a:extLst>
              </p14:cNvPr>
              <p14:cNvContentPartPr/>
              <p14:nvPr/>
            </p14:nvContentPartPr>
            <p14:xfrm>
              <a:off x="1462974" y="2847016"/>
              <a:ext cx="250200" cy="3805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4A79392-E1A4-4D6C-A3FB-53DBDE09740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444974" y="2829376"/>
                <a:ext cx="285840" cy="41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E15D6038-AC96-4EAE-9A42-1CA531D1AA5A}"/>
              </a:ext>
            </a:extLst>
          </p:cNvPr>
          <p:cNvGrpSpPr/>
          <p:nvPr/>
        </p:nvGrpSpPr>
        <p:grpSpPr>
          <a:xfrm>
            <a:off x="1992174" y="2875456"/>
            <a:ext cx="1610280" cy="293760"/>
            <a:chOff x="1992174" y="2875456"/>
            <a:chExt cx="1610280" cy="2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8D41AC3-756B-404D-9AB3-11C6C6210AE4}"/>
                    </a:ext>
                  </a:extLst>
                </p14:cNvPr>
                <p14:cNvContentPartPr/>
                <p14:nvPr/>
              </p14:nvContentPartPr>
              <p14:xfrm>
                <a:off x="1992174" y="2965816"/>
                <a:ext cx="161280" cy="65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8D41AC3-756B-404D-9AB3-11C6C6210AE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974174" y="2947816"/>
                  <a:ext cx="196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F146E3A-0C4A-4073-9D19-F9BAE9A32342}"/>
                    </a:ext>
                  </a:extLst>
                </p14:cNvPr>
                <p14:cNvContentPartPr/>
                <p14:nvPr/>
              </p14:nvContentPartPr>
              <p14:xfrm>
                <a:off x="2182614" y="2975536"/>
                <a:ext cx="241200" cy="108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F146E3A-0C4A-4073-9D19-F9BAE9A3234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164974" y="2957896"/>
                  <a:ext cx="2768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42A39B9-8922-47CD-B4CB-27A2B8013E72}"/>
                    </a:ext>
                  </a:extLst>
                </p14:cNvPr>
                <p14:cNvContentPartPr/>
                <p14:nvPr/>
              </p14:nvContentPartPr>
              <p14:xfrm>
                <a:off x="2452614" y="2965096"/>
                <a:ext cx="9360" cy="74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42A39B9-8922-47CD-B4CB-27A2B8013E7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34974" y="2947456"/>
                  <a:ext cx="45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750F41D-E5EE-4FC4-A878-A71EEB60B506}"/>
                    </a:ext>
                  </a:extLst>
                </p14:cNvPr>
                <p14:cNvContentPartPr/>
                <p14:nvPr/>
              </p14:nvContentPartPr>
              <p14:xfrm>
                <a:off x="2487534" y="2875456"/>
                <a:ext cx="36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750F41D-E5EE-4FC4-A878-A71EEB60B50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69534" y="28574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FAD7D5A-1670-4DFE-B56D-9363BAC9F482}"/>
                    </a:ext>
                  </a:extLst>
                </p14:cNvPr>
                <p14:cNvContentPartPr/>
                <p14:nvPr/>
              </p14:nvContentPartPr>
              <p14:xfrm>
                <a:off x="2553414" y="2988856"/>
                <a:ext cx="234360" cy="120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FAD7D5A-1670-4DFE-B56D-9363BAC9F48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535414" y="2971216"/>
                  <a:ext cx="270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730E884-C543-47BD-9B2F-792BBB79C83B}"/>
                    </a:ext>
                  </a:extLst>
                </p14:cNvPr>
                <p14:cNvContentPartPr/>
                <p14:nvPr/>
              </p14:nvContentPartPr>
              <p14:xfrm>
                <a:off x="2874534" y="3019096"/>
                <a:ext cx="162000" cy="150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730E884-C543-47BD-9B2F-792BBB79C83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856894" y="3001456"/>
                  <a:ext cx="1976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ECCC64D-6111-421E-A946-44F0F1089695}"/>
                    </a:ext>
                  </a:extLst>
                </p14:cNvPr>
                <p14:cNvContentPartPr/>
                <p14:nvPr/>
              </p14:nvContentPartPr>
              <p14:xfrm>
                <a:off x="3280254" y="2994616"/>
                <a:ext cx="234000" cy="26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ECCC64D-6111-421E-A946-44F0F108969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262254" y="2976976"/>
                  <a:ext cx="2696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5E5DADA-7101-4A33-9C0B-B41D483E2BF5}"/>
                    </a:ext>
                  </a:extLst>
                </p14:cNvPr>
                <p14:cNvContentPartPr/>
                <p14:nvPr/>
              </p14:nvContentPartPr>
              <p14:xfrm>
                <a:off x="3512454" y="2923336"/>
                <a:ext cx="90000" cy="203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5E5DADA-7101-4A33-9C0B-B41D483E2BF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494814" y="2905336"/>
                  <a:ext cx="12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B0EB347-5FDA-4F7D-B602-D524DC2FD3CA}"/>
              </a:ext>
            </a:extLst>
          </p:cNvPr>
          <p:cNvGrpSpPr/>
          <p:nvPr/>
        </p:nvGrpSpPr>
        <p:grpSpPr>
          <a:xfrm>
            <a:off x="4174134" y="2807416"/>
            <a:ext cx="1527480" cy="449640"/>
            <a:chOff x="4174134" y="2807416"/>
            <a:chExt cx="1527480" cy="44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2954173-8DFF-45C5-B43F-6F23E6948B3B}"/>
                    </a:ext>
                  </a:extLst>
                </p14:cNvPr>
                <p14:cNvContentPartPr/>
                <p14:nvPr/>
              </p14:nvContentPartPr>
              <p14:xfrm>
                <a:off x="4174134" y="2979136"/>
                <a:ext cx="11628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2954173-8DFF-45C5-B43F-6F23E6948B3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156134" y="2961496"/>
                  <a:ext cx="1519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253331F-62B3-47A8-AEA8-911B9CDFDED7}"/>
                    </a:ext>
                  </a:extLst>
                </p14:cNvPr>
                <p14:cNvContentPartPr/>
                <p14:nvPr/>
              </p14:nvContentPartPr>
              <p14:xfrm>
                <a:off x="4349454" y="2974816"/>
                <a:ext cx="72720" cy="132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253331F-62B3-47A8-AEA8-911B9CDFDED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331454" y="2957176"/>
                  <a:ext cx="108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2F880CD-D890-4152-A92A-013A8E0E793E}"/>
                    </a:ext>
                  </a:extLst>
                </p14:cNvPr>
                <p14:cNvContentPartPr/>
                <p14:nvPr/>
              </p14:nvContentPartPr>
              <p14:xfrm>
                <a:off x="4441254" y="2991016"/>
                <a:ext cx="118800" cy="113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2F880CD-D890-4152-A92A-013A8E0E793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423614" y="2973016"/>
                  <a:ext cx="154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41CFE5A-4832-4570-A1CE-02FB3C625E7D}"/>
                    </a:ext>
                  </a:extLst>
                </p14:cNvPr>
                <p14:cNvContentPartPr/>
                <p14:nvPr/>
              </p14:nvContentPartPr>
              <p14:xfrm>
                <a:off x="4625934" y="2807416"/>
                <a:ext cx="178560" cy="449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41CFE5A-4832-4570-A1CE-02FB3C625E7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607934" y="2789416"/>
                  <a:ext cx="21420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7BF335A-F90C-4BC5-B9A1-67DDB8AD8F8A}"/>
                    </a:ext>
                  </a:extLst>
                </p14:cNvPr>
                <p14:cNvContentPartPr/>
                <p14:nvPr/>
              </p14:nvContentPartPr>
              <p14:xfrm>
                <a:off x="4907454" y="2892736"/>
                <a:ext cx="65160" cy="195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7BF335A-F90C-4BC5-B9A1-67DDB8AD8F8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89454" y="2874736"/>
                  <a:ext cx="1008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F4FC0BF-E8EB-47C9-B069-DAAE5859488D}"/>
                    </a:ext>
                  </a:extLst>
                </p14:cNvPr>
                <p14:cNvContentPartPr/>
                <p14:nvPr/>
              </p14:nvContentPartPr>
              <p14:xfrm>
                <a:off x="5022654" y="2845216"/>
                <a:ext cx="122400" cy="277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F4FC0BF-E8EB-47C9-B069-DAAE5859488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005014" y="2827216"/>
                  <a:ext cx="1580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18DA94C-DA13-4774-8A29-C99B7C79AD0C}"/>
                    </a:ext>
                  </a:extLst>
                </p14:cNvPr>
                <p14:cNvContentPartPr/>
                <p14:nvPr/>
              </p14:nvContentPartPr>
              <p14:xfrm>
                <a:off x="5192214" y="2864296"/>
                <a:ext cx="61200" cy="265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18DA94C-DA13-4774-8A29-C99B7C79AD0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174214" y="2846296"/>
                  <a:ext cx="968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CF155A6-B004-450C-B74F-48838AF048D6}"/>
                    </a:ext>
                  </a:extLst>
                </p14:cNvPr>
                <p14:cNvContentPartPr/>
                <p14:nvPr/>
              </p14:nvContentPartPr>
              <p14:xfrm>
                <a:off x="5185014" y="2935576"/>
                <a:ext cx="204120" cy="186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CF155A6-B004-450C-B74F-48838AF048D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167014" y="2917936"/>
                  <a:ext cx="2397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D57A8E0-818B-4C5C-BDFF-07A8F764599F}"/>
                    </a:ext>
                  </a:extLst>
                </p14:cNvPr>
                <p14:cNvContentPartPr/>
                <p14:nvPr/>
              </p14:nvContentPartPr>
              <p14:xfrm>
                <a:off x="5408934" y="2992816"/>
                <a:ext cx="292680" cy="249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D57A8E0-818B-4C5C-BDFF-07A8F764599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391294" y="2974816"/>
                  <a:ext cx="32832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ACA328B-35E3-4942-8310-9A5F827B2384}"/>
                  </a:ext>
                </a:extLst>
              </p14:cNvPr>
              <p14:cNvContentPartPr/>
              <p14:nvPr/>
            </p14:nvContentPartPr>
            <p14:xfrm>
              <a:off x="3990894" y="2982376"/>
              <a:ext cx="84600" cy="1278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ACA328B-35E3-4942-8310-9A5F827B2384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972894" y="2964736"/>
                <a:ext cx="120240" cy="16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E9FEEF89-9023-4B86-8A14-93AD41881313}"/>
              </a:ext>
            </a:extLst>
          </p:cNvPr>
          <p:cNvGrpSpPr/>
          <p:nvPr/>
        </p:nvGrpSpPr>
        <p:grpSpPr>
          <a:xfrm>
            <a:off x="5709174" y="1746856"/>
            <a:ext cx="697320" cy="480240"/>
            <a:chOff x="5709174" y="1746856"/>
            <a:chExt cx="69732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43B839D-6A3F-494D-99EF-36B568EC4FB0}"/>
                    </a:ext>
                  </a:extLst>
                </p14:cNvPr>
                <p14:cNvContentPartPr/>
                <p14:nvPr/>
              </p14:nvContentPartPr>
              <p14:xfrm>
                <a:off x="5747334" y="1746856"/>
                <a:ext cx="627840" cy="480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43B839D-6A3F-494D-99EF-36B568EC4FB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729334" y="1728856"/>
                  <a:ext cx="66348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D88EDAB-FB17-4408-ABEA-492DF8DA29D6}"/>
                    </a:ext>
                  </a:extLst>
                </p14:cNvPr>
                <p14:cNvContentPartPr/>
                <p14:nvPr/>
              </p14:nvContentPartPr>
              <p14:xfrm>
                <a:off x="5709174" y="1766296"/>
                <a:ext cx="697320" cy="446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D88EDAB-FB17-4408-ABEA-492DF8DA29D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691174" y="1748656"/>
                  <a:ext cx="732960" cy="48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11BFACA-8B01-4E63-8876-F4850AAD0E48}"/>
                  </a:ext>
                </a:extLst>
              </p14:cNvPr>
              <p14:cNvContentPartPr/>
              <p14:nvPr/>
            </p14:nvContentPartPr>
            <p14:xfrm>
              <a:off x="1066614" y="3573856"/>
              <a:ext cx="1108800" cy="64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11BFACA-8B01-4E63-8876-F4850AAD0E48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048974" y="3556216"/>
                <a:ext cx="1144440" cy="10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4948639-EBD8-47BA-BCC8-E0D0C1EF4C3A}"/>
              </a:ext>
            </a:extLst>
          </p:cNvPr>
          <p:cNvGrpSpPr/>
          <p:nvPr/>
        </p:nvGrpSpPr>
        <p:grpSpPr>
          <a:xfrm>
            <a:off x="5867574" y="3048616"/>
            <a:ext cx="1416240" cy="817920"/>
            <a:chOff x="5867574" y="3048616"/>
            <a:chExt cx="1416240" cy="81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2816B0F-F370-4790-B8A8-7E7EFAF433CE}"/>
                    </a:ext>
                  </a:extLst>
                </p14:cNvPr>
                <p14:cNvContentPartPr/>
                <p14:nvPr/>
              </p14:nvContentPartPr>
              <p14:xfrm>
                <a:off x="5867574" y="3492136"/>
                <a:ext cx="326880" cy="121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2816B0F-F370-4790-B8A8-7E7EFAF433C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849934" y="3474136"/>
                  <a:ext cx="362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C3D5FF2-87E6-4EDC-87E6-C6F143165B36}"/>
                    </a:ext>
                  </a:extLst>
                </p14:cNvPr>
                <p14:cNvContentPartPr/>
                <p14:nvPr/>
              </p14:nvContentPartPr>
              <p14:xfrm>
                <a:off x="6288414" y="3460816"/>
                <a:ext cx="132480" cy="142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C3D5FF2-87E6-4EDC-87E6-C6F143165B3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270774" y="3443176"/>
                  <a:ext cx="168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22C593B-5656-4781-9A61-63CEA0CD7326}"/>
                    </a:ext>
                  </a:extLst>
                </p14:cNvPr>
                <p14:cNvContentPartPr/>
                <p14:nvPr/>
              </p14:nvContentPartPr>
              <p14:xfrm>
                <a:off x="6547614" y="3249856"/>
                <a:ext cx="181080" cy="332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22C593B-5656-4781-9A61-63CEA0CD732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529614" y="3231856"/>
                  <a:ext cx="2167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C182B37-F0AA-4A58-A6AA-30426F33F53F}"/>
                    </a:ext>
                  </a:extLst>
                </p14:cNvPr>
                <p14:cNvContentPartPr/>
                <p14:nvPr/>
              </p14:nvContentPartPr>
              <p14:xfrm>
                <a:off x="6765054" y="3412576"/>
                <a:ext cx="146520" cy="178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C182B37-F0AA-4A58-A6AA-30426F33F53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747054" y="3394576"/>
                  <a:ext cx="182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647BFC1-921D-4294-AD9B-D9184747A53E}"/>
                    </a:ext>
                  </a:extLst>
                </p14:cNvPr>
                <p14:cNvContentPartPr/>
                <p14:nvPr/>
              </p14:nvContentPartPr>
              <p14:xfrm>
                <a:off x="7083294" y="3245536"/>
                <a:ext cx="200520" cy="363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647BFC1-921D-4294-AD9B-D9184747A53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065654" y="3227896"/>
                  <a:ext cx="2361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9000D7C-6159-4D52-B2A4-C37E521FA8B1}"/>
                    </a:ext>
                  </a:extLst>
                </p14:cNvPr>
                <p14:cNvContentPartPr/>
                <p14:nvPr/>
              </p14:nvContentPartPr>
              <p14:xfrm>
                <a:off x="6288054" y="3048616"/>
                <a:ext cx="779400" cy="635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9000D7C-6159-4D52-B2A4-C37E521FA8B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270054" y="3030976"/>
                  <a:ext cx="815040" cy="67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6553A2A-1D3D-4963-A0A6-5BEB4293A2A9}"/>
                    </a:ext>
                  </a:extLst>
                </p14:cNvPr>
                <p14:cNvContentPartPr/>
                <p14:nvPr/>
              </p14:nvContentPartPr>
              <p14:xfrm>
                <a:off x="6095094" y="3077776"/>
                <a:ext cx="1069920" cy="788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6553A2A-1D3D-4963-A0A6-5BEB4293A2A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077454" y="3059776"/>
                  <a:ext cx="1105560" cy="82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048BE624-A997-4124-B64C-2DE043188FEF}"/>
                  </a:ext>
                </a:extLst>
              </p14:cNvPr>
              <p14:cNvContentPartPr/>
              <p14:nvPr/>
            </p14:nvContentPartPr>
            <p14:xfrm>
              <a:off x="3242094" y="3568456"/>
              <a:ext cx="1009800" cy="471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048BE624-A997-4124-B64C-2DE043188FEF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3224094" y="3550816"/>
                <a:ext cx="1045440" cy="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5123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239F0-F166-4283-8874-46DD16D83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overcome these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91CD-3417-44CF-8D6A-15A1217F8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7675" indent="-254000">
              <a:buFont typeface="Wingdings" panose="05000000000000000000" pitchFamily="2" charset="2"/>
              <a:buChar char="§"/>
            </a:pPr>
            <a:r>
              <a:rPr lang="en-US"/>
              <a:t>Bias error:  </a:t>
            </a:r>
            <a:endParaRPr lang="en-US" strike="sngStrike"/>
          </a:p>
          <a:p>
            <a:pPr marL="447675" indent="-254000">
              <a:buFont typeface="Wingdings" panose="05000000000000000000" pitchFamily="2" charset="2"/>
              <a:buChar char="§"/>
            </a:pPr>
            <a:r>
              <a:rPr lang="en-US"/>
              <a:t>Variance error: </a:t>
            </a:r>
          </a:p>
          <a:p>
            <a:pPr marL="1079500" lvl="1" indent="-350838">
              <a:buFont typeface="+mj-lt"/>
              <a:buAutoNum type="arabicPeriod"/>
            </a:pPr>
            <a:endParaRPr lang="en-US"/>
          </a:p>
          <a:p>
            <a:pPr marL="1079500" lvl="1" indent="-350838">
              <a:buFont typeface="+mj-lt"/>
              <a:buAutoNum type="arabicPeriod"/>
            </a:pPr>
            <a:endParaRPr lang="en-US"/>
          </a:p>
          <a:p>
            <a:pPr marL="1079500" lvl="1" indent="-350838">
              <a:buFont typeface="+mj-lt"/>
              <a:buAutoNum type="arabicPeriod"/>
            </a:pPr>
            <a:endParaRPr lang="en-US"/>
          </a:p>
          <a:p>
            <a:pPr marL="1079500" lvl="1" indent="-350838">
              <a:buFont typeface="+mj-lt"/>
              <a:buAutoNum type="arabicPeriod"/>
            </a:pPr>
            <a:endParaRPr lang="en-US"/>
          </a:p>
          <a:p>
            <a:pPr marL="447675" indent="-254000">
              <a:buFont typeface="Wingdings" panose="05000000000000000000" pitchFamily="2" charset="2"/>
              <a:buChar char="§"/>
            </a:pPr>
            <a:r>
              <a:rPr lang="en-US"/>
              <a:t>Irreducible errors: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E04AE-630F-4303-878D-70C415EB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F37891B-6379-427C-9CF4-4EF7A8386760}"/>
                  </a:ext>
                </a:extLst>
              </p14:cNvPr>
              <p14:cNvContentPartPr/>
              <p14:nvPr/>
            </p14:nvContentPartPr>
            <p14:xfrm>
              <a:off x="1042854" y="1585576"/>
              <a:ext cx="505080" cy="63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F37891B-6379-427C-9CF4-4EF7A83867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5214" y="1567936"/>
                <a:ext cx="540720" cy="9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F19BDED7-D7BA-447B-9917-BB56CA41E87F}"/>
              </a:ext>
            </a:extLst>
          </p:cNvPr>
          <p:cNvGrpSpPr/>
          <p:nvPr/>
        </p:nvGrpSpPr>
        <p:grpSpPr>
          <a:xfrm>
            <a:off x="1344894" y="2196136"/>
            <a:ext cx="251640" cy="300240"/>
            <a:chOff x="1344894" y="2196136"/>
            <a:chExt cx="251640" cy="30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54BB8DD-EC52-4213-B960-7AFFA51AF478}"/>
                    </a:ext>
                  </a:extLst>
                </p14:cNvPr>
                <p14:cNvContentPartPr/>
                <p14:nvPr/>
              </p14:nvContentPartPr>
              <p14:xfrm>
                <a:off x="1430934" y="2298016"/>
                <a:ext cx="56520" cy="104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54BB8DD-EC52-4213-B960-7AFFA51AF47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13294" y="2280016"/>
                  <a:ext cx="92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0B7221E-4432-4D20-B93F-1C60141035CE}"/>
                    </a:ext>
                  </a:extLst>
                </p14:cNvPr>
                <p14:cNvContentPartPr/>
                <p14:nvPr/>
              </p14:nvContentPartPr>
              <p14:xfrm>
                <a:off x="1344894" y="2196136"/>
                <a:ext cx="251640" cy="300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0B7221E-4432-4D20-B93F-1C60141035C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26894" y="2178496"/>
                  <a:ext cx="287280" cy="33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D2AAF63-E4ED-4C93-B365-871D999D4FB3}"/>
              </a:ext>
            </a:extLst>
          </p:cNvPr>
          <p:cNvGrpSpPr/>
          <p:nvPr/>
        </p:nvGrpSpPr>
        <p:grpSpPr>
          <a:xfrm>
            <a:off x="1300254" y="2638216"/>
            <a:ext cx="310680" cy="281520"/>
            <a:chOff x="1300254" y="2638216"/>
            <a:chExt cx="310680" cy="28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3A47870-568D-4523-9C6C-B93EDE92FCEE}"/>
                    </a:ext>
                  </a:extLst>
                </p14:cNvPr>
                <p14:cNvContentPartPr/>
                <p14:nvPr/>
              </p14:nvContentPartPr>
              <p14:xfrm>
                <a:off x="1402854" y="2696896"/>
                <a:ext cx="152640" cy="155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3A47870-568D-4523-9C6C-B93EDE92FC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85214" y="2679256"/>
                  <a:ext cx="188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830BF20-7B4B-4706-BD2A-76DF1E3D2A20}"/>
                    </a:ext>
                  </a:extLst>
                </p14:cNvPr>
                <p14:cNvContentPartPr/>
                <p14:nvPr/>
              </p14:nvContentPartPr>
              <p14:xfrm>
                <a:off x="1300254" y="2638216"/>
                <a:ext cx="310680" cy="281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830BF20-7B4B-4706-BD2A-76DF1E3D2A2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2254" y="2620576"/>
                  <a:ext cx="346320" cy="31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C121C3F-E481-4EDD-8F02-9974639735D9}"/>
                  </a:ext>
                </a:extLst>
              </p14:cNvPr>
              <p14:cNvContentPartPr/>
              <p14:nvPr/>
            </p14:nvContentPartPr>
            <p14:xfrm>
              <a:off x="1155534" y="2064376"/>
              <a:ext cx="933840" cy="216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C121C3F-E481-4EDD-8F02-9974639735D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37534" y="2046736"/>
                <a:ext cx="9694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FD2BFF8-D378-4056-8315-0EDA0FADB683}"/>
                  </a:ext>
                </a:extLst>
              </p14:cNvPr>
              <p14:cNvContentPartPr/>
              <p14:nvPr/>
            </p14:nvContentPartPr>
            <p14:xfrm>
              <a:off x="7318014" y="1386856"/>
              <a:ext cx="86400" cy="9806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FD2BFF8-D378-4056-8315-0EDA0FADB68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00374" y="1369216"/>
                <a:ext cx="122040" cy="101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0DD1A52F-B55B-48B2-BA96-14AFA20A54F7}"/>
              </a:ext>
            </a:extLst>
          </p:cNvPr>
          <p:cNvGrpSpPr/>
          <p:nvPr/>
        </p:nvGrpSpPr>
        <p:grpSpPr>
          <a:xfrm>
            <a:off x="1001454" y="3054736"/>
            <a:ext cx="621000" cy="848160"/>
            <a:chOff x="1001454" y="3054736"/>
            <a:chExt cx="621000" cy="84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1BAC121-09F0-48E3-8B01-83DBFCBC20C1}"/>
                    </a:ext>
                  </a:extLst>
                </p14:cNvPr>
                <p14:cNvContentPartPr/>
                <p14:nvPr/>
              </p14:nvContentPartPr>
              <p14:xfrm>
                <a:off x="1420134" y="3119536"/>
                <a:ext cx="83160" cy="202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1BAC121-09F0-48E3-8B01-83DBFCBC20C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02134" y="3101536"/>
                  <a:ext cx="1188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961E684-5203-41D9-B396-763B7BA65E0B}"/>
                    </a:ext>
                  </a:extLst>
                </p14:cNvPr>
                <p14:cNvContentPartPr/>
                <p14:nvPr/>
              </p14:nvContentPartPr>
              <p14:xfrm>
                <a:off x="1268214" y="3054736"/>
                <a:ext cx="347400" cy="363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961E684-5203-41D9-B396-763B7BA65E0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50574" y="3037096"/>
                  <a:ext cx="3830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965CA34-3F6C-470B-8D50-54A9B2EAB195}"/>
                    </a:ext>
                  </a:extLst>
                </p14:cNvPr>
                <p14:cNvContentPartPr/>
                <p14:nvPr/>
              </p14:nvContentPartPr>
              <p14:xfrm>
                <a:off x="1430934" y="3584656"/>
                <a:ext cx="83160" cy="90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965CA34-3F6C-470B-8D50-54A9B2EAB1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12934" y="3566656"/>
                  <a:ext cx="118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32A0085-EF00-44CC-A890-A102477ABB33}"/>
                    </a:ext>
                  </a:extLst>
                </p14:cNvPr>
                <p14:cNvContentPartPr/>
                <p14:nvPr/>
              </p14:nvContentPartPr>
              <p14:xfrm>
                <a:off x="1500054" y="3616336"/>
                <a:ext cx="7200" cy="142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32A0085-EF00-44CC-A890-A102477ABB3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82054" y="3598696"/>
                  <a:ext cx="428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4558FC9-23FE-4E31-BE73-3C5E1FFA10F0}"/>
                    </a:ext>
                  </a:extLst>
                </p14:cNvPr>
                <p14:cNvContentPartPr/>
                <p14:nvPr/>
              </p14:nvContentPartPr>
              <p14:xfrm>
                <a:off x="1326894" y="3492496"/>
                <a:ext cx="295560" cy="318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4558FC9-23FE-4E31-BE73-3C5E1FFA10F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09254" y="3474496"/>
                  <a:ext cx="3312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F58A3B8-33FD-4159-9359-A1FA153926E4}"/>
                    </a:ext>
                  </a:extLst>
                </p14:cNvPr>
                <p14:cNvContentPartPr/>
                <p14:nvPr/>
              </p14:nvContentPartPr>
              <p14:xfrm>
                <a:off x="1001454" y="3104776"/>
                <a:ext cx="130680" cy="798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F58A3B8-33FD-4159-9359-A1FA153926E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3814" y="3086776"/>
                  <a:ext cx="166320" cy="83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EB0184B-4968-4D16-93C4-9DD88F822A5E}"/>
                  </a:ext>
                </a:extLst>
              </p14:cNvPr>
              <p14:cNvContentPartPr/>
              <p14:nvPr/>
            </p14:nvContentPartPr>
            <p14:xfrm>
              <a:off x="6106614" y="2836216"/>
              <a:ext cx="1187280" cy="6678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EB0184B-4968-4D16-93C4-9DD88F822A5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88974" y="2818576"/>
                <a:ext cx="1222920" cy="7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C64A05E-9422-468B-B76C-F2D7EC295B4A}"/>
                  </a:ext>
                </a:extLst>
              </p14:cNvPr>
              <p14:cNvContentPartPr/>
              <p14:nvPr/>
            </p14:nvContentPartPr>
            <p14:xfrm>
              <a:off x="7273014" y="3213496"/>
              <a:ext cx="1176480" cy="2966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C64A05E-9422-468B-B76C-F2D7EC295B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255374" y="3195856"/>
                <a:ext cx="121212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344C524B-9F9A-4856-B4F7-DF19D8CFD422}"/>
                  </a:ext>
                </a:extLst>
              </p14:cNvPr>
              <p14:cNvContentPartPr/>
              <p14:nvPr/>
            </p14:nvContentPartPr>
            <p14:xfrm>
              <a:off x="7835694" y="4306096"/>
              <a:ext cx="454320" cy="712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344C524B-9F9A-4856-B4F7-DF19D8CFD42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818054" y="4288096"/>
                <a:ext cx="48996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A043B91D-AF2C-43C0-9E89-56E4A3C44338}"/>
                  </a:ext>
                </a:extLst>
              </p14:cNvPr>
              <p14:cNvContentPartPr/>
              <p14:nvPr/>
            </p14:nvContentPartPr>
            <p14:xfrm>
              <a:off x="1031694" y="4423456"/>
              <a:ext cx="1837080" cy="104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A043B91D-AF2C-43C0-9E89-56E4A3C4433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13694" y="4405456"/>
                <a:ext cx="187272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5F6A923-17C0-4E18-9728-CC5AAFD9C37E}"/>
              </a:ext>
            </a:extLst>
          </p:cNvPr>
          <p:cNvGrpSpPr/>
          <p:nvPr/>
        </p:nvGrpSpPr>
        <p:grpSpPr>
          <a:xfrm>
            <a:off x="2195574" y="1147096"/>
            <a:ext cx="6740280" cy="3385440"/>
            <a:chOff x="2195574" y="1147096"/>
            <a:chExt cx="6740280" cy="338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C51C68D-F12F-4593-9AB4-5D4A8792691A}"/>
                    </a:ext>
                  </a:extLst>
                </p14:cNvPr>
                <p14:cNvContentPartPr/>
                <p14:nvPr/>
              </p14:nvContentPartPr>
              <p14:xfrm>
                <a:off x="3176934" y="1422496"/>
                <a:ext cx="64440" cy="75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C51C68D-F12F-4593-9AB4-5D4A8792691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59294" y="1404856"/>
                  <a:ext cx="1000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A9D2015-6264-4B41-ACA6-929654F4F66D}"/>
                    </a:ext>
                  </a:extLst>
                </p14:cNvPr>
                <p14:cNvContentPartPr/>
                <p14:nvPr/>
              </p14:nvContentPartPr>
              <p14:xfrm>
                <a:off x="3261174" y="1427536"/>
                <a:ext cx="509400" cy="255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A9D2015-6264-4B41-ACA6-929654F4F66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43534" y="1409536"/>
                  <a:ext cx="5450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2251A00-F192-4049-9D86-A3121CDB06DE}"/>
                    </a:ext>
                  </a:extLst>
                </p14:cNvPr>
                <p14:cNvContentPartPr/>
                <p14:nvPr/>
              </p14:nvContentPartPr>
              <p14:xfrm>
                <a:off x="3863094" y="1324216"/>
                <a:ext cx="153360" cy="205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2251A00-F192-4049-9D86-A3121CDB06D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45454" y="1306216"/>
                  <a:ext cx="189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D8EB286-205C-4CE4-9257-F5F7B020F2AD}"/>
                    </a:ext>
                  </a:extLst>
                </p14:cNvPr>
                <p14:cNvContentPartPr/>
                <p14:nvPr/>
              </p14:nvContentPartPr>
              <p14:xfrm>
                <a:off x="4056414" y="1421776"/>
                <a:ext cx="120600" cy="131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D8EB286-205C-4CE4-9257-F5F7B020F2A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38774" y="1404136"/>
                  <a:ext cx="1562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50BF463-0E2B-4DFC-9A05-835CCABC189F}"/>
                    </a:ext>
                  </a:extLst>
                </p14:cNvPr>
                <p14:cNvContentPartPr/>
                <p14:nvPr/>
              </p14:nvContentPartPr>
              <p14:xfrm>
                <a:off x="4221294" y="1420696"/>
                <a:ext cx="127440" cy="139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50BF463-0E2B-4DFC-9A05-835CCABC189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03294" y="1403056"/>
                  <a:ext cx="1630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E7E9680-36F5-42D3-BFC5-EEB12D0BF739}"/>
                    </a:ext>
                  </a:extLst>
                </p14:cNvPr>
                <p14:cNvContentPartPr/>
                <p14:nvPr/>
              </p14:nvContentPartPr>
              <p14:xfrm>
                <a:off x="4720254" y="1371736"/>
                <a:ext cx="398520" cy="97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E7E9680-36F5-42D3-BFC5-EEB12D0BF73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02254" y="1353736"/>
                  <a:ext cx="4341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BA99684-016C-4172-AA4F-BEEF08421CB4}"/>
                    </a:ext>
                  </a:extLst>
                </p14:cNvPr>
                <p14:cNvContentPartPr/>
                <p14:nvPr/>
              </p14:nvContentPartPr>
              <p14:xfrm>
                <a:off x="5193294" y="1147096"/>
                <a:ext cx="334800" cy="349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BA99684-016C-4172-AA4F-BEEF08421CB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75654" y="1129096"/>
                  <a:ext cx="37044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BB5722D-3258-49EA-B798-F2206E1A4D7C}"/>
                    </a:ext>
                  </a:extLst>
                </p14:cNvPr>
                <p14:cNvContentPartPr/>
                <p14:nvPr/>
              </p14:nvContentPartPr>
              <p14:xfrm>
                <a:off x="5639694" y="1149256"/>
                <a:ext cx="120240" cy="317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BB5722D-3258-49EA-B798-F2206E1A4D7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21694" y="1131256"/>
                  <a:ext cx="1558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D8311DD-1575-46F0-A58D-DB692B3D9C79}"/>
                    </a:ext>
                  </a:extLst>
                </p14:cNvPr>
                <p14:cNvContentPartPr/>
                <p14:nvPr/>
              </p14:nvContentPartPr>
              <p14:xfrm>
                <a:off x="5967294" y="1349776"/>
                <a:ext cx="74880" cy="153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D8311DD-1575-46F0-A58D-DB692B3D9C7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49654" y="1332136"/>
                  <a:ext cx="110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3959C69-1CAC-4EE9-9945-2006D81E9CA3}"/>
                    </a:ext>
                  </a:extLst>
                </p14:cNvPr>
                <p14:cNvContentPartPr/>
                <p14:nvPr/>
              </p14:nvContentPartPr>
              <p14:xfrm>
                <a:off x="3112134" y="1707256"/>
                <a:ext cx="1205280" cy="28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3959C69-1CAC-4EE9-9945-2006D81E9C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94134" y="1689616"/>
                  <a:ext cx="12409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4EC35DA-6F17-4096-9B0A-74B3B657F3DC}"/>
                    </a:ext>
                  </a:extLst>
                </p14:cNvPr>
                <p14:cNvContentPartPr/>
                <p14:nvPr/>
              </p14:nvContentPartPr>
              <p14:xfrm>
                <a:off x="6526374" y="1332856"/>
                <a:ext cx="139320" cy="911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4EC35DA-6F17-4096-9B0A-74B3B657F3D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08734" y="1314856"/>
                  <a:ext cx="174960" cy="9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CC78DB0-B3A6-46ED-83AD-1CECDE2356BC}"/>
                    </a:ext>
                  </a:extLst>
                </p14:cNvPr>
                <p14:cNvContentPartPr/>
                <p14:nvPr/>
              </p14:nvContentPartPr>
              <p14:xfrm>
                <a:off x="6687654" y="2134216"/>
                <a:ext cx="1788480" cy="137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CC78DB0-B3A6-46ED-83AD-1CECDE2356B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70014" y="2116216"/>
                  <a:ext cx="1824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50EA53E-6F3C-4201-A0E6-C2050C589CC3}"/>
                    </a:ext>
                  </a:extLst>
                </p14:cNvPr>
                <p14:cNvContentPartPr/>
                <p14:nvPr/>
              </p14:nvContentPartPr>
              <p14:xfrm>
                <a:off x="8405934" y="2040256"/>
                <a:ext cx="134640" cy="232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50EA53E-6F3C-4201-A0E6-C2050C589CC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87934" y="2022256"/>
                  <a:ext cx="1702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7131C51-4BB8-4062-9D10-C06DF85D687D}"/>
                    </a:ext>
                  </a:extLst>
                </p14:cNvPr>
                <p14:cNvContentPartPr/>
                <p14:nvPr/>
              </p14:nvContentPartPr>
              <p14:xfrm>
                <a:off x="6493614" y="1233136"/>
                <a:ext cx="156240" cy="123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7131C51-4BB8-4062-9D10-C06DF85D687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75614" y="1215496"/>
                  <a:ext cx="1918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967898F-76AC-4112-9A1D-42E589EDEFB0}"/>
                    </a:ext>
                  </a:extLst>
                </p14:cNvPr>
                <p14:cNvContentPartPr/>
                <p14:nvPr/>
              </p14:nvContentPartPr>
              <p14:xfrm>
                <a:off x="6752454" y="1261576"/>
                <a:ext cx="2146680" cy="667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967898F-76AC-4112-9A1D-42E589EDEFB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34814" y="1243576"/>
                  <a:ext cx="218232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4F949AD-EDB2-414E-A61E-B1B5C3E1986F}"/>
                    </a:ext>
                  </a:extLst>
                </p14:cNvPr>
                <p14:cNvContentPartPr/>
                <p14:nvPr/>
              </p14:nvContentPartPr>
              <p14:xfrm>
                <a:off x="8219094" y="1768096"/>
                <a:ext cx="96120" cy="697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4F949AD-EDB2-414E-A61E-B1B5C3E1986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201454" y="1750456"/>
                  <a:ext cx="131760" cy="73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CE3F61C-4D1C-4D31-90FD-E8BA00B3DFE3}"/>
                    </a:ext>
                  </a:extLst>
                </p14:cNvPr>
                <p14:cNvContentPartPr/>
                <p14:nvPr/>
              </p14:nvContentPartPr>
              <p14:xfrm>
                <a:off x="8384694" y="2287216"/>
                <a:ext cx="551160" cy="267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CE3F61C-4D1C-4D31-90FD-E8BA00B3DFE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66694" y="2269216"/>
                  <a:ext cx="586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E17A069-8526-423A-AC8F-6981B1660D55}"/>
                    </a:ext>
                  </a:extLst>
                </p14:cNvPr>
                <p14:cNvContentPartPr/>
                <p14:nvPr/>
              </p14:nvContentPartPr>
              <p14:xfrm>
                <a:off x="5899614" y="2804536"/>
                <a:ext cx="117720" cy="1202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E17A069-8526-423A-AC8F-6981B1660D5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81974" y="2786536"/>
                  <a:ext cx="153360" cy="12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20C4F5D-6B57-42C2-8654-B200D92AE601}"/>
                    </a:ext>
                  </a:extLst>
                </p14:cNvPr>
                <p14:cNvContentPartPr/>
                <p14:nvPr/>
              </p14:nvContentPartPr>
              <p14:xfrm>
                <a:off x="6059454" y="3722896"/>
                <a:ext cx="1804320" cy="209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20C4F5D-6B57-42C2-8654-B200D92AE60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41814" y="3704896"/>
                  <a:ext cx="1839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FE3E28B-AA32-4472-9655-B40FF5B782B0}"/>
                    </a:ext>
                  </a:extLst>
                </p14:cNvPr>
                <p14:cNvContentPartPr/>
                <p14:nvPr/>
              </p14:nvContentPartPr>
              <p14:xfrm>
                <a:off x="7859814" y="3599056"/>
                <a:ext cx="151560" cy="291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FE3E28B-AA32-4472-9655-B40FF5B782B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41814" y="3581056"/>
                  <a:ext cx="1872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4AD3F0E-B737-4DFE-9ADC-B192855CB9FD}"/>
                    </a:ext>
                  </a:extLst>
                </p14:cNvPr>
                <p14:cNvContentPartPr/>
                <p14:nvPr/>
              </p14:nvContentPartPr>
              <p14:xfrm>
                <a:off x="7893654" y="4039696"/>
                <a:ext cx="20160" cy="118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4AD3F0E-B737-4DFE-9ADC-B192855CB9F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76014" y="4021696"/>
                  <a:ext cx="558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D4F4261-D836-4438-A00D-F009759AC83F}"/>
                    </a:ext>
                  </a:extLst>
                </p14:cNvPr>
                <p14:cNvContentPartPr/>
                <p14:nvPr/>
              </p14:nvContentPartPr>
              <p14:xfrm>
                <a:off x="7913094" y="3967696"/>
                <a:ext cx="104400" cy="121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D4F4261-D836-4438-A00D-F009759AC83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95094" y="3949696"/>
                  <a:ext cx="140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B96F8B6-5FBF-4149-B56D-C6C6D48ABBF7}"/>
                    </a:ext>
                  </a:extLst>
                </p14:cNvPr>
                <p14:cNvContentPartPr/>
                <p14:nvPr/>
              </p14:nvContentPartPr>
              <p14:xfrm>
                <a:off x="7983294" y="3854656"/>
                <a:ext cx="391320" cy="330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B96F8B6-5FBF-4149-B56D-C6C6D48ABBF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965654" y="3836656"/>
                  <a:ext cx="4269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A8738CD-E2B5-40CC-AD63-C3F768FDF4C0}"/>
                    </a:ext>
                  </a:extLst>
                </p14:cNvPr>
                <p14:cNvContentPartPr/>
                <p14:nvPr/>
              </p14:nvContentPartPr>
              <p14:xfrm>
                <a:off x="5825094" y="2761696"/>
                <a:ext cx="149400" cy="70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A8738CD-E2B5-40CC-AD63-C3F768FDF4C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07454" y="2744056"/>
                  <a:ext cx="1850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7B08937-4EEE-4B3C-8D5E-0B258F09C335}"/>
                    </a:ext>
                  </a:extLst>
                </p14:cNvPr>
                <p14:cNvContentPartPr/>
                <p14:nvPr/>
              </p14:nvContentPartPr>
              <p14:xfrm>
                <a:off x="7607454" y="3381616"/>
                <a:ext cx="12600" cy="31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7B08937-4EEE-4B3C-8D5E-0B258F09C33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89814" y="3363616"/>
                  <a:ext cx="482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C2FEF55-0C75-45C4-81FF-8AFE7DC669D7}"/>
                    </a:ext>
                  </a:extLst>
                </p14:cNvPr>
                <p14:cNvContentPartPr/>
                <p14:nvPr/>
              </p14:nvContentPartPr>
              <p14:xfrm>
                <a:off x="7599174" y="3314656"/>
                <a:ext cx="87840" cy="602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C2FEF55-0C75-45C4-81FF-8AFE7DC669D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581534" y="3297016"/>
                  <a:ext cx="12348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1EB1FD9-7316-43F2-9C40-5F7723ACE7A1}"/>
                    </a:ext>
                  </a:extLst>
                </p14:cNvPr>
                <p14:cNvContentPartPr/>
                <p14:nvPr/>
              </p14:nvContentPartPr>
              <p14:xfrm>
                <a:off x="2195574" y="2244376"/>
                <a:ext cx="174600" cy="244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1EB1FD9-7316-43F2-9C40-5F7723ACE7A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77574" y="2226736"/>
                  <a:ext cx="2102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F12B0AC-FD84-407F-98D6-D0E10FA736D4}"/>
                    </a:ext>
                  </a:extLst>
                </p14:cNvPr>
                <p14:cNvContentPartPr/>
                <p14:nvPr/>
              </p14:nvContentPartPr>
              <p14:xfrm>
                <a:off x="2432094" y="2229616"/>
                <a:ext cx="169920" cy="265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F12B0AC-FD84-407F-98D6-D0E10FA736D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414454" y="2211976"/>
                  <a:ext cx="2055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0809325-2DE7-4C5D-92F7-1B62BD49E786}"/>
                    </a:ext>
                  </a:extLst>
                </p14:cNvPr>
                <p14:cNvContentPartPr/>
                <p14:nvPr/>
              </p14:nvContentPartPr>
              <p14:xfrm>
                <a:off x="2654934" y="2212336"/>
                <a:ext cx="156960" cy="265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0809325-2DE7-4C5D-92F7-1B62BD49E78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36934" y="2194336"/>
                  <a:ext cx="1926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47191A1-13AE-4B90-8991-C503A8BE41D8}"/>
                    </a:ext>
                  </a:extLst>
                </p14:cNvPr>
                <p14:cNvContentPartPr/>
                <p14:nvPr/>
              </p14:nvContentPartPr>
              <p14:xfrm>
                <a:off x="3189174" y="2322496"/>
                <a:ext cx="308520" cy="124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47191A1-13AE-4B90-8991-C503A8BE41D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171534" y="2304496"/>
                  <a:ext cx="3441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7278ABA-53CE-4EB5-B376-21C13B55DF57}"/>
                    </a:ext>
                  </a:extLst>
                </p14:cNvPr>
                <p14:cNvContentPartPr/>
                <p14:nvPr/>
              </p14:nvContentPartPr>
              <p14:xfrm>
                <a:off x="3593814" y="2356696"/>
                <a:ext cx="90000" cy="99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7278ABA-53CE-4EB5-B376-21C13B55DF5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76174" y="2338696"/>
                  <a:ext cx="1256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10C7157-4FAE-4F1A-8F08-DC373AB74EC3}"/>
                    </a:ext>
                  </a:extLst>
                </p14:cNvPr>
                <p14:cNvContentPartPr/>
                <p14:nvPr/>
              </p14:nvContentPartPr>
              <p14:xfrm>
                <a:off x="3732774" y="2355256"/>
                <a:ext cx="100080" cy="137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10C7157-4FAE-4F1A-8F08-DC373AB74EC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14774" y="2337256"/>
                  <a:ext cx="1357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D7D3E7C-DBCF-4E4A-949D-771CE8A70D94}"/>
                    </a:ext>
                  </a:extLst>
                </p14:cNvPr>
                <p14:cNvContentPartPr/>
                <p14:nvPr/>
              </p14:nvContentPartPr>
              <p14:xfrm>
                <a:off x="4180254" y="2151136"/>
                <a:ext cx="644760" cy="296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D7D3E7C-DBCF-4E4A-949D-771CE8A70D9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162614" y="2133496"/>
                  <a:ext cx="6804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EB0B468-7B2B-46BB-953F-AD850B3630A5}"/>
                    </a:ext>
                  </a:extLst>
                </p14:cNvPr>
                <p14:cNvContentPartPr/>
                <p14:nvPr/>
              </p14:nvContentPartPr>
              <p14:xfrm>
                <a:off x="2230854" y="2767816"/>
                <a:ext cx="155880" cy="185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EB0B468-7B2B-46BB-953F-AD850B3630A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12854" y="2749816"/>
                  <a:ext cx="1915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75CA7EC-69D6-4CBD-8039-EEBA42A5023F}"/>
                    </a:ext>
                  </a:extLst>
                </p14:cNvPr>
                <p14:cNvContentPartPr/>
                <p14:nvPr/>
              </p14:nvContentPartPr>
              <p14:xfrm>
                <a:off x="2387094" y="2706256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75CA7EC-69D6-4CBD-8039-EEBA42A5023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69094" y="26882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CD1F108-CF51-4150-A2E2-74906615DF80}"/>
                    </a:ext>
                  </a:extLst>
                </p14:cNvPr>
                <p14:cNvContentPartPr/>
                <p14:nvPr/>
              </p14:nvContentPartPr>
              <p14:xfrm>
                <a:off x="2478534" y="2835856"/>
                <a:ext cx="312120" cy="266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CD1F108-CF51-4150-A2E2-74906615DF8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60894" y="2817856"/>
                  <a:ext cx="347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F8C0B92-1101-4D77-B0A7-68C0EE31D04D}"/>
                    </a:ext>
                  </a:extLst>
                </p14:cNvPr>
                <p14:cNvContentPartPr/>
                <p14:nvPr/>
              </p14:nvContentPartPr>
              <p14:xfrm>
                <a:off x="2865534" y="2611936"/>
                <a:ext cx="109440" cy="387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F8C0B92-1101-4D77-B0A7-68C0EE31D04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47534" y="2594296"/>
                  <a:ext cx="1450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6F09228-656A-4E31-851C-4D836146DFEC}"/>
                    </a:ext>
                  </a:extLst>
                </p14:cNvPr>
                <p14:cNvContentPartPr/>
                <p14:nvPr/>
              </p14:nvContentPartPr>
              <p14:xfrm>
                <a:off x="3022494" y="2823616"/>
                <a:ext cx="319680" cy="185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6F09228-656A-4E31-851C-4D836146DFE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04854" y="2805976"/>
                  <a:ext cx="355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6C774C1-5302-47E5-B987-77C54DE01723}"/>
                    </a:ext>
                  </a:extLst>
                </p14:cNvPr>
                <p14:cNvContentPartPr/>
                <p14:nvPr/>
              </p14:nvContentPartPr>
              <p14:xfrm>
                <a:off x="3714054" y="2869336"/>
                <a:ext cx="439560" cy="123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6C774C1-5302-47E5-B987-77C54DE0172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696414" y="2851336"/>
                  <a:ext cx="475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4148740-5B4D-43FA-8759-D2C6E7245BFA}"/>
                    </a:ext>
                  </a:extLst>
                </p14:cNvPr>
                <p14:cNvContentPartPr/>
                <p14:nvPr/>
              </p14:nvContentPartPr>
              <p14:xfrm>
                <a:off x="4286094" y="2597176"/>
                <a:ext cx="116280" cy="384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4148740-5B4D-43FA-8759-D2C6E7245BF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268454" y="2579536"/>
                  <a:ext cx="1519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9930A45-458B-41C5-9612-B08D369EDDB2}"/>
                    </a:ext>
                  </a:extLst>
                </p14:cNvPr>
                <p14:cNvContentPartPr/>
                <p14:nvPr/>
              </p14:nvContentPartPr>
              <p14:xfrm>
                <a:off x="4428294" y="2826496"/>
                <a:ext cx="85680" cy="130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9930A45-458B-41C5-9612-B08D369EDDB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410654" y="2808856"/>
                  <a:ext cx="121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AE3B303-EC80-4733-B839-D0B90A472913}"/>
                    </a:ext>
                  </a:extLst>
                </p14:cNvPr>
                <p14:cNvContentPartPr/>
                <p14:nvPr/>
              </p14:nvContentPartPr>
              <p14:xfrm>
                <a:off x="4598934" y="2745136"/>
                <a:ext cx="136080" cy="304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AE3B303-EC80-4733-B839-D0B90A47291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80934" y="2727496"/>
                  <a:ext cx="171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46E1317-F451-4AF4-BBF0-BF7F3C38EE86}"/>
                    </a:ext>
                  </a:extLst>
                </p14:cNvPr>
                <p14:cNvContentPartPr/>
                <p14:nvPr/>
              </p14:nvContentPartPr>
              <p14:xfrm>
                <a:off x="4745454" y="2879056"/>
                <a:ext cx="93960" cy="169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46E1317-F451-4AF4-BBF0-BF7F3C38EE8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27454" y="2861056"/>
                  <a:ext cx="1296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30BB376-F81E-4B12-855D-FF2D3B26331B}"/>
                    </a:ext>
                  </a:extLst>
                </p14:cNvPr>
                <p14:cNvContentPartPr/>
                <p14:nvPr/>
              </p14:nvContentPartPr>
              <p14:xfrm>
                <a:off x="2251734" y="3163096"/>
                <a:ext cx="170640" cy="270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30BB376-F81E-4B12-855D-FF2D3B26331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233734" y="3145456"/>
                  <a:ext cx="2062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90A2381-BC1D-4889-A152-424284951119}"/>
                    </a:ext>
                  </a:extLst>
                </p14:cNvPr>
                <p14:cNvContentPartPr/>
                <p14:nvPr/>
              </p14:nvContentPartPr>
              <p14:xfrm>
                <a:off x="2509854" y="3306376"/>
                <a:ext cx="138240" cy="107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90A2381-BC1D-4889-A152-42428495111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492214" y="3288736"/>
                  <a:ext cx="1738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DA89A69-3B18-4746-AC61-FA7EE0A4866A}"/>
                    </a:ext>
                  </a:extLst>
                </p14:cNvPr>
                <p14:cNvContentPartPr/>
                <p14:nvPr/>
              </p14:nvContentPartPr>
              <p14:xfrm>
                <a:off x="2730894" y="3338776"/>
                <a:ext cx="238320" cy="269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DA89A69-3B18-4746-AC61-FA7EE0A4866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12894" y="3321136"/>
                  <a:ext cx="2739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379ADB8-D804-48CC-8B51-1971391F02B2}"/>
                    </a:ext>
                  </a:extLst>
                </p14:cNvPr>
                <p14:cNvContentPartPr/>
                <p14:nvPr/>
              </p14:nvContentPartPr>
              <p14:xfrm>
                <a:off x="3052734" y="3134656"/>
                <a:ext cx="232200" cy="337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379ADB8-D804-48CC-8B51-1971391F02B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34734" y="3117016"/>
                  <a:ext cx="2678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C259327-1C08-4BF9-8D1D-C373F71FC509}"/>
                    </a:ext>
                  </a:extLst>
                </p14:cNvPr>
                <p14:cNvContentPartPr/>
                <p14:nvPr/>
              </p14:nvContentPartPr>
              <p14:xfrm>
                <a:off x="3251454" y="3340576"/>
                <a:ext cx="109440" cy="122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C259327-1C08-4BF9-8D1D-C373F71FC50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33814" y="3322936"/>
                  <a:ext cx="145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7D378E1-E30D-4FE1-9DAE-182C85F0C80A}"/>
                    </a:ext>
                  </a:extLst>
                </p14:cNvPr>
                <p14:cNvContentPartPr/>
                <p14:nvPr/>
              </p14:nvContentPartPr>
              <p14:xfrm>
                <a:off x="3404094" y="3341656"/>
                <a:ext cx="78840" cy="126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7D378E1-E30D-4FE1-9DAE-182C85F0C80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386094" y="3323656"/>
                  <a:ext cx="1144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1A5048C-3457-4220-B691-A9D2CF327A10}"/>
                    </a:ext>
                  </a:extLst>
                </p14:cNvPr>
                <p14:cNvContentPartPr/>
                <p14:nvPr/>
              </p14:nvContentPartPr>
              <p14:xfrm>
                <a:off x="3610374" y="3375856"/>
                <a:ext cx="8640" cy="114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1A5048C-3457-4220-B691-A9D2CF327A1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92374" y="3358216"/>
                  <a:ext cx="44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2C3B48A-391B-4C91-9AEB-CC7FC052121E}"/>
                    </a:ext>
                  </a:extLst>
                </p14:cNvPr>
                <p14:cNvContentPartPr/>
                <p14:nvPr/>
              </p14:nvContentPartPr>
              <p14:xfrm>
                <a:off x="3626574" y="3236896"/>
                <a:ext cx="15480" cy="3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2C3B48A-391B-4C91-9AEB-CC7FC052121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608934" y="3219256"/>
                  <a:ext cx="511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D965319-4B34-4A3E-B29B-CA640B3D3A09}"/>
                    </a:ext>
                  </a:extLst>
                </p14:cNvPr>
                <p14:cNvContentPartPr/>
                <p14:nvPr/>
              </p14:nvContentPartPr>
              <p14:xfrm>
                <a:off x="3771654" y="3347056"/>
                <a:ext cx="134280" cy="138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D965319-4B34-4A3E-B29B-CA640B3D3A0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753654" y="3329416"/>
                  <a:ext cx="169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2C65168-4361-4E50-A4C8-D672E7F6E328}"/>
                    </a:ext>
                  </a:extLst>
                </p14:cNvPr>
                <p14:cNvContentPartPr/>
                <p14:nvPr/>
              </p14:nvContentPartPr>
              <p14:xfrm>
                <a:off x="3921774" y="3184336"/>
                <a:ext cx="268200" cy="271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2C65168-4361-4E50-A4C8-D672E7F6E32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904134" y="3166696"/>
                  <a:ext cx="3038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2B1CE2F-BD85-4443-93AF-B4F819C0F9D1}"/>
                    </a:ext>
                  </a:extLst>
                </p14:cNvPr>
                <p14:cNvContentPartPr/>
                <p14:nvPr/>
              </p14:nvContentPartPr>
              <p14:xfrm>
                <a:off x="4203654" y="3282616"/>
                <a:ext cx="35280" cy="41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2B1CE2F-BD85-4443-93AF-B4F819C0F9D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185654" y="3264616"/>
                  <a:ext cx="709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7B05649-1D15-4F54-A8FF-AEC05D70E33F}"/>
                    </a:ext>
                  </a:extLst>
                </p14:cNvPr>
                <p14:cNvContentPartPr/>
                <p14:nvPr/>
              </p14:nvContentPartPr>
              <p14:xfrm>
                <a:off x="4287894" y="3386656"/>
                <a:ext cx="239760" cy="100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7B05649-1D15-4F54-A8FF-AEC05D70E33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269894" y="3368656"/>
                  <a:ext cx="275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9D23191-1A0D-436E-8442-9266847CB212}"/>
                    </a:ext>
                  </a:extLst>
                </p14:cNvPr>
                <p14:cNvContentPartPr/>
                <p14:nvPr/>
              </p14:nvContentPartPr>
              <p14:xfrm>
                <a:off x="2213574" y="3736936"/>
                <a:ext cx="21600" cy="135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9D23191-1A0D-436E-8442-9266847CB21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95574" y="3719296"/>
                  <a:ext cx="57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21E452F-AD28-470F-AD8D-D15E756A5234}"/>
                    </a:ext>
                  </a:extLst>
                </p14:cNvPr>
                <p14:cNvContentPartPr/>
                <p14:nvPr/>
              </p14:nvContentPartPr>
              <p14:xfrm>
                <a:off x="2212854" y="3645856"/>
                <a:ext cx="124920" cy="119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21E452F-AD28-470F-AD8D-D15E756A523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194854" y="3628216"/>
                  <a:ext cx="160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216BD01-19BE-485E-A592-25DD980DA361}"/>
                    </a:ext>
                  </a:extLst>
                </p14:cNvPr>
                <p14:cNvContentPartPr/>
                <p14:nvPr/>
              </p14:nvContentPartPr>
              <p14:xfrm>
                <a:off x="2251014" y="3840256"/>
                <a:ext cx="103680" cy="26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216BD01-19BE-485E-A592-25DD980DA36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33014" y="3822616"/>
                  <a:ext cx="1393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DBFA1A1-4C4F-4AD3-818D-6B1D9293A005}"/>
                    </a:ext>
                  </a:extLst>
                </p14:cNvPr>
                <p14:cNvContentPartPr/>
                <p14:nvPr/>
              </p14:nvContentPartPr>
              <p14:xfrm>
                <a:off x="2428134" y="3781936"/>
                <a:ext cx="144000" cy="89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DBFA1A1-4C4F-4AD3-818D-6B1D9293A00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10134" y="3763936"/>
                  <a:ext cx="179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9A25F68-A588-4370-A8FB-D104D8D872BC}"/>
                    </a:ext>
                  </a:extLst>
                </p14:cNvPr>
                <p14:cNvContentPartPr/>
                <p14:nvPr/>
              </p14:nvContentPartPr>
              <p14:xfrm>
                <a:off x="2624694" y="3774376"/>
                <a:ext cx="120600" cy="104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9A25F68-A588-4370-A8FB-D104D8D872B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07054" y="3756736"/>
                  <a:ext cx="1562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FD3EEE5-F2E7-409F-8C76-8F3306A9D5AF}"/>
                    </a:ext>
                  </a:extLst>
                </p14:cNvPr>
                <p14:cNvContentPartPr/>
                <p14:nvPr/>
              </p14:nvContentPartPr>
              <p14:xfrm>
                <a:off x="2805774" y="3634696"/>
                <a:ext cx="329040" cy="369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FD3EEE5-F2E7-409F-8C76-8F3306A9D5A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788134" y="3616696"/>
                  <a:ext cx="3646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0FE57B5-9761-4A8E-BFDA-AA05095ACF79}"/>
                    </a:ext>
                  </a:extLst>
                </p14:cNvPr>
                <p14:cNvContentPartPr/>
                <p14:nvPr/>
              </p14:nvContentPartPr>
              <p14:xfrm>
                <a:off x="3525774" y="3761776"/>
                <a:ext cx="72720" cy="162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0FE57B5-9761-4A8E-BFDA-AA05095ACF7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507774" y="3743776"/>
                  <a:ext cx="108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C60E4E0-B16E-4F60-842B-CB74B0B2517B}"/>
                    </a:ext>
                  </a:extLst>
                </p14:cNvPr>
                <p14:cNvContentPartPr/>
                <p14:nvPr/>
              </p14:nvContentPartPr>
              <p14:xfrm>
                <a:off x="3800454" y="3664936"/>
                <a:ext cx="24120" cy="2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C60E4E0-B16E-4F60-842B-CB74B0B2517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782454" y="3647296"/>
                  <a:ext cx="59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85EC84E-B9A5-4C5B-944E-12DCED005AD4}"/>
                    </a:ext>
                  </a:extLst>
                </p14:cNvPr>
                <p14:cNvContentPartPr/>
                <p14:nvPr/>
              </p14:nvContentPartPr>
              <p14:xfrm>
                <a:off x="3740694" y="3610216"/>
                <a:ext cx="135720" cy="288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85EC84E-B9A5-4C5B-944E-12DCED005AD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23054" y="3592576"/>
                  <a:ext cx="1713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90FA171-CEA8-4B12-95D6-A9A21BECDFF4}"/>
                    </a:ext>
                  </a:extLst>
                </p14:cNvPr>
                <p14:cNvContentPartPr/>
                <p14:nvPr/>
              </p14:nvContentPartPr>
              <p14:xfrm>
                <a:off x="3916014" y="3791296"/>
                <a:ext cx="286560" cy="285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90FA171-CEA8-4B12-95D6-A9A21BECDFF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898014" y="3773296"/>
                  <a:ext cx="3222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92ABD15-4C6A-4364-9F9F-1EB7E2B15129}"/>
                    </a:ext>
                  </a:extLst>
                </p14:cNvPr>
                <p14:cNvContentPartPr/>
                <p14:nvPr/>
              </p14:nvContentPartPr>
              <p14:xfrm>
                <a:off x="4375734" y="3825496"/>
                <a:ext cx="186840" cy="219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92ABD15-4C6A-4364-9F9F-1EB7E2B1512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357734" y="3807856"/>
                  <a:ext cx="2224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2FCDE22-35C8-4D29-AB04-7B5161C3912B}"/>
                    </a:ext>
                  </a:extLst>
                </p14:cNvPr>
                <p14:cNvContentPartPr/>
                <p14:nvPr/>
              </p14:nvContentPartPr>
              <p14:xfrm>
                <a:off x="4571934" y="3831256"/>
                <a:ext cx="313920" cy="2520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2FCDE22-35C8-4D29-AB04-7B5161C3912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553934" y="3813256"/>
                  <a:ext cx="3495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EB27A48-070C-4357-B07F-06B0DAEBB281}"/>
                    </a:ext>
                  </a:extLst>
                </p14:cNvPr>
                <p14:cNvContentPartPr/>
                <p14:nvPr/>
              </p14:nvContentPartPr>
              <p14:xfrm>
                <a:off x="4885494" y="3821176"/>
                <a:ext cx="166320" cy="284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EB27A48-070C-4357-B07F-06B0DAEBB28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867854" y="3803536"/>
                  <a:ext cx="2019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FBE87EE-920A-4E25-82AF-704CB011A60E}"/>
                    </a:ext>
                  </a:extLst>
                </p14:cNvPr>
                <p14:cNvContentPartPr/>
                <p14:nvPr/>
              </p14:nvContentPartPr>
              <p14:xfrm>
                <a:off x="3449094" y="4263616"/>
                <a:ext cx="58320" cy="99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FBE87EE-920A-4E25-82AF-704CB011A60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431094" y="4245616"/>
                  <a:ext cx="93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6407CF3-2D27-426C-B4B2-96E6C336B157}"/>
                    </a:ext>
                  </a:extLst>
                </p14:cNvPr>
                <p14:cNvContentPartPr/>
                <p14:nvPr/>
              </p14:nvContentPartPr>
              <p14:xfrm>
                <a:off x="3598854" y="4104856"/>
                <a:ext cx="128880" cy="292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6407CF3-2D27-426C-B4B2-96E6C336B15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80854" y="4086856"/>
                  <a:ext cx="1645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E249915-4BF7-49FB-BD00-1792392A3AA1}"/>
                    </a:ext>
                  </a:extLst>
                </p14:cNvPr>
                <p14:cNvContentPartPr/>
                <p14:nvPr/>
              </p14:nvContentPartPr>
              <p14:xfrm>
                <a:off x="3763374" y="4244176"/>
                <a:ext cx="127440" cy="145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E249915-4BF7-49FB-BD00-1792392A3AA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45734" y="4226536"/>
                  <a:ext cx="1630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E28732C-F984-4B7F-A0D7-710AF382FAA0}"/>
                    </a:ext>
                  </a:extLst>
                </p14:cNvPr>
                <p14:cNvContentPartPr/>
                <p14:nvPr/>
              </p14:nvContentPartPr>
              <p14:xfrm>
                <a:off x="3876774" y="4292416"/>
                <a:ext cx="276120" cy="90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E28732C-F984-4B7F-A0D7-710AF382FAA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858774" y="4274416"/>
                  <a:ext cx="3117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A73C3A4-6429-4DF1-96FF-A64F2187E1D2}"/>
                    </a:ext>
                  </a:extLst>
                </p14:cNvPr>
                <p14:cNvContentPartPr/>
                <p14:nvPr/>
              </p14:nvContentPartPr>
              <p14:xfrm>
                <a:off x="4488414" y="4260376"/>
                <a:ext cx="390960" cy="272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A73C3A4-6429-4DF1-96FF-A64F2187E1D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470414" y="4242736"/>
                  <a:ext cx="4266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F67D23B-44A3-4B66-A1C5-3327013C6EE4}"/>
                    </a:ext>
                  </a:extLst>
                </p14:cNvPr>
                <p14:cNvContentPartPr/>
                <p14:nvPr/>
              </p14:nvContentPartPr>
              <p14:xfrm>
                <a:off x="5285094" y="4086856"/>
                <a:ext cx="380880" cy="321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F67D23B-44A3-4B66-A1C5-3327013C6EE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267094" y="4069216"/>
                  <a:ext cx="4165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7FE755E-63C0-4BF5-BCA6-892C09F62888}"/>
                    </a:ext>
                  </a:extLst>
                </p14:cNvPr>
                <p14:cNvContentPartPr/>
                <p14:nvPr/>
              </p14:nvContentPartPr>
              <p14:xfrm>
                <a:off x="5599374" y="4262176"/>
                <a:ext cx="261000" cy="160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7FE755E-63C0-4BF5-BCA6-892C09F6288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581734" y="4244536"/>
                  <a:ext cx="29664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74920CF4-A41D-404D-AA0F-9F12E6E77E8F}"/>
                  </a:ext>
                </a:extLst>
              </p14:cNvPr>
              <p14:cNvContentPartPr/>
              <p14:nvPr/>
            </p14:nvContentPartPr>
            <p14:xfrm>
              <a:off x="4641414" y="4580056"/>
              <a:ext cx="1403280" cy="716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74920CF4-A41D-404D-AA0F-9F12E6E77E8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623774" y="4562416"/>
                <a:ext cx="1438920" cy="10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655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CA55-0B1C-4810-A1EE-83D148CC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of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3E5DB-C16C-4E0A-A06F-69243E7B7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1856"/>
            <a:ext cx="8229600" cy="3829252"/>
          </a:xfrm>
        </p:spPr>
        <p:txBody>
          <a:bodyPr>
            <a:normAutofit/>
          </a:bodyPr>
          <a:lstStyle/>
          <a:p>
            <a:r>
              <a:rPr lang="en-US"/>
              <a:t>1. </a:t>
            </a:r>
            <a:r>
              <a:rPr lang="en-US" b="1"/>
              <a:t>Local minima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17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F274C-BF57-4B9A-B802-1A188E6A8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C43DF-6E82-46F8-A92D-E47A1320B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1518097"/>
            <a:ext cx="5138342" cy="29429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83786A7-916E-4DF2-B9AB-466789A34980}"/>
                  </a:ext>
                </a:extLst>
              </p14:cNvPr>
              <p14:cNvContentPartPr/>
              <p14:nvPr/>
            </p14:nvContentPartPr>
            <p14:xfrm>
              <a:off x="6323462" y="1831456"/>
              <a:ext cx="1006200" cy="540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83786A7-916E-4DF2-B9AB-466789A349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5462" y="1813816"/>
                <a:ext cx="104184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5E496488-2C7A-47D4-B161-99FD9173A043}"/>
              </a:ext>
            </a:extLst>
          </p:cNvPr>
          <p:cNvGrpSpPr/>
          <p:nvPr/>
        </p:nvGrpSpPr>
        <p:grpSpPr>
          <a:xfrm>
            <a:off x="6499142" y="2246176"/>
            <a:ext cx="624960" cy="230760"/>
            <a:chOff x="6499142" y="2246176"/>
            <a:chExt cx="62496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C1BB5F6-9435-425B-AF3D-BC64F1D26D4E}"/>
                    </a:ext>
                  </a:extLst>
                </p14:cNvPr>
                <p14:cNvContentPartPr/>
                <p14:nvPr/>
              </p14:nvContentPartPr>
              <p14:xfrm>
                <a:off x="6499142" y="2253376"/>
                <a:ext cx="624960" cy="223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C1BB5F6-9435-425B-AF3D-BC64F1D26D4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81142" y="2235736"/>
                  <a:ext cx="6606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40BBCFC-09EC-4D5B-8B46-9F9093B5B426}"/>
                    </a:ext>
                  </a:extLst>
                </p14:cNvPr>
                <p14:cNvContentPartPr/>
                <p14:nvPr/>
              </p14:nvContentPartPr>
              <p14:xfrm>
                <a:off x="6833222" y="2287216"/>
                <a:ext cx="1080" cy="16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40BBCFC-09EC-4D5B-8B46-9F9093B5B42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15222" y="2269576"/>
                  <a:ext cx="36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EE1079D-A7A5-4930-80C4-945F928565DA}"/>
                    </a:ext>
                  </a:extLst>
                </p14:cNvPr>
                <p14:cNvContentPartPr/>
                <p14:nvPr/>
              </p14:nvContentPartPr>
              <p14:xfrm>
                <a:off x="6828542" y="2246176"/>
                <a:ext cx="5760" cy="184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EE1079D-A7A5-4930-80C4-945F928565D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10542" y="2228176"/>
                  <a:ext cx="4140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9F97F90-3903-48BE-BEA4-0570F427C906}"/>
                  </a:ext>
                </a:extLst>
              </p14:cNvPr>
              <p14:cNvContentPartPr/>
              <p14:nvPr/>
            </p14:nvContentPartPr>
            <p14:xfrm>
              <a:off x="6943382" y="3126376"/>
              <a:ext cx="12600" cy="2408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9F97F90-3903-48BE-BEA4-0570F427C90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25382" y="3108376"/>
                <a:ext cx="4824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08F5588-4F7D-4724-95B5-2FA08E88035E}"/>
                  </a:ext>
                </a:extLst>
              </p14:cNvPr>
              <p14:cNvContentPartPr/>
              <p14:nvPr/>
            </p14:nvContentPartPr>
            <p14:xfrm>
              <a:off x="6683462" y="3643696"/>
              <a:ext cx="471960" cy="262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08F5588-4F7D-4724-95B5-2FA08E88035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65462" y="3625696"/>
                <a:ext cx="507600" cy="6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107C2109-50D8-42F6-8C3B-A390230A9FFA}"/>
              </a:ext>
            </a:extLst>
          </p:cNvPr>
          <p:cNvGrpSpPr/>
          <p:nvPr/>
        </p:nvGrpSpPr>
        <p:grpSpPr>
          <a:xfrm>
            <a:off x="897902" y="1578736"/>
            <a:ext cx="1499760" cy="63720"/>
            <a:chOff x="897902" y="1578736"/>
            <a:chExt cx="1499760" cy="6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C87E2AD-90CB-4B7F-AF98-02DE5E5E41BE}"/>
                    </a:ext>
                  </a:extLst>
                </p14:cNvPr>
                <p14:cNvContentPartPr/>
                <p14:nvPr/>
              </p14:nvContentPartPr>
              <p14:xfrm>
                <a:off x="1023542" y="1578736"/>
                <a:ext cx="360" cy="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C87E2AD-90CB-4B7F-AF98-02DE5E5E41B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05902" y="15610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D0DD606-93F3-458C-AB80-7A63CAAD7767}"/>
                    </a:ext>
                  </a:extLst>
                </p14:cNvPr>
                <p14:cNvContentPartPr/>
                <p14:nvPr/>
              </p14:nvContentPartPr>
              <p14:xfrm>
                <a:off x="899702" y="1622656"/>
                <a:ext cx="16920" cy="3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D0DD606-93F3-458C-AB80-7A63CAAD776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82062" y="1604656"/>
                  <a:ext cx="52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7AA3863-1D2A-4379-BE99-7C99951867C2}"/>
                    </a:ext>
                  </a:extLst>
                </p14:cNvPr>
                <p14:cNvContentPartPr/>
                <p14:nvPr/>
              </p14:nvContentPartPr>
              <p14:xfrm>
                <a:off x="897902" y="1620496"/>
                <a:ext cx="1499760" cy="21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7AA3863-1D2A-4379-BE99-7C99951867C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79902" y="1602856"/>
                  <a:ext cx="153540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442911C-C1AB-4BAB-8BAF-E5CBA37FC37F}"/>
              </a:ext>
            </a:extLst>
          </p:cNvPr>
          <p:cNvGrpSpPr/>
          <p:nvPr/>
        </p:nvGrpSpPr>
        <p:grpSpPr>
          <a:xfrm>
            <a:off x="3829742" y="2234296"/>
            <a:ext cx="135720" cy="129240"/>
            <a:chOff x="3829742" y="2234296"/>
            <a:chExt cx="135720" cy="12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8BE34BE-4B4E-496F-AD18-A8069F7DF0EE}"/>
                    </a:ext>
                  </a:extLst>
                </p14:cNvPr>
                <p14:cNvContentPartPr/>
                <p14:nvPr/>
              </p14:nvContentPartPr>
              <p14:xfrm>
                <a:off x="3843422" y="2286856"/>
                <a:ext cx="91800" cy="34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8BE34BE-4B4E-496F-AD18-A8069F7DF0E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25422" y="2268856"/>
                  <a:ext cx="1274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1ABD6FB-D111-40E5-A6FF-25C00620E180}"/>
                    </a:ext>
                  </a:extLst>
                </p14:cNvPr>
                <p14:cNvContentPartPr/>
                <p14:nvPr/>
              </p14:nvContentPartPr>
              <p14:xfrm>
                <a:off x="3838382" y="2258416"/>
                <a:ext cx="88200" cy="94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1ABD6FB-D111-40E5-A6FF-25C00620E18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20382" y="2240776"/>
                  <a:ext cx="1238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4F7A019-6BC7-4B4C-A8E6-9E5488A149F4}"/>
                    </a:ext>
                  </a:extLst>
                </p14:cNvPr>
                <p14:cNvContentPartPr/>
                <p14:nvPr/>
              </p14:nvContentPartPr>
              <p14:xfrm>
                <a:off x="3829742" y="2234296"/>
                <a:ext cx="135720" cy="129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4F7A019-6BC7-4B4C-A8E6-9E5488A149F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11742" y="2216656"/>
                  <a:ext cx="171360" cy="16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6FED44A-FFCF-4FE8-9380-EE30356EA3D3}"/>
                  </a:ext>
                </a:extLst>
              </p14:cNvPr>
              <p14:cNvContentPartPr/>
              <p14:nvPr/>
            </p14:nvContentPartPr>
            <p14:xfrm>
              <a:off x="5497262" y="3892456"/>
              <a:ext cx="10080" cy="21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6FED44A-FFCF-4FE8-9380-EE30356EA3D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479262" y="3874816"/>
                <a:ext cx="457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20ADADD-6E00-4B27-BD97-831762B1A5D9}"/>
                  </a:ext>
                </a:extLst>
              </p14:cNvPr>
              <p14:cNvContentPartPr/>
              <p14:nvPr/>
            </p14:nvContentPartPr>
            <p14:xfrm>
              <a:off x="7722062" y="3015136"/>
              <a:ext cx="9720" cy="50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20ADADD-6E00-4B27-BD97-831762B1A5D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04062" y="2997496"/>
                <a:ext cx="45360" cy="4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A69CFF17-6AE6-47D4-8B6C-54FBD0C95995}"/>
              </a:ext>
            </a:extLst>
          </p:cNvPr>
          <p:cNvGrpSpPr/>
          <p:nvPr/>
        </p:nvGrpSpPr>
        <p:grpSpPr>
          <a:xfrm>
            <a:off x="709262" y="2042056"/>
            <a:ext cx="602280" cy="417960"/>
            <a:chOff x="709262" y="2042056"/>
            <a:chExt cx="602280" cy="41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7006C44-1A7A-4232-9C32-FCA8867E958E}"/>
                    </a:ext>
                  </a:extLst>
                </p14:cNvPr>
                <p14:cNvContentPartPr/>
                <p14:nvPr/>
              </p14:nvContentPartPr>
              <p14:xfrm>
                <a:off x="709262" y="2077696"/>
                <a:ext cx="255240" cy="2761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7006C44-1A7A-4232-9C32-FCA8867E958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1262" y="2059696"/>
                  <a:ext cx="2908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116B149-C9E3-46FE-815A-438A9DF4733C}"/>
                    </a:ext>
                  </a:extLst>
                </p14:cNvPr>
                <p14:cNvContentPartPr/>
                <p14:nvPr/>
              </p14:nvContentPartPr>
              <p14:xfrm>
                <a:off x="1088702" y="2042056"/>
                <a:ext cx="222840" cy="417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116B149-C9E3-46FE-815A-438A9DF4733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71062" y="2024056"/>
                  <a:ext cx="258480" cy="45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8930E69-A525-4FCB-9AC1-2F2ADDFADFF4}"/>
              </a:ext>
            </a:extLst>
          </p:cNvPr>
          <p:cNvGrpSpPr/>
          <p:nvPr/>
        </p:nvGrpSpPr>
        <p:grpSpPr>
          <a:xfrm>
            <a:off x="356462" y="2601856"/>
            <a:ext cx="6815520" cy="2087280"/>
            <a:chOff x="356462" y="2601856"/>
            <a:chExt cx="6815520" cy="208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051B06B-80FD-4B82-BEDF-0D2D21396DE1}"/>
                    </a:ext>
                  </a:extLst>
                </p14:cNvPr>
                <p14:cNvContentPartPr/>
                <p14:nvPr/>
              </p14:nvContentPartPr>
              <p14:xfrm>
                <a:off x="4343462" y="3405736"/>
                <a:ext cx="14400" cy="208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051B06B-80FD-4B82-BEDF-0D2D21396DE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25822" y="3388096"/>
                  <a:ext cx="500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5CBFBDB-2355-45AC-B105-BE7993F09281}"/>
                    </a:ext>
                  </a:extLst>
                </p14:cNvPr>
                <p14:cNvContentPartPr/>
                <p14:nvPr/>
              </p14:nvContentPartPr>
              <p14:xfrm>
                <a:off x="5547662" y="3868696"/>
                <a:ext cx="36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5CBFBDB-2355-45AC-B105-BE7993F0928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30022" y="38506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B6FCFA1-9946-451A-9137-5B3F03981E1B}"/>
                    </a:ext>
                  </a:extLst>
                </p14:cNvPr>
                <p14:cNvContentPartPr/>
                <p14:nvPr/>
              </p14:nvContentPartPr>
              <p14:xfrm>
                <a:off x="5355782" y="3856096"/>
                <a:ext cx="238320" cy="7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B6FCFA1-9946-451A-9137-5B3F03981E1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37782" y="3838456"/>
                  <a:ext cx="2739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56E4D0A-D925-4F61-A763-AA7AEB8328CE}"/>
                    </a:ext>
                  </a:extLst>
                </p14:cNvPr>
                <p14:cNvContentPartPr/>
                <p14:nvPr/>
              </p14:nvContentPartPr>
              <p14:xfrm>
                <a:off x="5471342" y="3737656"/>
                <a:ext cx="11880" cy="171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56E4D0A-D925-4F61-A763-AA7AEB8328C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53702" y="3719656"/>
                  <a:ext cx="475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9810ABF-B7DD-4896-BC38-DB7A0BDBA1AC}"/>
                    </a:ext>
                  </a:extLst>
                </p14:cNvPr>
                <p14:cNvContentPartPr/>
                <p14:nvPr/>
              </p14:nvContentPartPr>
              <p14:xfrm>
                <a:off x="5538302" y="3871576"/>
                <a:ext cx="9360" cy="13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9810ABF-B7DD-4896-BC38-DB7A0BDBA1A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20302" y="3853936"/>
                  <a:ext cx="450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E42A205-EA3E-489A-96A3-FF2AD24FC55F}"/>
                    </a:ext>
                  </a:extLst>
                </p14:cNvPr>
                <p14:cNvContentPartPr/>
                <p14:nvPr/>
              </p14:nvContentPartPr>
              <p14:xfrm>
                <a:off x="4350302" y="3514456"/>
                <a:ext cx="26280" cy="108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E42A205-EA3E-489A-96A3-FF2AD24FC55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32302" y="3496456"/>
                  <a:ext cx="619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F43BFE7-AE9F-4F59-8721-DCAB925E3798}"/>
                    </a:ext>
                  </a:extLst>
                </p14:cNvPr>
                <p14:cNvContentPartPr/>
                <p14:nvPr/>
              </p14:nvContentPartPr>
              <p14:xfrm>
                <a:off x="4615262" y="3074176"/>
                <a:ext cx="102960" cy="113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F43BFE7-AE9F-4F59-8721-DCAB925E379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97262" y="3056536"/>
                  <a:ext cx="138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97BCE31-AFB0-46C0-A806-843ADF9A5BB4}"/>
                    </a:ext>
                  </a:extLst>
                </p14:cNvPr>
                <p14:cNvContentPartPr/>
                <p14:nvPr/>
              </p14:nvContentPartPr>
              <p14:xfrm>
                <a:off x="5060582" y="3160216"/>
                <a:ext cx="79920" cy="626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97BCE31-AFB0-46C0-A806-843ADF9A5BB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042582" y="3142216"/>
                  <a:ext cx="1155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81B186F-47D5-48EE-BC98-4595B37CCD12}"/>
                    </a:ext>
                  </a:extLst>
                </p14:cNvPr>
                <p14:cNvContentPartPr/>
                <p14:nvPr/>
              </p14:nvContentPartPr>
              <p14:xfrm>
                <a:off x="5819102" y="3453256"/>
                <a:ext cx="85320" cy="39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81B186F-47D5-48EE-BC98-4595B37CCD1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01102" y="3435616"/>
                  <a:ext cx="120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785205D-0809-490C-B525-0D2747F512D2}"/>
                    </a:ext>
                  </a:extLst>
                </p14:cNvPr>
                <p14:cNvContentPartPr/>
                <p14:nvPr/>
              </p14:nvContentPartPr>
              <p14:xfrm>
                <a:off x="4670342" y="3100456"/>
                <a:ext cx="360" cy="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785205D-0809-490C-B525-0D2747F512D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52342" y="30824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E6D374A-0727-444B-AD09-522BCEBCDFE6}"/>
                    </a:ext>
                  </a:extLst>
                </p14:cNvPr>
                <p14:cNvContentPartPr/>
                <p14:nvPr/>
              </p14:nvContentPartPr>
              <p14:xfrm>
                <a:off x="4669622" y="3100456"/>
                <a:ext cx="1080" cy="3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E6D374A-0727-444B-AD09-522BCEBCDFE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51622" y="3082456"/>
                  <a:ext cx="367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EEB361C-D138-4AF6-AE12-B1D6EF8A3DA2}"/>
                    </a:ext>
                  </a:extLst>
                </p14:cNvPr>
                <p14:cNvContentPartPr/>
                <p14:nvPr/>
              </p14:nvContentPartPr>
              <p14:xfrm>
                <a:off x="5067782" y="3169216"/>
                <a:ext cx="83160" cy="69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EEB361C-D138-4AF6-AE12-B1D6EF8A3DA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049782" y="3151576"/>
                  <a:ext cx="118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408916D-E0AB-4980-A70E-9F56CBF2463F}"/>
                    </a:ext>
                  </a:extLst>
                </p14:cNvPr>
                <p14:cNvContentPartPr/>
                <p14:nvPr/>
              </p14:nvContentPartPr>
              <p14:xfrm>
                <a:off x="5887862" y="3460456"/>
                <a:ext cx="37440" cy="43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408916D-E0AB-4980-A70E-9F56CBF2463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870222" y="3442816"/>
                  <a:ext cx="730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733FE29-1602-4F38-B54A-47C0DDD9F2E8}"/>
                    </a:ext>
                  </a:extLst>
                </p14:cNvPr>
                <p14:cNvContentPartPr/>
                <p14:nvPr/>
              </p14:nvContentPartPr>
              <p14:xfrm>
                <a:off x="356462" y="2601856"/>
                <a:ext cx="6815520" cy="20872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733FE29-1602-4F38-B54A-47C0DDD9F2E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38822" y="2583856"/>
                  <a:ext cx="6851160" cy="212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782C762-BE48-43AF-BE34-2FE55F790080}"/>
                  </a:ext>
                </a:extLst>
              </p14:cNvPr>
              <p14:cNvContentPartPr/>
              <p14:nvPr/>
            </p14:nvContentPartPr>
            <p14:xfrm>
              <a:off x="3237182" y="4440736"/>
              <a:ext cx="2520" cy="1432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782C762-BE48-43AF-BE34-2FE55F79008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219182" y="4422736"/>
                <a:ext cx="3816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A4AE2ED-518D-4A89-93EE-4FE7BF0F493A}"/>
                  </a:ext>
                </a:extLst>
              </p14:cNvPr>
              <p14:cNvContentPartPr/>
              <p14:nvPr/>
            </p14:nvContentPartPr>
            <p14:xfrm>
              <a:off x="4953302" y="4614616"/>
              <a:ext cx="20160" cy="1627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A4AE2ED-518D-4A89-93EE-4FE7BF0F493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935302" y="4596976"/>
                <a:ext cx="55800" cy="19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9013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B9CA96-861C-4F47-81D5-98CF1AB6F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739847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81D7-0B8F-48D0-A343-27C060D16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overcome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A20DD-A318-42C5-9EF0-AB99FDD84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7188" lvl="1" indent="-350838">
              <a:buFont typeface="+mj-lt"/>
              <a:buAutoNum type="arabicPeriod"/>
            </a:pPr>
            <a:r>
              <a:rPr lang="en-US" sz="2200"/>
              <a:t>Add </a:t>
            </a:r>
            <a:r>
              <a:rPr lang="en-US" sz="2200" b="1"/>
              <a:t>more data</a:t>
            </a:r>
          </a:p>
          <a:p>
            <a:pPr marL="357188" lvl="1" indent="-350838">
              <a:buFont typeface="+mj-lt"/>
              <a:buAutoNum type="arabicPeriod"/>
            </a:pPr>
            <a:r>
              <a:rPr lang="en-US" sz="2200"/>
              <a:t>Use </a:t>
            </a:r>
            <a:r>
              <a:rPr lang="en-US" sz="2200" b="1"/>
              <a:t>simpler</a:t>
            </a:r>
            <a:r>
              <a:rPr lang="en-US" sz="2200"/>
              <a:t> </a:t>
            </a:r>
            <a:r>
              <a:rPr lang="en-US" sz="2200" b="1"/>
              <a:t>models</a:t>
            </a:r>
            <a:r>
              <a:rPr lang="en-US" sz="2200"/>
              <a:t> </a:t>
            </a:r>
          </a:p>
          <a:p>
            <a:pPr marL="357188" lvl="1" indent="-350838">
              <a:buFont typeface="+mj-lt"/>
              <a:buAutoNum type="arabicPeriod"/>
            </a:pPr>
            <a:r>
              <a:rPr lang="en-US" sz="2200">
                <a:highlight>
                  <a:srgbClr val="FFFF00"/>
                </a:highlight>
                <a:sym typeface="Wingdings" panose="05000000000000000000" pitchFamily="2" charset="2"/>
              </a:rPr>
              <a:t>Do </a:t>
            </a:r>
            <a:r>
              <a:rPr lang="en-US" sz="2200" b="1">
                <a:highlight>
                  <a:srgbClr val="FFFF00"/>
                </a:highlight>
                <a:sym typeface="Wingdings" panose="05000000000000000000" pitchFamily="2" charset="2"/>
              </a:rPr>
              <a:t>regularization </a:t>
            </a:r>
          </a:p>
          <a:p>
            <a:pPr marL="357188" lvl="1" indent="-350838">
              <a:buFont typeface="+mj-lt"/>
              <a:buAutoNum type="arabicPeriod"/>
            </a:pPr>
            <a:r>
              <a:rPr lang="en-US" sz="2400" b="1">
                <a:sym typeface="Wingdings" panose="05000000000000000000" pitchFamily="2" charset="2"/>
              </a:rPr>
              <a:t>Early stopping</a:t>
            </a:r>
          </a:p>
          <a:p>
            <a:pPr marL="357188" lvl="1" indent="-350838">
              <a:buFont typeface="+mj-lt"/>
              <a:buAutoNum type="arabicPeriod"/>
            </a:pPr>
            <a:endParaRPr lang="en-US" sz="2200" b="1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endParaRPr 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ECE2A-0FE9-417B-9B7A-2E8F13EC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95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1F19-C547-45BB-BAD8-C0C1DFCE1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3921E-1D4D-4AB8-B248-F6872C5AA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 a complex model:  </a:t>
            </a:r>
          </a:p>
          <a:p>
            <a:r>
              <a:rPr lang="en-US" b="1"/>
              <a:t>Constrain</a:t>
            </a:r>
            <a:r>
              <a:rPr lang="en-US"/>
              <a:t> the model:</a:t>
            </a:r>
          </a:p>
          <a:p>
            <a:endParaRPr lang="en-US"/>
          </a:p>
          <a:p>
            <a:r>
              <a:rPr lang="en-US"/>
              <a:t>3 regularization methods:</a:t>
            </a:r>
          </a:p>
          <a:p>
            <a:pPr marL="536575" indent="-279400">
              <a:buFont typeface="Wingdings" panose="05000000000000000000" pitchFamily="2" charset="2"/>
              <a:buChar char="§"/>
            </a:pPr>
            <a:r>
              <a:rPr lang="en-US"/>
              <a:t>Ridge regression </a:t>
            </a:r>
          </a:p>
          <a:p>
            <a:pPr marL="536575" indent="-279400">
              <a:buFont typeface="Wingdings" panose="05000000000000000000" pitchFamily="2" charset="2"/>
              <a:buChar char="§"/>
            </a:pPr>
            <a:r>
              <a:rPr lang="en-US"/>
              <a:t>Lasso regression</a:t>
            </a:r>
          </a:p>
          <a:p>
            <a:pPr marL="536575" indent="-279400">
              <a:buFont typeface="Wingdings" panose="05000000000000000000" pitchFamily="2" charset="2"/>
              <a:buChar char="§"/>
            </a:pPr>
            <a:r>
              <a:rPr lang="en-US"/>
              <a:t>Elastic 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73D6C-D2E6-422C-BB7F-CB38F9E42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EBDDF0-9298-4FE3-B6AD-8EC8C9530986}"/>
              </a:ext>
            </a:extLst>
          </p:cNvPr>
          <p:cNvGrpSpPr/>
          <p:nvPr/>
        </p:nvGrpSpPr>
        <p:grpSpPr>
          <a:xfrm>
            <a:off x="329693" y="1318253"/>
            <a:ext cx="113040" cy="177840"/>
            <a:chOff x="329693" y="1318253"/>
            <a:chExt cx="11304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77519C5-3452-4A6A-B3F3-DA9F2FDD055D}"/>
                    </a:ext>
                  </a:extLst>
                </p14:cNvPr>
                <p14:cNvContentPartPr/>
                <p14:nvPr/>
              </p14:nvContentPartPr>
              <p14:xfrm>
                <a:off x="329693" y="1318253"/>
                <a:ext cx="55080" cy="153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77519C5-3452-4A6A-B3F3-DA9F2FDD055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1693" y="1300253"/>
                  <a:ext cx="90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04D2203-33D2-468F-98B6-F80FA071F6B3}"/>
                    </a:ext>
                  </a:extLst>
                </p14:cNvPr>
                <p14:cNvContentPartPr/>
                <p14:nvPr/>
              </p14:nvContentPartPr>
              <p14:xfrm>
                <a:off x="436973" y="1495733"/>
                <a:ext cx="57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04D2203-33D2-468F-98B6-F80FA071F6B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8973" y="1477733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5D8566E-A9DF-4FBF-A732-BB6D12BE3FC0}"/>
                  </a:ext>
                </a:extLst>
              </p14:cNvPr>
              <p14:cNvContentPartPr/>
              <p14:nvPr/>
            </p14:nvContentPartPr>
            <p14:xfrm>
              <a:off x="7044773" y="2037533"/>
              <a:ext cx="139320" cy="72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5D8566E-A9DF-4FBF-A732-BB6D12BE3F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27133" y="2019893"/>
                <a:ext cx="174960" cy="10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31A0249B-0A96-41A6-A24C-E549CCDB2A66}"/>
              </a:ext>
            </a:extLst>
          </p:cNvPr>
          <p:cNvGrpSpPr/>
          <p:nvPr/>
        </p:nvGrpSpPr>
        <p:grpSpPr>
          <a:xfrm>
            <a:off x="253013" y="1789853"/>
            <a:ext cx="1471320" cy="367560"/>
            <a:chOff x="253013" y="1789853"/>
            <a:chExt cx="1471320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554AC23-8407-4259-A986-A77BC50AC1DC}"/>
                    </a:ext>
                  </a:extLst>
                </p14:cNvPr>
                <p14:cNvContentPartPr/>
                <p14:nvPr/>
              </p14:nvContentPartPr>
              <p14:xfrm>
                <a:off x="253013" y="1789853"/>
                <a:ext cx="130680" cy="220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554AC23-8407-4259-A986-A77BC50AC1D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013" y="1772213"/>
                  <a:ext cx="1663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5E3790D-F764-44C4-990B-39E633EC6EBE}"/>
                    </a:ext>
                  </a:extLst>
                </p14:cNvPr>
                <p14:cNvContentPartPr/>
                <p14:nvPr/>
              </p14:nvContentPartPr>
              <p14:xfrm>
                <a:off x="464333" y="1998293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5E3790D-F764-44C4-990B-39E633EC6EB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6693" y="198065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88E315B-FEE7-4E50-A33D-42730AFFD275}"/>
                    </a:ext>
                  </a:extLst>
                </p14:cNvPr>
                <p14:cNvContentPartPr/>
                <p14:nvPr/>
              </p14:nvContentPartPr>
              <p14:xfrm>
                <a:off x="569093" y="2066333"/>
                <a:ext cx="1155240" cy="91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8E315B-FEE7-4E50-A33D-42730AFFD27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1453" y="2048333"/>
                  <a:ext cx="119088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AF4083-A28B-42E5-8F27-122B4E7D18D0}"/>
              </a:ext>
            </a:extLst>
          </p:cNvPr>
          <p:cNvGrpSpPr/>
          <p:nvPr/>
        </p:nvGrpSpPr>
        <p:grpSpPr>
          <a:xfrm>
            <a:off x="1126373" y="2184413"/>
            <a:ext cx="109800" cy="232560"/>
            <a:chOff x="1126373" y="2184413"/>
            <a:chExt cx="10980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308473D-B0FA-4DDD-8AA8-100367EC6E64}"/>
                    </a:ext>
                  </a:extLst>
                </p14:cNvPr>
                <p14:cNvContentPartPr/>
                <p14:nvPr/>
              </p14:nvContentPartPr>
              <p14:xfrm>
                <a:off x="1182173" y="2260013"/>
                <a:ext cx="5040" cy="41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308473D-B0FA-4DDD-8AA8-100367EC6E6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64533" y="2242373"/>
                  <a:ext cx="406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11FBC56-89A4-484D-B78C-FA7095B67F07}"/>
                    </a:ext>
                  </a:extLst>
                </p14:cNvPr>
                <p14:cNvContentPartPr/>
                <p14:nvPr/>
              </p14:nvContentPartPr>
              <p14:xfrm>
                <a:off x="1126373" y="2185853"/>
                <a:ext cx="109800" cy="59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11FBC56-89A4-484D-B78C-FA7095B67F0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8733" y="2167853"/>
                  <a:ext cx="1454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3FE3DE0-02ED-4A96-B90A-21697EF4A1FF}"/>
                    </a:ext>
                  </a:extLst>
                </p14:cNvPr>
                <p14:cNvContentPartPr/>
                <p14:nvPr/>
              </p14:nvContentPartPr>
              <p14:xfrm>
                <a:off x="1178213" y="2184413"/>
                <a:ext cx="27360" cy="232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3FE3DE0-02ED-4A96-B90A-21697EF4A1F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60213" y="2166773"/>
                  <a:ext cx="63000" cy="26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08B3398-01F7-4019-8C11-3329DC903AF2}"/>
                  </a:ext>
                </a:extLst>
              </p14:cNvPr>
              <p14:cNvContentPartPr/>
              <p14:nvPr/>
            </p14:nvContentPartPr>
            <p14:xfrm>
              <a:off x="564053" y="3268733"/>
              <a:ext cx="239040" cy="11552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08B3398-01F7-4019-8C11-3329DC903AF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6053" y="3250733"/>
                <a:ext cx="274680" cy="11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AF72DE7-4D56-4C3A-9D6F-3544FDFC8366}"/>
                  </a:ext>
                </a:extLst>
              </p14:cNvPr>
              <p14:cNvContentPartPr/>
              <p14:nvPr/>
            </p14:nvContentPartPr>
            <p14:xfrm>
              <a:off x="3295373" y="3329213"/>
              <a:ext cx="111960" cy="11552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AF72DE7-4D56-4C3A-9D6F-3544FDFC836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77373" y="3311213"/>
                <a:ext cx="147600" cy="11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5D426D0-02B6-493E-BC37-6816415A59AD}"/>
                  </a:ext>
                </a:extLst>
              </p14:cNvPr>
              <p14:cNvContentPartPr/>
              <p14:nvPr/>
            </p14:nvContentPartPr>
            <p14:xfrm>
              <a:off x="4107533" y="1999013"/>
              <a:ext cx="4559040" cy="26082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5D426D0-02B6-493E-BC37-6816415A59A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89533" y="1981013"/>
                <a:ext cx="4594680" cy="264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ECC52831-57B8-4B6D-9C24-EEA26A796B87}"/>
              </a:ext>
            </a:extLst>
          </p:cNvPr>
          <p:cNvGrpSpPr/>
          <p:nvPr/>
        </p:nvGrpSpPr>
        <p:grpSpPr>
          <a:xfrm>
            <a:off x="3556733" y="1234013"/>
            <a:ext cx="4746960" cy="2043720"/>
            <a:chOff x="3556733" y="1234013"/>
            <a:chExt cx="4746960" cy="20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6E70F24-E0EB-42A4-8A95-A81E91BD47CE}"/>
                    </a:ext>
                  </a:extLst>
                </p14:cNvPr>
                <p14:cNvContentPartPr/>
                <p14:nvPr/>
              </p14:nvContentPartPr>
              <p14:xfrm>
                <a:off x="3682013" y="1413293"/>
                <a:ext cx="298080" cy="103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6E70F24-E0EB-42A4-8A95-A81E91BD47C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64013" y="1395653"/>
                  <a:ext cx="3337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F08A634-DAE9-41E4-B1CA-864B9732C3ED}"/>
                    </a:ext>
                  </a:extLst>
                </p14:cNvPr>
                <p14:cNvContentPartPr/>
                <p14:nvPr/>
              </p14:nvContentPartPr>
              <p14:xfrm>
                <a:off x="4042013" y="1456493"/>
                <a:ext cx="163440" cy="100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F08A634-DAE9-41E4-B1CA-864B9732C3E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24373" y="1438853"/>
                  <a:ext cx="1990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CAF0FA0-790B-4ADB-A478-9FCAEFA077F7}"/>
                    </a:ext>
                  </a:extLst>
                </p14:cNvPr>
                <p14:cNvContentPartPr/>
                <p14:nvPr/>
              </p14:nvContentPartPr>
              <p14:xfrm>
                <a:off x="4245413" y="1384853"/>
                <a:ext cx="21240" cy="7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CAF0FA0-790B-4ADB-A478-9FCAEFA077F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27773" y="1367213"/>
                  <a:ext cx="568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8E29E2E-0DC4-4E5C-B360-C138BF11CA9C}"/>
                    </a:ext>
                  </a:extLst>
                </p14:cNvPr>
                <p14:cNvContentPartPr/>
                <p14:nvPr/>
              </p14:nvContentPartPr>
              <p14:xfrm>
                <a:off x="4339013" y="1331573"/>
                <a:ext cx="112320" cy="245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8E29E2E-0DC4-4E5C-B360-C138BF11CA9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21373" y="1313573"/>
                  <a:ext cx="1479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AE6D0BB-8168-4974-848D-14FC8C027F2A}"/>
                    </a:ext>
                  </a:extLst>
                </p14:cNvPr>
                <p14:cNvContentPartPr/>
                <p14:nvPr/>
              </p14:nvContentPartPr>
              <p14:xfrm>
                <a:off x="5043173" y="1431653"/>
                <a:ext cx="285840" cy="85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AE6D0BB-8168-4974-848D-14FC8C027F2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25533" y="1414013"/>
                  <a:ext cx="321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A453F3D-FBDB-4FFD-8A23-5FD5FDB9538D}"/>
                    </a:ext>
                  </a:extLst>
                </p14:cNvPr>
                <p14:cNvContentPartPr/>
                <p14:nvPr/>
              </p14:nvContentPartPr>
              <p14:xfrm>
                <a:off x="5372213" y="1318973"/>
                <a:ext cx="105480" cy="251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A453F3D-FBDB-4FFD-8A23-5FD5FDB9538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54213" y="1301333"/>
                  <a:ext cx="1411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D3CF3AA-AB5A-44C3-9706-0CD5F640C808}"/>
                    </a:ext>
                  </a:extLst>
                </p14:cNvPr>
                <p14:cNvContentPartPr/>
                <p14:nvPr/>
              </p14:nvContentPartPr>
              <p14:xfrm>
                <a:off x="5488493" y="1449293"/>
                <a:ext cx="267480" cy="10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D3CF3AA-AB5A-44C3-9706-0CD5F640C80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70493" y="1431653"/>
                  <a:ext cx="303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85D75A4-7C3B-4CBD-8307-8FC8DD78DDB1}"/>
                    </a:ext>
                  </a:extLst>
                </p14:cNvPr>
                <p14:cNvContentPartPr/>
                <p14:nvPr/>
              </p14:nvContentPartPr>
              <p14:xfrm>
                <a:off x="6033533" y="1367933"/>
                <a:ext cx="32760" cy="153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85D75A4-7C3B-4CBD-8307-8FC8DD78DDB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15893" y="1350293"/>
                  <a:ext cx="684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CA028D1-A878-4578-B524-191B1003B28B}"/>
                    </a:ext>
                  </a:extLst>
                </p14:cNvPr>
                <p14:cNvContentPartPr/>
                <p14:nvPr/>
              </p14:nvContentPartPr>
              <p14:xfrm>
                <a:off x="5826173" y="1234013"/>
                <a:ext cx="149400" cy="425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CA028D1-A878-4578-B524-191B1003B28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08533" y="1216013"/>
                  <a:ext cx="1850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0122405-FCCF-4812-91C1-9D89C28C7325}"/>
                    </a:ext>
                  </a:extLst>
                </p14:cNvPr>
                <p14:cNvContentPartPr/>
                <p14:nvPr/>
              </p14:nvContentPartPr>
              <p14:xfrm>
                <a:off x="6178613" y="1290893"/>
                <a:ext cx="12600" cy="198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0122405-FCCF-4812-91C1-9D89C28C732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60973" y="1272893"/>
                  <a:ext cx="482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B728446-682C-41CB-8F6B-F84E969D013E}"/>
                    </a:ext>
                  </a:extLst>
                </p14:cNvPr>
                <p14:cNvContentPartPr/>
                <p14:nvPr/>
              </p14:nvContentPartPr>
              <p14:xfrm>
                <a:off x="6113453" y="1289453"/>
                <a:ext cx="269640" cy="171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B728446-682C-41CB-8F6B-F84E969D013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95813" y="1271813"/>
                  <a:ext cx="3052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55CADB8-59C8-4086-8CF1-52743255A6FC}"/>
                    </a:ext>
                  </a:extLst>
                </p14:cNvPr>
                <p14:cNvContentPartPr/>
                <p14:nvPr/>
              </p14:nvContentPartPr>
              <p14:xfrm>
                <a:off x="6265373" y="1380893"/>
                <a:ext cx="183240" cy="109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55CADB8-59C8-4086-8CF1-52743255A6F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47373" y="1362893"/>
                  <a:ext cx="218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0F4268D-205B-42B9-A58E-2C1013268256}"/>
                    </a:ext>
                  </a:extLst>
                </p14:cNvPr>
                <p14:cNvContentPartPr/>
                <p14:nvPr/>
              </p14:nvContentPartPr>
              <p14:xfrm>
                <a:off x="6457253" y="1325093"/>
                <a:ext cx="142560" cy="201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0F4268D-205B-42B9-A58E-2C101326825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39613" y="1307453"/>
                  <a:ext cx="1782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A82903C-8872-42D3-BD81-22119436C008}"/>
                    </a:ext>
                  </a:extLst>
                </p14:cNvPr>
                <p14:cNvContentPartPr/>
                <p14:nvPr/>
              </p14:nvContentPartPr>
              <p14:xfrm>
                <a:off x="6562373" y="1416893"/>
                <a:ext cx="394920" cy="413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A82903C-8872-42D3-BD81-22119436C00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44373" y="1399253"/>
                  <a:ext cx="43056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E13AE20-5754-40BE-8AFF-DD132D1560AF}"/>
                    </a:ext>
                  </a:extLst>
                </p14:cNvPr>
                <p14:cNvContentPartPr/>
                <p14:nvPr/>
              </p14:nvContentPartPr>
              <p14:xfrm>
                <a:off x="3556733" y="1957973"/>
                <a:ext cx="1023120" cy="14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E13AE20-5754-40BE-8AFF-DD132D1560A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38733" y="1939973"/>
                  <a:ext cx="1058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2F837A1-B36C-4617-A26F-3313D592A390}"/>
                    </a:ext>
                  </a:extLst>
                </p14:cNvPr>
                <p14:cNvContentPartPr/>
                <p14:nvPr/>
              </p14:nvContentPartPr>
              <p14:xfrm>
                <a:off x="5039213" y="1912613"/>
                <a:ext cx="75960" cy="80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2F837A1-B36C-4617-A26F-3313D592A39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21213" y="1894613"/>
                  <a:ext cx="111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34A89A1-BD1D-4426-9544-4549FEC3E421}"/>
                    </a:ext>
                  </a:extLst>
                </p14:cNvPr>
                <p14:cNvContentPartPr/>
                <p14:nvPr/>
              </p14:nvContentPartPr>
              <p14:xfrm>
                <a:off x="5178893" y="1893173"/>
                <a:ext cx="163800" cy="100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34A89A1-BD1D-4426-9544-4549FEC3E42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60893" y="1875533"/>
                  <a:ext cx="1994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5D39CA1-28FA-4E7D-A581-A7000B845FF4}"/>
                    </a:ext>
                  </a:extLst>
                </p14:cNvPr>
                <p14:cNvContentPartPr/>
                <p14:nvPr/>
              </p14:nvContentPartPr>
              <p14:xfrm>
                <a:off x="5411093" y="1891733"/>
                <a:ext cx="260280" cy="97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5D39CA1-28FA-4E7D-A581-A7000B845FF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93453" y="1874093"/>
                  <a:ext cx="295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F2739D7-66C7-4D17-82F0-BB4901006018}"/>
                    </a:ext>
                  </a:extLst>
                </p14:cNvPr>
                <p14:cNvContentPartPr/>
                <p14:nvPr/>
              </p14:nvContentPartPr>
              <p14:xfrm>
                <a:off x="5915453" y="1888853"/>
                <a:ext cx="964440" cy="80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F2739D7-66C7-4D17-82F0-BB490100601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97813" y="1870853"/>
                  <a:ext cx="10000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B950C7F-ABCD-4D3A-A272-664DF13ADB04}"/>
                    </a:ext>
                  </a:extLst>
                </p14:cNvPr>
                <p14:cNvContentPartPr/>
                <p14:nvPr/>
              </p14:nvContentPartPr>
              <p14:xfrm>
                <a:off x="4214093" y="1739093"/>
                <a:ext cx="4089600" cy="1538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B950C7F-ABCD-4D3A-A272-664DF13ADB0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196093" y="1721453"/>
                  <a:ext cx="4125240" cy="157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B8D7F79-3B9E-43C9-A65B-02BE8A7DC43D}"/>
                  </a:ext>
                </a:extLst>
              </p14:cNvPr>
              <p14:cNvContentPartPr/>
              <p14:nvPr/>
            </p14:nvContentPartPr>
            <p14:xfrm>
              <a:off x="1166333" y="4046333"/>
              <a:ext cx="583200" cy="439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B8D7F79-3B9E-43C9-A65B-02BE8A7DC43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48333" y="4028693"/>
                <a:ext cx="6188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25E7B4E-042A-4A40-90D6-04F4BFC47856}"/>
                  </a:ext>
                </a:extLst>
              </p14:cNvPr>
              <p14:cNvContentPartPr/>
              <p14:nvPr/>
            </p14:nvContentPartPr>
            <p14:xfrm>
              <a:off x="1226093" y="4537013"/>
              <a:ext cx="817200" cy="806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25E7B4E-042A-4A40-90D6-04F4BFC4785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208453" y="4519373"/>
                <a:ext cx="852840" cy="11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043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B467-3D9A-4890-941C-3613433F7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Ridge regression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F25A2-F45C-4823-98B5-51F2A52B7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Cost function of Ridge regression 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DCDAE-C0CB-48B4-9C73-8A5663C1F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EF890-06A4-4686-83CA-5F9F272EB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696" y="1635646"/>
            <a:ext cx="4168608" cy="640642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ABABFF2-657F-4D76-9B90-276A610E2AA7}"/>
              </a:ext>
            </a:extLst>
          </p:cNvPr>
          <p:cNvGrpSpPr/>
          <p:nvPr/>
        </p:nvGrpSpPr>
        <p:grpSpPr>
          <a:xfrm>
            <a:off x="5012213" y="1065173"/>
            <a:ext cx="2652120" cy="568080"/>
            <a:chOff x="5012213" y="1065173"/>
            <a:chExt cx="2652120" cy="56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1F6BC92-5883-40E7-AB44-282DF008D226}"/>
                    </a:ext>
                  </a:extLst>
                </p14:cNvPr>
                <p14:cNvContentPartPr/>
                <p14:nvPr/>
              </p14:nvContentPartPr>
              <p14:xfrm>
                <a:off x="5012213" y="1470893"/>
                <a:ext cx="1533960" cy="162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1F6BC92-5883-40E7-AB44-282DF008D22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94573" y="1452893"/>
                  <a:ext cx="1569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A2FEA70-E11C-4ECD-B19C-35E9C0F723A1}"/>
                    </a:ext>
                  </a:extLst>
                </p14:cNvPr>
                <p14:cNvContentPartPr/>
                <p14:nvPr/>
              </p14:nvContentPartPr>
              <p14:xfrm>
                <a:off x="5113733" y="1198013"/>
                <a:ext cx="81720" cy="150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A2FEA70-E11C-4ECD-B19C-35E9C0F723A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96093" y="1180373"/>
                  <a:ext cx="1173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56CE279-29E9-4E06-AF7D-FF47F52D0AF5}"/>
                    </a:ext>
                  </a:extLst>
                </p14:cNvPr>
                <p14:cNvContentPartPr/>
                <p14:nvPr/>
              </p14:nvContentPartPr>
              <p14:xfrm>
                <a:off x="5237213" y="1206653"/>
                <a:ext cx="115200" cy="99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56CE279-29E9-4E06-AF7D-FF47F52D0AF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219573" y="1188653"/>
                  <a:ext cx="150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F241AB2-687B-4F8B-B3B3-0BDF803EA70C}"/>
                    </a:ext>
                  </a:extLst>
                </p14:cNvPr>
                <p14:cNvContentPartPr/>
                <p14:nvPr/>
              </p14:nvContentPartPr>
              <p14:xfrm>
                <a:off x="5373653" y="1200893"/>
                <a:ext cx="252720" cy="280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F241AB2-687B-4F8B-B3B3-0BDF803EA70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56013" y="1183253"/>
                  <a:ext cx="2883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ABD7852-F3C1-4530-B39A-F9491D153623}"/>
                    </a:ext>
                  </a:extLst>
                </p14:cNvPr>
                <p14:cNvContentPartPr/>
                <p14:nvPr/>
              </p14:nvContentPartPr>
              <p14:xfrm>
                <a:off x="5676413" y="1065173"/>
                <a:ext cx="225360" cy="255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ABD7852-F3C1-4530-B39A-F9491D15362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58773" y="1047173"/>
                  <a:ext cx="2610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4FEAA40-1736-4EF6-B618-189A51704EAE}"/>
                    </a:ext>
                  </a:extLst>
                </p14:cNvPr>
                <p14:cNvContentPartPr/>
                <p14:nvPr/>
              </p14:nvContentPartPr>
              <p14:xfrm>
                <a:off x="6105533" y="1165613"/>
                <a:ext cx="33840" cy="165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4FEAA40-1736-4EF6-B618-189A51704EA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87533" y="1147973"/>
                  <a:ext cx="69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9E83C78-98E9-4047-ABA5-1187F5877838}"/>
                    </a:ext>
                  </a:extLst>
                </p14:cNvPr>
                <p14:cNvContentPartPr/>
                <p14:nvPr/>
              </p14:nvContentPartPr>
              <p14:xfrm>
                <a:off x="6196973" y="1143293"/>
                <a:ext cx="348120" cy="191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9E83C78-98E9-4047-ABA5-1187F587783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79333" y="1125293"/>
                  <a:ext cx="383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3B0B3DB-F57F-48D5-B0A2-40C53AE43F3D}"/>
                    </a:ext>
                  </a:extLst>
                </p14:cNvPr>
                <p14:cNvContentPartPr/>
                <p14:nvPr/>
              </p14:nvContentPartPr>
              <p14:xfrm>
                <a:off x="6542573" y="1185413"/>
                <a:ext cx="8280" cy="21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3B0B3DB-F57F-48D5-B0A2-40C53AE43F3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24933" y="1167773"/>
                  <a:ext cx="43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A233035-F1D9-4D15-9525-E72F3B56053B}"/>
                    </a:ext>
                  </a:extLst>
                </p14:cNvPr>
                <p14:cNvContentPartPr/>
                <p14:nvPr/>
              </p14:nvContentPartPr>
              <p14:xfrm>
                <a:off x="6596213" y="1237973"/>
                <a:ext cx="168480" cy="115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A233035-F1D9-4D15-9525-E72F3B56053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78573" y="1220333"/>
                  <a:ext cx="2041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204BC21-FE52-4794-8E82-3F4040004BE7}"/>
                    </a:ext>
                  </a:extLst>
                </p14:cNvPr>
                <p14:cNvContentPartPr/>
                <p14:nvPr/>
              </p14:nvContentPartPr>
              <p14:xfrm>
                <a:off x="7118933" y="1113773"/>
                <a:ext cx="5040" cy="188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204BC21-FE52-4794-8E82-3F4040004BE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100933" y="1095773"/>
                  <a:ext cx="40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CB2DEF1-330A-4BFB-8F02-EFA33CC4787A}"/>
                    </a:ext>
                  </a:extLst>
                </p14:cNvPr>
                <p14:cNvContentPartPr/>
                <p14:nvPr/>
              </p14:nvContentPartPr>
              <p14:xfrm>
                <a:off x="7077173" y="1213853"/>
                <a:ext cx="242640" cy="123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CB2DEF1-330A-4BFB-8F02-EFA33CC4787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059173" y="1196213"/>
                  <a:ext cx="2782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A6A500A-B27D-4211-A06C-691C1E863B75}"/>
                    </a:ext>
                  </a:extLst>
                </p14:cNvPr>
                <p14:cNvContentPartPr/>
                <p14:nvPr/>
              </p14:nvContentPartPr>
              <p14:xfrm>
                <a:off x="7359053" y="1264253"/>
                <a:ext cx="81000" cy="69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A6A500A-B27D-4211-A06C-691C1E863B7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41053" y="1246253"/>
                  <a:ext cx="116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380FECF-0752-4822-AE20-AEFC1CCF8A87}"/>
                    </a:ext>
                  </a:extLst>
                </p14:cNvPr>
                <p14:cNvContentPartPr/>
                <p14:nvPr/>
              </p14:nvContentPartPr>
              <p14:xfrm>
                <a:off x="7518173" y="1274333"/>
                <a:ext cx="146160" cy="92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380FECF-0752-4822-AE20-AEFC1CCF8A8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500533" y="1256693"/>
                  <a:ext cx="181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D9F6A01-D8E2-4CE6-9C27-4D5C0743ECE0}"/>
                    </a:ext>
                  </a:extLst>
                </p14:cNvPr>
                <p14:cNvContentPartPr/>
                <p14:nvPr/>
              </p14:nvContentPartPr>
              <p14:xfrm>
                <a:off x="5993213" y="1239413"/>
                <a:ext cx="35280" cy="105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D9F6A01-D8E2-4CE6-9C27-4D5C0743ECE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75573" y="1221413"/>
                  <a:ext cx="70920" cy="14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30003E2-4B2C-4EFE-919A-49076D3A0FFC}"/>
                  </a:ext>
                </a:extLst>
              </p14:cNvPr>
              <p14:cNvContentPartPr/>
              <p14:nvPr/>
            </p14:nvContentPartPr>
            <p14:xfrm>
              <a:off x="2530373" y="2248133"/>
              <a:ext cx="475560" cy="378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30003E2-4B2C-4EFE-919A-49076D3A0FF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512733" y="2230133"/>
                <a:ext cx="511200" cy="7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670FDEC1-E919-43F0-922C-D65B1596F813}"/>
              </a:ext>
            </a:extLst>
          </p:cNvPr>
          <p:cNvGrpSpPr/>
          <p:nvPr/>
        </p:nvGrpSpPr>
        <p:grpSpPr>
          <a:xfrm>
            <a:off x="6758213" y="1738373"/>
            <a:ext cx="208440" cy="495000"/>
            <a:chOff x="6758213" y="1738373"/>
            <a:chExt cx="20844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42E7FD4-182F-4304-ADB9-B787F575FD3B}"/>
                    </a:ext>
                  </a:extLst>
                </p14:cNvPr>
                <p14:cNvContentPartPr/>
                <p14:nvPr/>
              </p14:nvContentPartPr>
              <p14:xfrm>
                <a:off x="6820493" y="1738373"/>
                <a:ext cx="12960" cy="495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42E7FD4-182F-4304-ADB9-B787F575FD3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802853" y="1720373"/>
                  <a:ext cx="4860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14C26A-17DE-485F-8301-5FBB39B045C7}"/>
                    </a:ext>
                  </a:extLst>
                </p14:cNvPr>
                <p14:cNvContentPartPr/>
                <p14:nvPr/>
              </p14:nvContentPartPr>
              <p14:xfrm>
                <a:off x="6758213" y="2052653"/>
                <a:ext cx="208440" cy="165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14C26A-17DE-485F-8301-5FBB39B045C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740573" y="2035013"/>
                  <a:ext cx="244080" cy="2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E3D9E99-D473-4F56-9615-B81A15010E3A}"/>
                  </a:ext>
                </a:extLst>
              </p14:cNvPr>
              <p14:cNvContentPartPr/>
              <p14:nvPr/>
            </p14:nvContentPartPr>
            <p14:xfrm>
              <a:off x="5508653" y="2461253"/>
              <a:ext cx="360" cy="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E3D9E99-D473-4F56-9615-B81A15010E3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490653" y="244361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3A15F1BC-81A1-47E7-A2E2-1C0F8F5DD0DB}"/>
                  </a:ext>
                </a:extLst>
              </p14:cNvPr>
              <p14:cNvContentPartPr/>
              <p14:nvPr/>
            </p14:nvContentPartPr>
            <p14:xfrm>
              <a:off x="6165293" y="2270093"/>
              <a:ext cx="355680" cy="205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3A15F1BC-81A1-47E7-A2E2-1C0F8F5DD0D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147293" y="2252453"/>
                <a:ext cx="39132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321862DC-5D54-4FBF-8F01-93466481D34E}"/>
              </a:ext>
            </a:extLst>
          </p:cNvPr>
          <p:cNvGrpSpPr/>
          <p:nvPr/>
        </p:nvGrpSpPr>
        <p:grpSpPr>
          <a:xfrm>
            <a:off x="6196253" y="2664293"/>
            <a:ext cx="804960" cy="400680"/>
            <a:chOff x="6196253" y="2664293"/>
            <a:chExt cx="80496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CF5BBB6-F877-4858-A9E5-A7F2E6C0C72D}"/>
                    </a:ext>
                  </a:extLst>
                </p14:cNvPr>
                <p14:cNvContentPartPr/>
                <p14:nvPr/>
              </p14:nvContentPartPr>
              <p14:xfrm>
                <a:off x="6196253" y="2664293"/>
                <a:ext cx="202320" cy="321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CF5BBB6-F877-4858-A9E5-A7F2E6C0C72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78613" y="2646293"/>
                  <a:ext cx="2379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2334D84-9A63-4253-A8A8-0F8A1A81DAD8}"/>
                    </a:ext>
                  </a:extLst>
                </p14:cNvPr>
                <p14:cNvContentPartPr/>
                <p14:nvPr/>
              </p14:nvContentPartPr>
              <p14:xfrm>
                <a:off x="6245213" y="2844293"/>
                <a:ext cx="115200" cy="6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2334D84-9A63-4253-A8A8-0F8A1A81DAD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27213" y="2826653"/>
                  <a:ext cx="150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65762CB-330F-4A9D-B6A6-49C25843A38A}"/>
                    </a:ext>
                  </a:extLst>
                </p14:cNvPr>
                <p14:cNvContentPartPr/>
                <p14:nvPr/>
              </p14:nvContentPartPr>
              <p14:xfrm>
                <a:off x="6605213" y="2811893"/>
                <a:ext cx="84960" cy="5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65762CB-330F-4A9D-B6A6-49C25843A38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587213" y="2793893"/>
                  <a:ext cx="1206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C3AD65F-6C00-4BCE-8DB5-782E4B46D30F}"/>
                    </a:ext>
                  </a:extLst>
                </p14:cNvPr>
                <p14:cNvContentPartPr/>
                <p14:nvPr/>
              </p14:nvContentPartPr>
              <p14:xfrm>
                <a:off x="6590453" y="2899373"/>
                <a:ext cx="105120" cy="8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C3AD65F-6C00-4BCE-8DB5-782E4B46D30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72453" y="2881733"/>
                  <a:ext cx="140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637BF4A-7F69-494E-9740-0545B3173DE5}"/>
                    </a:ext>
                  </a:extLst>
                </p14:cNvPr>
                <p14:cNvContentPartPr/>
                <p14:nvPr/>
              </p14:nvContentPartPr>
              <p14:xfrm>
                <a:off x="6862613" y="2742773"/>
                <a:ext cx="138600" cy="140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637BF4A-7F69-494E-9740-0545B3173DE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44613" y="2725133"/>
                  <a:ext cx="174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FC93C08-700C-49DA-A77C-1CA5E60F1266}"/>
                    </a:ext>
                  </a:extLst>
                </p14:cNvPr>
                <p14:cNvContentPartPr/>
                <p14:nvPr/>
              </p14:nvContentPartPr>
              <p14:xfrm>
                <a:off x="6471653" y="2915213"/>
                <a:ext cx="19800" cy="149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FC93C08-700C-49DA-A77C-1CA5E60F126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453653" y="2897213"/>
                  <a:ext cx="55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0BB2AC5-8D66-4B83-A121-2193C3AEAE4E}"/>
                    </a:ext>
                  </a:extLst>
                </p14:cNvPr>
                <p14:cNvContentPartPr/>
                <p14:nvPr/>
              </p14:nvContentPartPr>
              <p14:xfrm>
                <a:off x="6509093" y="2798573"/>
                <a:ext cx="1800" cy="17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0BB2AC5-8D66-4B83-A121-2193C3AEAE4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91453" y="2780573"/>
                  <a:ext cx="374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4F329EA-DC98-4290-B42F-D958BD5E721D}"/>
              </a:ext>
            </a:extLst>
          </p:cNvPr>
          <p:cNvGrpSpPr/>
          <p:nvPr/>
        </p:nvGrpSpPr>
        <p:grpSpPr>
          <a:xfrm>
            <a:off x="6077093" y="3521813"/>
            <a:ext cx="254520" cy="475200"/>
            <a:chOff x="6077093" y="3521813"/>
            <a:chExt cx="25452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7AF8C16-6188-47DE-AEB6-A6F76CE895DB}"/>
                    </a:ext>
                  </a:extLst>
                </p14:cNvPr>
                <p14:cNvContentPartPr/>
                <p14:nvPr/>
              </p14:nvContentPartPr>
              <p14:xfrm>
                <a:off x="6077093" y="3521813"/>
                <a:ext cx="174600" cy="318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7AF8C16-6188-47DE-AEB6-A6F76CE895D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059453" y="3504173"/>
                  <a:ext cx="2102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DEE065E-DC0D-4493-B2F1-80B84985DACF}"/>
                    </a:ext>
                  </a:extLst>
                </p14:cNvPr>
                <p14:cNvContentPartPr/>
                <p14:nvPr/>
              </p14:nvContentPartPr>
              <p14:xfrm>
                <a:off x="6078173" y="3662573"/>
                <a:ext cx="122400" cy="10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DEE065E-DC0D-4493-B2F1-80B84985DAC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060173" y="3644933"/>
                  <a:ext cx="1580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B561241-E29C-4DB5-9D70-83FDEC338165}"/>
                    </a:ext>
                  </a:extLst>
                </p14:cNvPr>
                <p14:cNvContentPartPr/>
                <p14:nvPr/>
              </p14:nvContentPartPr>
              <p14:xfrm>
                <a:off x="6277973" y="3805133"/>
                <a:ext cx="29160" cy="72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B561241-E29C-4DB5-9D70-83FDEC33816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260333" y="3787133"/>
                  <a:ext cx="648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159B4C6-7230-40FA-BA2C-6D77A0588035}"/>
                    </a:ext>
                  </a:extLst>
                </p14:cNvPr>
                <p14:cNvContentPartPr/>
                <p14:nvPr/>
              </p14:nvContentPartPr>
              <p14:xfrm>
                <a:off x="6280133" y="3821693"/>
                <a:ext cx="18720" cy="175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159B4C6-7230-40FA-BA2C-6D77A058803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262133" y="3803693"/>
                  <a:ext cx="543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866B0F6-7F9E-45B1-B742-4906F3F2F547}"/>
                    </a:ext>
                  </a:extLst>
                </p14:cNvPr>
                <p14:cNvContentPartPr/>
                <p14:nvPr/>
              </p14:nvContentPartPr>
              <p14:xfrm>
                <a:off x="6320453" y="3703253"/>
                <a:ext cx="11160" cy="31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866B0F6-7F9E-45B1-B742-4906F3F2F54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302453" y="3685253"/>
                  <a:ext cx="4680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D7E11AF-FE8D-48F3-A672-D95D3842B593}"/>
              </a:ext>
            </a:extLst>
          </p:cNvPr>
          <p:cNvGrpSpPr/>
          <p:nvPr/>
        </p:nvGrpSpPr>
        <p:grpSpPr>
          <a:xfrm>
            <a:off x="6552653" y="3372053"/>
            <a:ext cx="452160" cy="393480"/>
            <a:chOff x="6552653" y="3372053"/>
            <a:chExt cx="45216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A49786E-00F7-4E06-93F7-6E18988B7445}"/>
                    </a:ext>
                  </a:extLst>
                </p14:cNvPr>
                <p14:cNvContentPartPr/>
                <p14:nvPr/>
              </p14:nvContentPartPr>
              <p14:xfrm>
                <a:off x="6552653" y="3658973"/>
                <a:ext cx="174960" cy="89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A49786E-00F7-4E06-93F7-6E18988B744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35013" y="3641333"/>
                  <a:ext cx="2106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DD5FBB6-02F2-4610-A322-FF80F5631115}"/>
                    </a:ext>
                  </a:extLst>
                </p14:cNvPr>
                <p14:cNvContentPartPr/>
                <p14:nvPr/>
              </p14:nvContentPartPr>
              <p14:xfrm>
                <a:off x="6589733" y="3624413"/>
                <a:ext cx="174240" cy="141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DD5FBB6-02F2-4610-A322-FF80F563111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71733" y="3606773"/>
                  <a:ext cx="209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1CFF423-7542-4371-88D8-C5626C0846DB}"/>
                    </a:ext>
                  </a:extLst>
                </p14:cNvPr>
                <p14:cNvContentPartPr/>
                <p14:nvPr/>
              </p14:nvContentPartPr>
              <p14:xfrm>
                <a:off x="6896093" y="3372053"/>
                <a:ext cx="108720" cy="196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1CFF423-7542-4371-88D8-C5626C0846D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878093" y="3354413"/>
                  <a:ext cx="14436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86DFEBC-9738-4B34-9550-032510DF8E36}"/>
              </a:ext>
            </a:extLst>
          </p:cNvPr>
          <p:cNvGrpSpPr/>
          <p:nvPr/>
        </p:nvGrpSpPr>
        <p:grpSpPr>
          <a:xfrm>
            <a:off x="6083213" y="4013213"/>
            <a:ext cx="924480" cy="514080"/>
            <a:chOff x="6083213" y="4013213"/>
            <a:chExt cx="924480" cy="51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2863C77-A139-42F2-B393-057FF2F6917B}"/>
                    </a:ext>
                  </a:extLst>
                </p14:cNvPr>
                <p14:cNvContentPartPr/>
                <p14:nvPr/>
              </p14:nvContentPartPr>
              <p14:xfrm>
                <a:off x="6121733" y="4013213"/>
                <a:ext cx="14400" cy="242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2863C77-A139-42F2-B393-057FF2F6917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103733" y="3995213"/>
                  <a:ext cx="500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96E316A-A7B6-48E4-BC60-13B28613FA0C}"/>
                    </a:ext>
                  </a:extLst>
                </p14:cNvPr>
                <p14:cNvContentPartPr/>
                <p14:nvPr/>
              </p14:nvContentPartPr>
              <p14:xfrm>
                <a:off x="6083213" y="4352693"/>
                <a:ext cx="156240" cy="163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96E316A-A7B6-48E4-BC60-13B28613FA0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065573" y="4335053"/>
                  <a:ext cx="1918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778EA50-E7C4-4C5B-88C1-F66910700FBA}"/>
                    </a:ext>
                  </a:extLst>
                </p14:cNvPr>
                <p14:cNvContentPartPr/>
                <p14:nvPr/>
              </p14:nvContentPartPr>
              <p14:xfrm>
                <a:off x="6172133" y="4038773"/>
                <a:ext cx="25200" cy="209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778EA50-E7C4-4C5B-88C1-F66910700FB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154493" y="4020773"/>
                  <a:ext cx="608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5CA1979-F40C-4BA6-9A46-DA0A8234839F}"/>
                    </a:ext>
                  </a:extLst>
                </p14:cNvPr>
                <p14:cNvContentPartPr/>
                <p14:nvPr/>
              </p14:nvContentPartPr>
              <p14:xfrm>
                <a:off x="6376973" y="4519733"/>
                <a:ext cx="360" cy="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5CA1979-F40C-4BA6-9A46-DA0A8234839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358973" y="45017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004C81D-E71C-4400-BFE1-2B90C38C6CE7}"/>
                    </a:ext>
                  </a:extLst>
                </p14:cNvPr>
                <p14:cNvContentPartPr/>
                <p14:nvPr/>
              </p14:nvContentPartPr>
              <p14:xfrm>
                <a:off x="6473813" y="4347653"/>
                <a:ext cx="107280" cy="179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004C81D-E71C-4400-BFE1-2B90C38C6CE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56173" y="4330013"/>
                  <a:ext cx="1429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3C11D7C-2DFC-459F-B75C-0E8D4C9C7100}"/>
                    </a:ext>
                  </a:extLst>
                </p14:cNvPr>
                <p14:cNvContentPartPr/>
                <p14:nvPr/>
              </p14:nvContentPartPr>
              <p14:xfrm>
                <a:off x="6681173" y="4371413"/>
                <a:ext cx="52920" cy="110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3C11D7C-2DFC-459F-B75C-0E8D4C9C710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63173" y="4353773"/>
                  <a:ext cx="88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65C61F6-0686-4612-85FF-B7B1502B3A5E}"/>
                    </a:ext>
                  </a:extLst>
                </p14:cNvPr>
                <p14:cNvContentPartPr/>
                <p14:nvPr/>
              </p14:nvContentPartPr>
              <p14:xfrm>
                <a:off x="6897173" y="4300853"/>
                <a:ext cx="110520" cy="173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65C61F6-0686-4612-85FF-B7B1502B3A5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79533" y="4282853"/>
                  <a:ext cx="146160" cy="20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E8D6A28-6279-4F51-AD01-55D3AC9A5106}"/>
                  </a:ext>
                </a:extLst>
              </p14:cNvPr>
              <p14:cNvContentPartPr/>
              <p14:nvPr/>
            </p14:nvContentPartPr>
            <p14:xfrm>
              <a:off x="5043893" y="1488893"/>
              <a:ext cx="1522440" cy="1526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E8D6A28-6279-4F51-AD01-55D3AC9A510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026253" y="1471253"/>
                <a:ext cx="1558080" cy="18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3FF0D55-3360-480D-AEDA-1EFC36CE63C7}"/>
              </a:ext>
            </a:extLst>
          </p:cNvPr>
          <p:cNvGrpSpPr/>
          <p:nvPr/>
        </p:nvGrpSpPr>
        <p:grpSpPr>
          <a:xfrm>
            <a:off x="3983693" y="2162093"/>
            <a:ext cx="1078920" cy="892800"/>
            <a:chOff x="3983693" y="2162093"/>
            <a:chExt cx="1078920" cy="89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84DFB3F-DA7B-46FC-9C6D-2850EEB18B60}"/>
                    </a:ext>
                  </a:extLst>
                </p14:cNvPr>
                <p14:cNvContentPartPr/>
                <p14:nvPr/>
              </p14:nvContentPartPr>
              <p14:xfrm>
                <a:off x="4113653" y="2162093"/>
                <a:ext cx="948960" cy="715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84DFB3F-DA7B-46FC-9C6D-2850EEB18B6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95653" y="2144453"/>
                  <a:ext cx="984600" cy="75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A34EAC7-0042-4F50-A3D3-82BE4ECB159B}"/>
                    </a:ext>
                  </a:extLst>
                </p14:cNvPr>
                <p14:cNvContentPartPr/>
                <p14:nvPr/>
              </p14:nvContentPartPr>
              <p14:xfrm>
                <a:off x="3983693" y="2765813"/>
                <a:ext cx="235080" cy="289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A34EAC7-0042-4F50-A3D3-82BE4ECB159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66053" y="2748173"/>
                  <a:ext cx="270720" cy="32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2F5DD3E-9E4C-44A2-869B-6B16087868FE}"/>
              </a:ext>
            </a:extLst>
          </p:cNvPr>
          <p:cNvGrpSpPr/>
          <p:nvPr/>
        </p:nvGrpSpPr>
        <p:grpSpPr>
          <a:xfrm>
            <a:off x="294053" y="3113933"/>
            <a:ext cx="401040" cy="359280"/>
            <a:chOff x="294053" y="3113933"/>
            <a:chExt cx="401040" cy="35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A21151B-986C-4416-BBF9-58369930E497}"/>
                    </a:ext>
                  </a:extLst>
                </p14:cNvPr>
                <p14:cNvContentPartPr/>
                <p14:nvPr/>
              </p14:nvContentPartPr>
              <p14:xfrm>
                <a:off x="294053" y="3113933"/>
                <a:ext cx="212040" cy="359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A21151B-986C-4416-BBF9-58369930E49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6053" y="3095933"/>
                  <a:ext cx="24768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DF9A127-CA96-4666-979D-303D9E9E1805}"/>
                    </a:ext>
                  </a:extLst>
                </p14:cNvPr>
                <p14:cNvContentPartPr/>
                <p14:nvPr/>
              </p14:nvContentPartPr>
              <p14:xfrm>
                <a:off x="694733" y="3442613"/>
                <a:ext cx="360" cy="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DF9A127-CA96-4666-979D-303D9E9E180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76733" y="34249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A6E0981-C1EF-436E-94F7-2250318B4E96}"/>
                    </a:ext>
                  </a:extLst>
                </p14:cNvPr>
                <p14:cNvContentPartPr/>
                <p14:nvPr/>
              </p14:nvContentPartPr>
              <p14:xfrm>
                <a:off x="644333" y="3272693"/>
                <a:ext cx="360" cy="10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A6E0981-C1EF-436E-94F7-2250318B4E9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26693" y="3255053"/>
                  <a:ext cx="36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FF2EECC-2B6D-4F27-A4FD-BD0704B5C489}"/>
                    </a:ext>
                  </a:extLst>
                </p14:cNvPr>
                <p14:cNvContentPartPr/>
                <p14:nvPr/>
              </p14:nvContentPartPr>
              <p14:xfrm>
                <a:off x="655853" y="3390053"/>
                <a:ext cx="4320" cy="39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FF2EECC-2B6D-4F27-A4FD-BD0704B5C48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37853" y="3372413"/>
                  <a:ext cx="3996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E474AB2-E29C-41A3-9C8D-53F5A8A87B06}"/>
              </a:ext>
            </a:extLst>
          </p:cNvPr>
          <p:cNvGrpSpPr/>
          <p:nvPr/>
        </p:nvGrpSpPr>
        <p:grpSpPr>
          <a:xfrm>
            <a:off x="982013" y="3095213"/>
            <a:ext cx="246600" cy="371880"/>
            <a:chOff x="982013" y="3095213"/>
            <a:chExt cx="246600" cy="37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4FCE7CA-0317-44A5-ABCA-971D0201C212}"/>
                    </a:ext>
                  </a:extLst>
                </p14:cNvPr>
                <p14:cNvContentPartPr/>
                <p14:nvPr/>
              </p14:nvContentPartPr>
              <p14:xfrm>
                <a:off x="1100813" y="3136973"/>
                <a:ext cx="27720" cy="330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4FCE7CA-0317-44A5-ABCA-971D0201C21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83173" y="3118973"/>
                  <a:ext cx="633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6BD7CAF-100E-40A2-A701-D5275D3B5335}"/>
                    </a:ext>
                  </a:extLst>
                </p14:cNvPr>
                <p14:cNvContentPartPr/>
                <p14:nvPr/>
              </p14:nvContentPartPr>
              <p14:xfrm>
                <a:off x="982013" y="3095213"/>
                <a:ext cx="246600" cy="115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6BD7CAF-100E-40A2-A701-D5275D3B533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64373" y="3077213"/>
                  <a:ext cx="28224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CBB30C5-82F8-44EF-B0DE-5E3F59B4D56C}"/>
              </a:ext>
            </a:extLst>
          </p:cNvPr>
          <p:cNvGrpSpPr/>
          <p:nvPr/>
        </p:nvGrpSpPr>
        <p:grpSpPr>
          <a:xfrm>
            <a:off x="1608413" y="3219053"/>
            <a:ext cx="276840" cy="213120"/>
            <a:chOff x="1608413" y="3219053"/>
            <a:chExt cx="27684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7D84DB3-63E0-4BC3-82E7-3BF9DCF0FE53}"/>
                    </a:ext>
                  </a:extLst>
                </p14:cNvPr>
                <p14:cNvContentPartPr/>
                <p14:nvPr/>
              </p14:nvContentPartPr>
              <p14:xfrm>
                <a:off x="1608413" y="3291773"/>
                <a:ext cx="138600" cy="10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7D84DB3-63E0-4BC3-82E7-3BF9DCF0FE5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590773" y="3273773"/>
                  <a:ext cx="1742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0FD26DF-84B3-4AE8-BEF2-94B2FBCCC7B9}"/>
                    </a:ext>
                  </a:extLst>
                </p14:cNvPr>
                <p14:cNvContentPartPr/>
                <p14:nvPr/>
              </p14:nvContentPartPr>
              <p14:xfrm>
                <a:off x="1822973" y="3219053"/>
                <a:ext cx="62280" cy="213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0FD26DF-84B3-4AE8-BEF2-94B2FBCCC7B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804973" y="3201413"/>
                  <a:ext cx="97920" cy="24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E3CA433-ABCE-4725-BF5F-D004215FF0E8}"/>
              </a:ext>
            </a:extLst>
          </p:cNvPr>
          <p:cNvGrpSpPr/>
          <p:nvPr/>
        </p:nvGrpSpPr>
        <p:grpSpPr>
          <a:xfrm>
            <a:off x="2309693" y="3124733"/>
            <a:ext cx="601200" cy="375840"/>
            <a:chOff x="2309693" y="3124733"/>
            <a:chExt cx="60120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4369B8A-35BA-46A5-9AD5-54F4B415236D}"/>
                    </a:ext>
                  </a:extLst>
                </p14:cNvPr>
                <p14:cNvContentPartPr/>
                <p14:nvPr/>
              </p14:nvContentPartPr>
              <p14:xfrm>
                <a:off x="2309693" y="3210053"/>
                <a:ext cx="160920" cy="207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4369B8A-35BA-46A5-9AD5-54F4B415236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291693" y="3192413"/>
                  <a:ext cx="196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0ED75D6-EB38-4F8D-821C-B7414FD2E17F}"/>
                    </a:ext>
                  </a:extLst>
                </p14:cNvPr>
                <p14:cNvContentPartPr/>
                <p14:nvPr/>
              </p14:nvContentPartPr>
              <p14:xfrm>
                <a:off x="2310413" y="3287453"/>
                <a:ext cx="164880" cy="15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0ED75D6-EB38-4F8D-821C-B7414FD2E17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292413" y="3269453"/>
                  <a:ext cx="2005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F9C8C75-D42D-4AC1-910A-6CA38060AE60}"/>
                    </a:ext>
                  </a:extLst>
                </p14:cNvPr>
                <p14:cNvContentPartPr/>
                <p14:nvPr/>
              </p14:nvContentPartPr>
              <p14:xfrm>
                <a:off x="2793533" y="3124733"/>
                <a:ext cx="25200" cy="346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F9C8C75-D42D-4AC1-910A-6CA38060AE6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75533" y="3107093"/>
                  <a:ext cx="608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07D70B5-AA5C-4E27-BCB1-1A02851CD0F8}"/>
                    </a:ext>
                  </a:extLst>
                </p14:cNvPr>
                <p14:cNvContentPartPr/>
                <p14:nvPr/>
              </p14:nvContentPartPr>
              <p14:xfrm>
                <a:off x="2685173" y="3320573"/>
                <a:ext cx="225720" cy="1800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07D70B5-AA5C-4E27-BCB1-1A02851CD0F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667533" y="3302933"/>
                  <a:ext cx="261360" cy="21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F410DDD-E0E4-4A62-AE13-17BA691FD2F2}"/>
                  </a:ext>
                </a:extLst>
              </p14:cNvPr>
              <p14:cNvContentPartPr/>
              <p14:nvPr/>
            </p14:nvContentPartPr>
            <p14:xfrm>
              <a:off x="357773" y="3579413"/>
              <a:ext cx="150120" cy="784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F410DDD-E0E4-4A62-AE13-17BA691FD2F2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39773" y="3561413"/>
                <a:ext cx="1857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904E8F5-B2E5-4DD6-8D4D-AF0865A0696F}"/>
                  </a:ext>
                </a:extLst>
              </p14:cNvPr>
              <p14:cNvContentPartPr/>
              <p14:nvPr/>
            </p14:nvContentPartPr>
            <p14:xfrm>
              <a:off x="3608213" y="2199173"/>
              <a:ext cx="766080" cy="878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904E8F5-B2E5-4DD6-8D4D-AF0865A0696F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3590573" y="2181173"/>
                <a:ext cx="801720" cy="12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3FFCAFF-0D3E-4576-A706-60618B55F508}"/>
              </a:ext>
            </a:extLst>
          </p:cNvPr>
          <p:cNvGrpSpPr/>
          <p:nvPr/>
        </p:nvGrpSpPr>
        <p:grpSpPr>
          <a:xfrm>
            <a:off x="894173" y="3730253"/>
            <a:ext cx="597960" cy="345240"/>
            <a:chOff x="894173" y="3730253"/>
            <a:chExt cx="5979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5B272FA-A8F6-464D-8D75-E849B667644E}"/>
                    </a:ext>
                  </a:extLst>
                </p14:cNvPr>
                <p14:cNvContentPartPr/>
                <p14:nvPr/>
              </p14:nvContentPartPr>
              <p14:xfrm>
                <a:off x="1449293" y="3845093"/>
                <a:ext cx="6480" cy="38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5B272FA-A8F6-464D-8D75-E849B667644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431653" y="3827453"/>
                  <a:ext cx="421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B32F306-C5BF-45B8-A4AE-732405D05F87}"/>
                    </a:ext>
                  </a:extLst>
                </p14:cNvPr>
                <p14:cNvContentPartPr/>
                <p14:nvPr/>
              </p14:nvContentPartPr>
              <p14:xfrm>
                <a:off x="1491773" y="3949133"/>
                <a:ext cx="360" cy="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B32F306-C5BF-45B8-A4AE-732405D05F8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73773" y="39311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C05BEBB-80D3-4911-A10C-E183EF817AB2}"/>
                    </a:ext>
                  </a:extLst>
                </p14:cNvPr>
                <p14:cNvContentPartPr/>
                <p14:nvPr/>
              </p14:nvContentPartPr>
              <p14:xfrm>
                <a:off x="894173" y="3730253"/>
                <a:ext cx="199800" cy="314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C05BEBB-80D3-4911-A10C-E183EF817AB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76173" y="3712253"/>
                  <a:ext cx="23544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9895E93-0EE1-438E-B1EC-5B10D2D99263}"/>
                    </a:ext>
                  </a:extLst>
                </p14:cNvPr>
                <p14:cNvContentPartPr/>
                <p14:nvPr/>
              </p14:nvContentPartPr>
              <p14:xfrm>
                <a:off x="1141133" y="3742853"/>
                <a:ext cx="104040" cy="332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9895E93-0EE1-438E-B1EC-5B10D2D9926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23493" y="3725213"/>
                  <a:ext cx="139680" cy="36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3412770F-E178-451A-B741-DBE73C84684F}"/>
              </a:ext>
            </a:extLst>
          </p:cNvPr>
          <p:cNvGrpSpPr/>
          <p:nvPr/>
        </p:nvGrpSpPr>
        <p:grpSpPr>
          <a:xfrm>
            <a:off x="2035733" y="3670133"/>
            <a:ext cx="626760" cy="360720"/>
            <a:chOff x="2035733" y="3670133"/>
            <a:chExt cx="62676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F1E3095-9A4F-45FB-AEF0-88003B1874C3}"/>
                    </a:ext>
                  </a:extLst>
                </p14:cNvPr>
                <p14:cNvContentPartPr/>
                <p14:nvPr/>
              </p14:nvContentPartPr>
              <p14:xfrm>
                <a:off x="2035733" y="3670133"/>
                <a:ext cx="163440" cy="319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F1E3095-9A4F-45FB-AEF0-88003B1874C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017733" y="3652133"/>
                  <a:ext cx="1990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2F74231-B369-4A81-9DB2-20F4016B3B1E}"/>
                    </a:ext>
                  </a:extLst>
                </p14:cNvPr>
                <p14:cNvContentPartPr/>
                <p14:nvPr/>
              </p14:nvContentPartPr>
              <p14:xfrm>
                <a:off x="2251733" y="3849413"/>
                <a:ext cx="111240" cy="141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2F74231-B369-4A81-9DB2-20F4016B3B1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234093" y="3831773"/>
                  <a:ext cx="146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2EFEB20-2A35-4A05-9E7D-5454BB77908C}"/>
                    </a:ext>
                  </a:extLst>
                </p14:cNvPr>
                <p14:cNvContentPartPr/>
                <p14:nvPr/>
              </p14:nvContentPartPr>
              <p14:xfrm>
                <a:off x="2405813" y="3881453"/>
                <a:ext cx="77040" cy="120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2EFEB20-2A35-4A05-9E7D-5454BB77908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87813" y="3863813"/>
                  <a:ext cx="112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0C06C38-41DE-48A9-A56A-F48E5B9C4006}"/>
                    </a:ext>
                  </a:extLst>
                </p14:cNvPr>
                <p14:cNvContentPartPr/>
                <p14:nvPr/>
              </p14:nvContentPartPr>
              <p14:xfrm>
                <a:off x="2584733" y="3877133"/>
                <a:ext cx="77760" cy="153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0C06C38-41DE-48A9-A56A-F48E5B9C400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566733" y="3859493"/>
                  <a:ext cx="11340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A4E7DD43-33E7-416F-9435-88B3570E7458}"/>
              </a:ext>
            </a:extLst>
          </p:cNvPr>
          <p:cNvGrpSpPr/>
          <p:nvPr/>
        </p:nvGrpSpPr>
        <p:grpSpPr>
          <a:xfrm>
            <a:off x="3022493" y="3684533"/>
            <a:ext cx="1287720" cy="430560"/>
            <a:chOff x="3022493" y="3684533"/>
            <a:chExt cx="1287720" cy="43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090D4C9-E097-4845-A2E1-55AF3BCAF892}"/>
                    </a:ext>
                  </a:extLst>
                </p14:cNvPr>
                <p14:cNvContentPartPr/>
                <p14:nvPr/>
              </p14:nvContentPartPr>
              <p14:xfrm>
                <a:off x="3126893" y="3912773"/>
                <a:ext cx="360" cy="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090D4C9-E097-4845-A2E1-55AF3BCAF89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08893" y="38951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E80710B-CAF1-4414-B26A-E0EDCBC96BDF}"/>
                    </a:ext>
                  </a:extLst>
                </p14:cNvPr>
                <p14:cNvContentPartPr/>
                <p14:nvPr/>
              </p14:nvContentPartPr>
              <p14:xfrm>
                <a:off x="3022493" y="3854813"/>
                <a:ext cx="106560" cy="1522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E80710B-CAF1-4414-B26A-E0EDCBC96BD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004853" y="3836813"/>
                  <a:ext cx="1422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2DB2504-BAEA-44EE-8F6C-ACDE5E45E826}"/>
                    </a:ext>
                  </a:extLst>
                </p14:cNvPr>
                <p14:cNvContentPartPr/>
                <p14:nvPr/>
              </p14:nvContentPartPr>
              <p14:xfrm>
                <a:off x="3171893" y="3851933"/>
                <a:ext cx="161640" cy="127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2DB2504-BAEA-44EE-8F6C-ACDE5E45E82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153893" y="3834293"/>
                  <a:ext cx="197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90A94DF-BAAE-4965-8942-C0993758B8DD}"/>
                    </a:ext>
                  </a:extLst>
                </p14:cNvPr>
                <p14:cNvContentPartPr/>
                <p14:nvPr/>
              </p14:nvContentPartPr>
              <p14:xfrm>
                <a:off x="3376013" y="3829613"/>
                <a:ext cx="268200" cy="144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90A94DF-BAAE-4965-8942-C0993758B8D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358013" y="3811613"/>
                  <a:ext cx="3038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ACABCF3-265A-47AF-BB5B-F4741008D1AF}"/>
                    </a:ext>
                  </a:extLst>
                </p14:cNvPr>
                <p14:cNvContentPartPr/>
                <p14:nvPr/>
              </p14:nvContentPartPr>
              <p14:xfrm>
                <a:off x="3796853" y="3918893"/>
                <a:ext cx="360" cy="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ACABCF3-265A-47AF-BB5B-F4741008D1A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779213" y="390089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0A540C0-5B7F-411E-960A-7923FC87CFA9}"/>
                    </a:ext>
                  </a:extLst>
                </p14:cNvPr>
                <p14:cNvContentPartPr/>
                <p14:nvPr/>
              </p14:nvContentPartPr>
              <p14:xfrm>
                <a:off x="3776693" y="3690293"/>
                <a:ext cx="226800" cy="424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0A540C0-5B7F-411E-960A-7923FC87CFA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59053" y="3672293"/>
                  <a:ext cx="2624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5507E93-894F-411B-89D9-A5BDD52EBDD2}"/>
                    </a:ext>
                  </a:extLst>
                </p14:cNvPr>
                <p14:cNvContentPartPr/>
                <p14:nvPr/>
              </p14:nvContentPartPr>
              <p14:xfrm>
                <a:off x="4021133" y="3732053"/>
                <a:ext cx="360" cy="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5507E93-894F-411B-89D9-A5BDD52EBDD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003493" y="371441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9B493F2-780E-403B-A8C5-671FE3BA9C5D}"/>
                    </a:ext>
                  </a:extLst>
                </p14:cNvPr>
                <p14:cNvContentPartPr/>
                <p14:nvPr/>
              </p14:nvContentPartPr>
              <p14:xfrm>
                <a:off x="4144973" y="3684533"/>
                <a:ext cx="165240" cy="328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9B493F2-780E-403B-A8C5-671FE3BA9C5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127333" y="3666533"/>
                  <a:ext cx="20088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0D3D76F-17DA-4348-980C-3FFF1B9BB7E7}"/>
              </a:ext>
            </a:extLst>
          </p:cNvPr>
          <p:cNvGrpSpPr/>
          <p:nvPr/>
        </p:nvGrpSpPr>
        <p:grpSpPr>
          <a:xfrm>
            <a:off x="897413" y="4379333"/>
            <a:ext cx="428040" cy="270000"/>
            <a:chOff x="897413" y="4379333"/>
            <a:chExt cx="42804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FBCA39D-F20C-47E2-BED1-C0EF6816B939}"/>
                    </a:ext>
                  </a:extLst>
                </p14:cNvPr>
                <p14:cNvContentPartPr/>
                <p14:nvPr/>
              </p14:nvContentPartPr>
              <p14:xfrm>
                <a:off x="897413" y="4379333"/>
                <a:ext cx="243720" cy="2656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FBCA39D-F20C-47E2-BED1-C0EF6816B93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79413" y="4361333"/>
                  <a:ext cx="2793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AA2C4E9-59AC-4266-B588-D6C43BF8F385}"/>
                    </a:ext>
                  </a:extLst>
                </p14:cNvPr>
                <p14:cNvContentPartPr/>
                <p14:nvPr/>
              </p14:nvContentPartPr>
              <p14:xfrm>
                <a:off x="1182173" y="4389773"/>
                <a:ext cx="143280" cy="259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AA2C4E9-59AC-4266-B588-D6C43BF8F38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64173" y="4372133"/>
                  <a:ext cx="17892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C5BD4C0-438A-4DEB-88DF-9F6CA71260D9}"/>
              </a:ext>
            </a:extLst>
          </p:cNvPr>
          <p:cNvGrpSpPr/>
          <p:nvPr/>
        </p:nvGrpSpPr>
        <p:grpSpPr>
          <a:xfrm>
            <a:off x="370373" y="2730893"/>
            <a:ext cx="421920" cy="403200"/>
            <a:chOff x="370373" y="2730893"/>
            <a:chExt cx="42192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49C7EA5-6037-4425-9BFC-3B7640E74422}"/>
                    </a:ext>
                  </a:extLst>
                </p14:cNvPr>
                <p14:cNvContentPartPr/>
                <p14:nvPr/>
              </p14:nvContentPartPr>
              <p14:xfrm>
                <a:off x="370373" y="2845733"/>
                <a:ext cx="176400" cy="1954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49C7EA5-6037-4425-9BFC-3B7640E7442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52373" y="2827733"/>
                  <a:ext cx="2120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29DABDE-0BF9-44C0-B552-2EAEFA9B571A}"/>
                    </a:ext>
                  </a:extLst>
                </p14:cNvPr>
                <p14:cNvContentPartPr/>
                <p14:nvPr/>
              </p14:nvContentPartPr>
              <p14:xfrm>
                <a:off x="673493" y="2730893"/>
                <a:ext cx="118800" cy="181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29DABDE-0BF9-44C0-B552-2EAEFA9B571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55853" y="2712893"/>
                  <a:ext cx="154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89893DB-45AD-4563-9E00-7651BC58924F}"/>
                    </a:ext>
                  </a:extLst>
                </p14:cNvPr>
                <p14:cNvContentPartPr/>
                <p14:nvPr/>
              </p14:nvContentPartPr>
              <p14:xfrm>
                <a:off x="557213" y="2949413"/>
                <a:ext cx="48600" cy="184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89893DB-45AD-4563-9E00-7651BC58924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39213" y="2931773"/>
                  <a:ext cx="8424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9B2285F-E43D-424B-ACD3-A703E0051E49}"/>
              </a:ext>
            </a:extLst>
          </p:cNvPr>
          <p:cNvGrpSpPr/>
          <p:nvPr/>
        </p:nvGrpSpPr>
        <p:grpSpPr>
          <a:xfrm>
            <a:off x="2068493" y="4395893"/>
            <a:ext cx="713160" cy="194760"/>
            <a:chOff x="2068493" y="4395893"/>
            <a:chExt cx="71316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3B12623-75A9-489E-84A5-88B874ABFF36}"/>
                    </a:ext>
                  </a:extLst>
                </p14:cNvPr>
                <p14:cNvContentPartPr/>
                <p14:nvPr/>
              </p14:nvContentPartPr>
              <p14:xfrm>
                <a:off x="2068493" y="4425773"/>
                <a:ext cx="325080" cy="1432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3B12623-75A9-489E-84A5-88B874ABFF3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050853" y="4408133"/>
                  <a:ext cx="360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325EF4A-B2C0-40A6-A1F2-79B328106EB9}"/>
                    </a:ext>
                  </a:extLst>
                </p14:cNvPr>
                <p14:cNvContentPartPr/>
                <p14:nvPr/>
              </p14:nvContentPartPr>
              <p14:xfrm>
                <a:off x="2489693" y="4434413"/>
                <a:ext cx="135000" cy="1562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325EF4A-B2C0-40A6-A1F2-79B328106EB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471693" y="4416773"/>
                  <a:ext cx="1706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663D922-EA70-4582-9B6A-BB7E35B9DF0F}"/>
                    </a:ext>
                  </a:extLst>
                </p14:cNvPr>
                <p14:cNvContentPartPr/>
                <p14:nvPr/>
              </p14:nvContentPartPr>
              <p14:xfrm>
                <a:off x="2704613" y="4395893"/>
                <a:ext cx="77040" cy="192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663D922-EA70-4582-9B6A-BB7E35B9DF0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686613" y="4377893"/>
                  <a:ext cx="112680" cy="22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65BF1949-F7DC-489E-8751-EB6240F2FCD1}"/>
                  </a:ext>
                </a:extLst>
              </p14:cNvPr>
              <p14:cNvContentPartPr/>
              <p14:nvPr/>
            </p14:nvContentPartPr>
            <p14:xfrm>
              <a:off x="3098453" y="4542053"/>
              <a:ext cx="1318680" cy="687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65BF1949-F7DC-489E-8751-EB6240F2FCD1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080813" y="4524413"/>
                <a:ext cx="13543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3F55B2D0-9A33-4FF3-A2F6-FB60692B7A33}"/>
                  </a:ext>
                </a:extLst>
              </p14:cNvPr>
              <p14:cNvContentPartPr/>
              <p14:nvPr/>
            </p14:nvContentPartPr>
            <p14:xfrm>
              <a:off x="4954613" y="2391773"/>
              <a:ext cx="1731240" cy="1350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3F55B2D0-9A33-4FF3-A2F6-FB60692B7A33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936973" y="2373773"/>
                <a:ext cx="1766880" cy="17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Group 180">
            <a:extLst>
              <a:ext uri="{FF2B5EF4-FFF2-40B4-BE49-F238E27FC236}">
                <a16:creationId xmlns:a16="http://schemas.microsoft.com/office/drawing/2014/main" id="{339C1B16-4CDB-4E10-97F8-6ECFEBED8093}"/>
              </a:ext>
            </a:extLst>
          </p:cNvPr>
          <p:cNvGrpSpPr/>
          <p:nvPr/>
        </p:nvGrpSpPr>
        <p:grpSpPr>
          <a:xfrm>
            <a:off x="498173" y="1891373"/>
            <a:ext cx="1919160" cy="404280"/>
            <a:chOff x="498173" y="1891373"/>
            <a:chExt cx="1919160" cy="4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2AC4941-2114-484E-93BD-FF4B51DB8903}"/>
                    </a:ext>
                  </a:extLst>
                </p14:cNvPr>
                <p14:cNvContentPartPr/>
                <p14:nvPr/>
              </p14:nvContentPartPr>
              <p14:xfrm>
                <a:off x="1574933" y="1943213"/>
                <a:ext cx="842400" cy="153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2AC4941-2114-484E-93BD-FF4B51DB890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556933" y="1925573"/>
                  <a:ext cx="8780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F09ECC4-9420-41C7-B0E7-EAB662A14976}"/>
                    </a:ext>
                  </a:extLst>
                </p14:cNvPr>
                <p14:cNvContentPartPr/>
                <p14:nvPr/>
              </p14:nvContentPartPr>
              <p14:xfrm>
                <a:off x="1505453" y="1981013"/>
                <a:ext cx="280080" cy="2635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F09ECC4-9420-41C7-B0E7-EAB662A1497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487813" y="1963013"/>
                  <a:ext cx="3157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C532432-D07B-4309-B326-4E04C34535BB}"/>
                    </a:ext>
                  </a:extLst>
                </p14:cNvPr>
                <p14:cNvContentPartPr/>
                <p14:nvPr/>
              </p14:nvContentPartPr>
              <p14:xfrm>
                <a:off x="498173" y="1891373"/>
                <a:ext cx="98640" cy="2473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C532432-D07B-4309-B326-4E04C34535B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80533" y="1873733"/>
                  <a:ext cx="1342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7B84130-9E3A-4A67-B95A-3C08FD9096FA}"/>
                    </a:ext>
                  </a:extLst>
                </p14:cNvPr>
                <p14:cNvContentPartPr/>
                <p14:nvPr/>
              </p14:nvContentPartPr>
              <p14:xfrm>
                <a:off x="666653" y="2002253"/>
                <a:ext cx="300240" cy="1548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7B84130-9E3A-4A67-B95A-3C08FD9096F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48653" y="1984253"/>
                  <a:ext cx="3358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14D7360-2FA9-459F-A854-57BD30D67225}"/>
                    </a:ext>
                  </a:extLst>
                </p14:cNvPr>
                <p14:cNvContentPartPr/>
                <p14:nvPr/>
              </p14:nvContentPartPr>
              <p14:xfrm>
                <a:off x="982733" y="1984973"/>
                <a:ext cx="360" cy="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14D7360-2FA9-459F-A854-57BD30D6722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65093" y="19673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A2870CF-6C92-4B2E-B35F-3D11B7205259}"/>
                    </a:ext>
                  </a:extLst>
                </p14:cNvPr>
                <p14:cNvContentPartPr/>
                <p14:nvPr/>
              </p14:nvContentPartPr>
              <p14:xfrm>
                <a:off x="1030613" y="2041133"/>
                <a:ext cx="57240" cy="55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A2870CF-6C92-4B2E-B35F-3D11B720525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12613" y="2023493"/>
                  <a:ext cx="928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919BC4E-85A2-4E78-BFCD-27FE7044EEA8}"/>
                    </a:ext>
                  </a:extLst>
                </p14:cNvPr>
                <p14:cNvContentPartPr/>
                <p14:nvPr/>
              </p14:nvContentPartPr>
              <p14:xfrm>
                <a:off x="1047893" y="2023853"/>
                <a:ext cx="160200" cy="91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919BC4E-85A2-4E78-BFCD-27FE7044EEA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30253" y="2005853"/>
                  <a:ext cx="1958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5344333-3330-4C73-9359-2B5A610EDF1B}"/>
                    </a:ext>
                  </a:extLst>
                </p14:cNvPr>
                <p14:cNvContentPartPr/>
                <p14:nvPr/>
              </p14:nvContentPartPr>
              <p14:xfrm>
                <a:off x="1230413" y="1984973"/>
                <a:ext cx="158760" cy="3106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5344333-3330-4C73-9359-2B5A610EDF1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212773" y="1967333"/>
                  <a:ext cx="194400" cy="34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D65CB95C-BD9D-4F44-B718-E6FDDEDAA653}"/>
              </a:ext>
            </a:extLst>
          </p:cNvPr>
          <p:cNvGrpSpPr/>
          <p:nvPr/>
        </p:nvGrpSpPr>
        <p:grpSpPr>
          <a:xfrm>
            <a:off x="3317693" y="2361533"/>
            <a:ext cx="1630440" cy="1046520"/>
            <a:chOff x="3317693" y="2361533"/>
            <a:chExt cx="1630440" cy="104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2850039-1150-43D4-9D69-551493D62A55}"/>
                    </a:ext>
                  </a:extLst>
                </p14:cNvPr>
                <p14:cNvContentPartPr/>
                <p14:nvPr/>
              </p14:nvContentPartPr>
              <p14:xfrm>
                <a:off x="3935453" y="2361533"/>
                <a:ext cx="66960" cy="236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2850039-1150-43D4-9D69-551493D62A5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17453" y="2343893"/>
                  <a:ext cx="1026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3F353A9-379A-4C38-8125-6C3C16E84532}"/>
                    </a:ext>
                  </a:extLst>
                </p14:cNvPr>
                <p14:cNvContentPartPr/>
                <p14:nvPr/>
              </p14:nvContentPartPr>
              <p14:xfrm>
                <a:off x="3865973" y="2505893"/>
                <a:ext cx="144000" cy="1180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3F353A9-379A-4C38-8125-6C3C16E8453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48333" y="2488253"/>
                  <a:ext cx="179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5B80CCC-B135-4BA8-9BD6-5FF4F3180F08}"/>
                    </a:ext>
                  </a:extLst>
                </p14:cNvPr>
                <p14:cNvContentPartPr/>
                <p14:nvPr/>
              </p14:nvContentPartPr>
              <p14:xfrm>
                <a:off x="3317693" y="2698853"/>
                <a:ext cx="120960" cy="2019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5B80CCC-B135-4BA8-9BD6-5FF4F3180F0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300053" y="2680853"/>
                  <a:ext cx="1566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7435CCA-EF37-41D4-88B7-19C70675E240}"/>
                    </a:ext>
                  </a:extLst>
                </p14:cNvPr>
                <p14:cNvContentPartPr/>
                <p14:nvPr/>
              </p14:nvContentPartPr>
              <p14:xfrm>
                <a:off x="3463133" y="2706053"/>
                <a:ext cx="113040" cy="139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7435CCA-EF37-41D4-88B7-19C70675E24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445493" y="2688053"/>
                  <a:ext cx="148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150F6BE-9B5F-4160-8FDB-41EE4DA07BE6}"/>
                    </a:ext>
                  </a:extLst>
                </p14:cNvPr>
                <p14:cNvContentPartPr/>
                <p14:nvPr/>
              </p14:nvContentPartPr>
              <p14:xfrm>
                <a:off x="3583373" y="2743493"/>
                <a:ext cx="125280" cy="92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150F6BE-9B5F-4160-8FDB-41EE4DA07BE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565733" y="2725493"/>
                  <a:ext cx="160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18EDCE3-C6ED-4C9E-9577-53FD751ACB59}"/>
                    </a:ext>
                  </a:extLst>
                </p14:cNvPr>
                <p14:cNvContentPartPr/>
                <p14:nvPr/>
              </p14:nvContentPartPr>
              <p14:xfrm>
                <a:off x="3736013" y="2661773"/>
                <a:ext cx="167040" cy="2962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18EDCE3-C6ED-4C9E-9577-53FD751ACB5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718013" y="2644133"/>
                  <a:ext cx="2026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96C7C7A-869A-47B1-B6CD-E08A8FC13552}"/>
                    </a:ext>
                  </a:extLst>
                </p14:cNvPr>
                <p14:cNvContentPartPr/>
                <p14:nvPr/>
              </p14:nvContentPartPr>
              <p14:xfrm>
                <a:off x="3895493" y="2766893"/>
                <a:ext cx="65160" cy="90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96C7C7A-869A-47B1-B6CD-E08A8FC1355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877853" y="2749253"/>
                  <a:ext cx="100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8442F9B-47AC-441D-A0AA-6494601E147B}"/>
                    </a:ext>
                  </a:extLst>
                </p14:cNvPr>
                <p14:cNvContentPartPr/>
                <p14:nvPr/>
              </p14:nvContentPartPr>
              <p14:xfrm>
                <a:off x="3987653" y="2764733"/>
                <a:ext cx="120600" cy="1062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8442F9B-47AC-441D-A0AA-6494601E147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970013" y="2746733"/>
                  <a:ext cx="156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E8AFD09-8BBC-48BB-97B1-E6E215846F58}"/>
                    </a:ext>
                  </a:extLst>
                </p14:cNvPr>
                <p14:cNvContentPartPr/>
                <p14:nvPr/>
              </p14:nvContentPartPr>
              <p14:xfrm>
                <a:off x="4138853" y="2779133"/>
                <a:ext cx="501840" cy="164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E8AFD09-8BBC-48BB-97B1-E6E215846F5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120853" y="2761493"/>
                  <a:ext cx="5374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C082490-772F-4245-8717-1183243CF967}"/>
                    </a:ext>
                  </a:extLst>
                </p14:cNvPr>
                <p14:cNvContentPartPr/>
                <p14:nvPr/>
              </p14:nvContentPartPr>
              <p14:xfrm>
                <a:off x="4670573" y="2854013"/>
                <a:ext cx="277560" cy="1800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C082490-772F-4245-8717-1183243CF96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652573" y="2836373"/>
                  <a:ext cx="3132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B8D787A-DF0D-4BA5-8F09-FB05BB5F3977}"/>
                    </a:ext>
                  </a:extLst>
                </p14:cNvPr>
                <p14:cNvContentPartPr/>
                <p14:nvPr/>
              </p14:nvContentPartPr>
              <p14:xfrm>
                <a:off x="3597413" y="3111413"/>
                <a:ext cx="414000" cy="194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B8D787A-DF0D-4BA5-8F09-FB05BB5F397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579773" y="3093773"/>
                  <a:ext cx="4496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017C37F-8B18-4A58-BF04-D6AB17F49F60}"/>
                    </a:ext>
                  </a:extLst>
                </p14:cNvPr>
                <p14:cNvContentPartPr/>
                <p14:nvPr/>
              </p14:nvContentPartPr>
              <p14:xfrm>
                <a:off x="4088453" y="3223373"/>
                <a:ext cx="160200" cy="1144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017C37F-8B18-4A58-BF04-D6AB17F49F6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070453" y="3205373"/>
                  <a:ext cx="1958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E88E887-51B2-40F6-B127-E0037D7C4EAB}"/>
                    </a:ext>
                  </a:extLst>
                </p14:cNvPr>
                <p14:cNvContentPartPr/>
                <p14:nvPr/>
              </p14:nvContentPartPr>
              <p14:xfrm>
                <a:off x="4295093" y="3235253"/>
                <a:ext cx="19440" cy="961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E88E887-51B2-40F6-B127-E0037D7C4EA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77093" y="3217613"/>
                  <a:ext cx="55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99BA9E0-E473-466F-8551-1076EC950053}"/>
                    </a:ext>
                  </a:extLst>
                </p14:cNvPr>
                <p14:cNvContentPartPr/>
                <p14:nvPr/>
              </p14:nvContentPartPr>
              <p14:xfrm>
                <a:off x="4402013" y="3286733"/>
                <a:ext cx="106920" cy="932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99BA9E0-E473-466F-8551-1076EC95005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384013" y="3269093"/>
                  <a:ext cx="142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8FC644B-838F-42B4-A92F-567AEABD2A9E}"/>
                    </a:ext>
                  </a:extLst>
                </p14:cNvPr>
                <p14:cNvContentPartPr/>
                <p14:nvPr/>
              </p14:nvContentPartPr>
              <p14:xfrm>
                <a:off x="4574453" y="3309053"/>
                <a:ext cx="351720" cy="99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8FC644B-838F-42B4-A92F-567AEABD2A9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556453" y="3291413"/>
                  <a:ext cx="38736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795856CB-317C-4888-B14C-D39E382DA0A0}"/>
              </a:ext>
            </a:extLst>
          </p:cNvPr>
          <p:cNvGrpSpPr/>
          <p:nvPr/>
        </p:nvGrpSpPr>
        <p:grpSpPr>
          <a:xfrm>
            <a:off x="3945533" y="1550453"/>
            <a:ext cx="147600" cy="210960"/>
            <a:chOff x="3945533" y="1550453"/>
            <a:chExt cx="147600" cy="2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65CCB71-9436-484C-AFFE-E003FB499986}"/>
                    </a:ext>
                  </a:extLst>
                </p14:cNvPr>
                <p14:cNvContentPartPr/>
                <p14:nvPr/>
              </p14:nvContentPartPr>
              <p14:xfrm>
                <a:off x="4003133" y="1550453"/>
                <a:ext cx="6480" cy="210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65CCB71-9436-484C-AFFE-E003FB49998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985133" y="1532813"/>
                  <a:ext cx="421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B9DF436-C29D-4B35-AABF-7D9CA99FBB25}"/>
                    </a:ext>
                  </a:extLst>
                </p14:cNvPr>
                <p14:cNvContentPartPr/>
                <p14:nvPr/>
              </p14:nvContentPartPr>
              <p14:xfrm>
                <a:off x="3945533" y="1609853"/>
                <a:ext cx="147600" cy="1422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B9DF436-C29D-4B35-AABF-7D9CA99FBB2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927893" y="1591853"/>
                  <a:ext cx="183240" cy="177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18105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1B01C-0495-4BC0-8024-A031F7857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Ridge regression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C2E57-A998-44E5-9058-438C57A1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29D38D-81B9-4966-8ED1-F3A9097CC9DC}"/>
              </a:ext>
            </a:extLst>
          </p:cNvPr>
          <p:cNvGrpSpPr/>
          <p:nvPr/>
        </p:nvGrpSpPr>
        <p:grpSpPr>
          <a:xfrm>
            <a:off x="755576" y="1779662"/>
            <a:ext cx="177840" cy="614880"/>
            <a:chOff x="791833" y="1623490"/>
            <a:chExt cx="177840" cy="61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0631B9F-A2BC-4A91-BEC5-4E685D48AE86}"/>
                    </a:ext>
                  </a:extLst>
                </p14:cNvPr>
                <p14:cNvContentPartPr/>
                <p14:nvPr/>
              </p14:nvContentPartPr>
              <p14:xfrm>
                <a:off x="791833" y="1802410"/>
                <a:ext cx="172080" cy="435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0631B9F-A2BC-4A91-BEC5-4E685D48AE8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4193" y="1784770"/>
                  <a:ext cx="20772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6BFB316-B709-477C-B0D4-ED3215C4E5C4}"/>
                    </a:ext>
                  </a:extLst>
                </p14:cNvPr>
                <p14:cNvContentPartPr/>
                <p14:nvPr/>
              </p14:nvContentPartPr>
              <p14:xfrm>
                <a:off x="811273" y="1623490"/>
                <a:ext cx="158400" cy="94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6BFB316-B709-477C-B0D4-ED3215C4E5C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3633" y="1605850"/>
                  <a:ext cx="19404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0E6E975-7041-4C36-9022-6C93D7503317}"/>
                  </a:ext>
                </a:extLst>
              </p14:cNvPr>
              <p14:cNvContentPartPr/>
              <p14:nvPr/>
            </p14:nvContentPartPr>
            <p14:xfrm>
              <a:off x="1172816" y="1974422"/>
              <a:ext cx="196200" cy="10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0E6E975-7041-4C36-9022-6C93D75033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4816" y="1956782"/>
                <a:ext cx="2318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9328F30-0288-44E4-A652-BCC7BB230580}"/>
                  </a:ext>
                </a:extLst>
              </p14:cNvPr>
              <p14:cNvContentPartPr/>
              <p14:nvPr/>
            </p14:nvContentPartPr>
            <p14:xfrm>
              <a:off x="1225376" y="2121302"/>
              <a:ext cx="155880" cy="3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9328F30-0288-44E4-A652-BCC7BB2305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07736" y="2103662"/>
                <a:ext cx="191520" cy="3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18478919-1480-4330-A2E7-B3C2C7DF60B0}"/>
              </a:ext>
            </a:extLst>
          </p:cNvPr>
          <p:cNvGrpSpPr/>
          <p:nvPr/>
        </p:nvGrpSpPr>
        <p:grpSpPr>
          <a:xfrm>
            <a:off x="1709936" y="1876502"/>
            <a:ext cx="303480" cy="340560"/>
            <a:chOff x="1746193" y="1720330"/>
            <a:chExt cx="30348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5818E34-E914-482F-A1B3-31D141E61B84}"/>
                    </a:ext>
                  </a:extLst>
                </p14:cNvPr>
                <p14:cNvContentPartPr/>
                <p14:nvPr/>
              </p14:nvContentPartPr>
              <p14:xfrm>
                <a:off x="1778953" y="1720330"/>
                <a:ext cx="139320" cy="281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5818E34-E914-482F-A1B3-31D141E61B8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60953" y="1702690"/>
                  <a:ext cx="1749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EA1B093-C5D7-4EC1-A164-44DF6758AB4C}"/>
                    </a:ext>
                  </a:extLst>
                </p14:cNvPr>
                <p14:cNvContentPartPr/>
                <p14:nvPr/>
              </p14:nvContentPartPr>
              <p14:xfrm>
                <a:off x="1746193" y="1866490"/>
                <a:ext cx="167040" cy="15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EA1B093-C5D7-4EC1-A164-44DF6758AB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28553" y="1848850"/>
                  <a:ext cx="202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968DDEC-7233-473E-B577-C34E6CE01F15}"/>
                    </a:ext>
                  </a:extLst>
                </p14:cNvPr>
                <p14:cNvContentPartPr/>
                <p14:nvPr/>
              </p14:nvContentPartPr>
              <p14:xfrm>
                <a:off x="1960033" y="1959370"/>
                <a:ext cx="89640" cy="101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968DDEC-7233-473E-B577-C34E6CE01F1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42033" y="1941370"/>
                  <a:ext cx="12528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AEB604-3505-484E-805D-F077042F672B}"/>
              </a:ext>
            </a:extLst>
          </p:cNvPr>
          <p:cNvGrpSpPr/>
          <p:nvPr/>
        </p:nvGrpSpPr>
        <p:grpSpPr>
          <a:xfrm>
            <a:off x="2182976" y="1877942"/>
            <a:ext cx="119880" cy="244440"/>
            <a:chOff x="2219233" y="1721770"/>
            <a:chExt cx="11988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BC7B231-B33C-4F0F-A81F-EF44E9BB0BC6}"/>
                    </a:ext>
                  </a:extLst>
                </p14:cNvPr>
                <p14:cNvContentPartPr/>
                <p14:nvPr/>
              </p14:nvContentPartPr>
              <p14:xfrm>
                <a:off x="2244073" y="1721770"/>
                <a:ext cx="39600" cy="244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BC7B231-B33C-4F0F-A81F-EF44E9BB0BC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26433" y="1704130"/>
                  <a:ext cx="752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EC938B6-C5FC-46FA-80C6-EE47E536E68C}"/>
                    </a:ext>
                  </a:extLst>
                </p14:cNvPr>
                <p14:cNvContentPartPr/>
                <p14:nvPr/>
              </p14:nvContentPartPr>
              <p14:xfrm>
                <a:off x="2219233" y="1824370"/>
                <a:ext cx="119880" cy="28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EC938B6-C5FC-46FA-80C6-EE47E536E68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01233" y="1806730"/>
                  <a:ext cx="15552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B18123E-16CC-4602-8243-4EB4644D9EAA}"/>
              </a:ext>
            </a:extLst>
          </p:cNvPr>
          <p:cNvGrpSpPr/>
          <p:nvPr/>
        </p:nvGrpSpPr>
        <p:grpSpPr>
          <a:xfrm>
            <a:off x="2564576" y="1898462"/>
            <a:ext cx="697680" cy="281520"/>
            <a:chOff x="2600833" y="1742290"/>
            <a:chExt cx="697680" cy="28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B90B295-A6F0-46C9-BD9E-8DD8E34FE0A5}"/>
                    </a:ext>
                  </a:extLst>
                </p14:cNvPr>
                <p14:cNvContentPartPr/>
                <p14:nvPr/>
              </p14:nvContentPartPr>
              <p14:xfrm>
                <a:off x="2640073" y="1742290"/>
                <a:ext cx="151920" cy="222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B90B295-A6F0-46C9-BD9E-8DD8E34FE0A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22073" y="1724290"/>
                  <a:ext cx="1875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941BC20-9050-43C6-84B9-6D7B5E7662F9}"/>
                    </a:ext>
                  </a:extLst>
                </p14:cNvPr>
                <p14:cNvContentPartPr/>
                <p14:nvPr/>
              </p14:nvContentPartPr>
              <p14:xfrm>
                <a:off x="2600833" y="1902130"/>
                <a:ext cx="153360" cy="6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941BC20-9050-43C6-84B9-6D7B5E7662F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82833" y="1884130"/>
                  <a:ext cx="1890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91F5867-EDD8-410C-88FF-E30D9E405FC0}"/>
                    </a:ext>
                  </a:extLst>
                </p14:cNvPr>
                <p14:cNvContentPartPr/>
                <p14:nvPr/>
              </p14:nvContentPartPr>
              <p14:xfrm>
                <a:off x="2812513" y="1862890"/>
                <a:ext cx="61560" cy="160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91F5867-EDD8-410C-88FF-E30D9E405FC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94513" y="1844890"/>
                  <a:ext cx="97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4E721C5-4E2A-407C-BDC6-766D75A6C77E}"/>
                    </a:ext>
                  </a:extLst>
                </p14:cNvPr>
                <p14:cNvContentPartPr/>
                <p14:nvPr/>
              </p14:nvContentPartPr>
              <p14:xfrm>
                <a:off x="3036073" y="1792690"/>
                <a:ext cx="107640" cy="110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4E721C5-4E2A-407C-BDC6-766D75A6C77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18073" y="1775050"/>
                  <a:ext cx="143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203983B-3717-487F-BFD1-956F68220F1E}"/>
                    </a:ext>
                  </a:extLst>
                </p14:cNvPr>
                <p14:cNvContentPartPr/>
                <p14:nvPr/>
              </p14:nvContentPartPr>
              <p14:xfrm>
                <a:off x="3032473" y="1822930"/>
                <a:ext cx="141840" cy="127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203983B-3717-487F-BFD1-956F68220F1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14833" y="1804930"/>
                  <a:ext cx="1774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550C6B4-14C7-44E2-AFF3-481FB2AD535A}"/>
                    </a:ext>
                  </a:extLst>
                </p14:cNvPr>
                <p14:cNvContentPartPr/>
                <p14:nvPr/>
              </p14:nvContentPartPr>
              <p14:xfrm>
                <a:off x="3224353" y="1869730"/>
                <a:ext cx="74160" cy="138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550C6B4-14C7-44E2-AFF3-481FB2AD535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06353" y="1851730"/>
                  <a:ext cx="10980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EF917B8-F59F-4FB3-A2A1-F11273522A59}"/>
              </a:ext>
            </a:extLst>
          </p:cNvPr>
          <p:cNvGrpSpPr/>
          <p:nvPr/>
        </p:nvGrpSpPr>
        <p:grpSpPr>
          <a:xfrm>
            <a:off x="3529376" y="1872902"/>
            <a:ext cx="210600" cy="239400"/>
            <a:chOff x="3565633" y="1716730"/>
            <a:chExt cx="21060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CDF222C-C7A6-4018-BA78-C2575758F920}"/>
                    </a:ext>
                  </a:extLst>
                </p14:cNvPr>
                <p14:cNvContentPartPr/>
                <p14:nvPr/>
              </p14:nvContentPartPr>
              <p14:xfrm>
                <a:off x="3644473" y="1716730"/>
                <a:ext cx="27360" cy="239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CDF222C-C7A6-4018-BA78-C2575758F92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26473" y="1698730"/>
                  <a:ext cx="630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821210A-C524-4CDB-9F74-204F253BDDE3}"/>
                    </a:ext>
                  </a:extLst>
                </p14:cNvPr>
                <p14:cNvContentPartPr/>
                <p14:nvPr/>
              </p14:nvContentPartPr>
              <p14:xfrm>
                <a:off x="3565633" y="1821490"/>
                <a:ext cx="210600" cy="56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821210A-C524-4CDB-9F74-204F253BDDE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47993" y="1803490"/>
                  <a:ext cx="24624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C4352BA-AEFA-4C59-B32A-F64068D30D8F}"/>
              </a:ext>
            </a:extLst>
          </p:cNvPr>
          <p:cNvGrpSpPr/>
          <p:nvPr/>
        </p:nvGrpSpPr>
        <p:grpSpPr>
          <a:xfrm>
            <a:off x="3949496" y="1892702"/>
            <a:ext cx="805680" cy="300960"/>
            <a:chOff x="3985753" y="1736530"/>
            <a:chExt cx="80568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10DD2DB-CCE8-4586-B1AF-3F08D5DB5FE2}"/>
                    </a:ext>
                  </a:extLst>
                </p14:cNvPr>
                <p14:cNvContentPartPr/>
                <p14:nvPr/>
              </p14:nvContentPartPr>
              <p14:xfrm>
                <a:off x="4047673" y="1736530"/>
                <a:ext cx="130320" cy="206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10DD2DB-CCE8-4586-B1AF-3F08D5DB5F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30033" y="1718890"/>
                  <a:ext cx="1659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7BE0F1D-312A-4AE6-8066-67852BC2551A}"/>
                    </a:ext>
                  </a:extLst>
                </p14:cNvPr>
                <p14:cNvContentPartPr/>
                <p14:nvPr/>
              </p14:nvContentPartPr>
              <p14:xfrm>
                <a:off x="3985753" y="1835530"/>
                <a:ext cx="189360" cy="8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7BE0F1D-312A-4AE6-8066-67852BC255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68113" y="1817890"/>
                  <a:ext cx="225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BC4E1AF-655C-47BF-811B-5E3C81F168BB}"/>
                    </a:ext>
                  </a:extLst>
                </p14:cNvPr>
                <p14:cNvContentPartPr/>
                <p14:nvPr/>
              </p14:nvContentPartPr>
              <p14:xfrm>
                <a:off x="4257193" y="1879090"/>
                <a:ext cx="84960" cy="158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BC4E1AF-655C-47BF-811B-5E3C81F168B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39193" y="1861450"/>
                  <a:ext cx="120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304E4BC-C5A9-4023-B919-34E46B1E0493}"/>
                    </a:ext>
                  </a:extLst>
                </p14:cNvPr>
                <p14:cNvContentPartPr/>
                <p14:nvPr/>
              </p14:nvContentPartPr>
              <p14:xfrm>
                <a:off x="4475713" y="1802410"/>
                <a:ext cx="124560" cy="95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304E4BC-C5A9-4023-B919-34E46B1E049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458073" y="1784770"/>
                  <a:ext cx="160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18BDE64-A41C-4924-84B1-847D05C6DA1E}"/>
                    </a:ext>
                  </a:extLst>
                </p14:cNvPr>
                <p14:cNvContentPartPr/>
                <p14:nvPr/>
              </p14:nvContentPartPr>
              <p14:xfrm>
                <a:off x="4465273" y="1786570"/>
                <a:ext cx="168480" cy="132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18BDE64-A41C-4924-84B1-847D05C6DA1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47633" y="1768930"/>
                  <a:ext cx="2041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08EEE1A-CB26-4C9A-AE82-3680AA438E7F}"/>
                    </a:ext>
                  </a:extLst>
                </p14:cNvPr>
                <p14:cNvContentPartPr/>
                <p14:nvPr/>
              </p14:nvContentPartPr>
              <p14:xfrm>
                <a:off x="4708993" y="1858570"/>
                <a:ext cx="82440" cy="144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08EEE1A-CB26-4C9A-AE82-3680AA438E7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90993" y="1840570"/>
                  <a:ext cx="11808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832E23D-231D-4830-AD22-88A0D4AB75C2}"/>
              </a:ext>
            </a:extLst>
          </p:cNvPr>
          <p:cNvGrpSpPr/>
          <p:nvPr/>
        </p:nvGrpSpPr>
        <p:grpSpPr>
          <a:xfrm>
            <a:off x="5050016" y="1850942"/>
            <a:ext cx="560520" cy="205200"/>
            <a:chOff x="5086273" y="1694770"/>
            <a:chExt cx="56052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29ABD67-800E-49F5-AD8E-D7C4FE15E4D9}"/>
                    </a:ext>
                  </a:extLst>
                </p14:cNvPr>
                <p14:cNvContentPartPr/>
                <p14:nvPr/>
              </p14:nvContentPartPr>
              <p14:xfrm>
                <a:off x="5144233" y="1694770"/>
                <a:ext cx="14760" cy="205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29ABD67-800E-49F5-AD8E-D7C4FE15E4D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26233" y="1677130"/>
                  <a:ext cx="504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1C26F2E-08CD-4391-B510-3BFA4FFBCFD4}"/>
                    </a:ext>
                  </a:extLst>
                </p14:cNvPr>
                <p14:cNvContentPartPr/>
                <p14:nvPr/>
              </p14:nvContentPartPr>
              <p14:xfrm>
                <a:off x="5086273" y="1799530"/>
                <a:ext cx="140040" cy="27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1C26F2E-08CD-4391-B510-3BFA4FFBCFD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68633" y="1781530"/>
                  <a:ext cx="1756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B60A868-4371-4549-A501-842734D90683}"/>
                    </a:ext>
                  </a:extLst>
                </p14:cNvPr>
                <p14:cNvContentPartPr/>
                <p14:nvPr/>
              </p14:nvContentPartPr>
              <p14:xfrm>
                <a:off x="5369953" y="1834090"/>
                <a:ext cx="119880" cy="14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B60A868-4371-4549-A501-842734D9068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52313" y="1816450"/>
                  <a:ext cx="1555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2000A32-74F9-42B4-BF34-9085DF7AF982}"/>
                    </a:ext>
                  </a:extLst>
                </p14:cNvPr>
                <p14:cNvContentPartPr/>
                <p14:nvPr/>
              </p14:nvContentPartPr>
              <p14:xfrm>
                <a:off x="5600353" y="1853170"/>
                <a:ext cx="46440" cy="10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2000A32-74F9-42B4-BF34-9085DF7AF98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82353" y="1835170"/>
                  <a:ext cx="8208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C8662CA-F52A-468F-A20C-7007E204DC6F}"/>
                  </a:ext>
                </a:extLst>
              </p14:cNvPr>
              <p14:cNvContentPartPr/>
              <p14:nvPr/>
            </p14:nvContentPartPr>
            <p14:xfrm>
              <a:off x="5802776" y="1846622"/>
              <a:ext cx="185040" cy="2055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C8662CA-F52A-468F-A20C-7007E204DC6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785136" y="1828622"/>
                <a:ext cx="220680" cy="24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3FD209B7-B74B-4780-B44F-44F4718C50A3}"/>
              </a:ext>
            </a:extLst>
          </p:cNvPr>
          <p:cNvGrpSpPr/>
          <p:nvPr/>
        </p:nvGrpSpPr>
        <p:grpSpPr>
          <a:xfrm>
            <a:off x="6139016" y="1878662"/>
            <a:ext cx="699480" cy="246600"/>
            <a:chOff x="6175273" y="1722490"/>
            <a:chExt cx="69948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F8FF534-FF60-49AA-A30C-B56AF1005E57}"/>
                    </a:ext>
                  </a:extLst>
                </p14:cNvPr>
                <p14:cNvContentPartPr/>
                <p14:nvPr/>
              </p14:nvContentPartPr>
              <p14:xfrm>
                <a:off x="6191833" y="1722490"/>
                <a:ext cx="98280" cy="220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F8FF534-FF60-49AA-A30C-B56AF1005E5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74193" y="1704490"/>
                  <a:ext cx="1339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D79FB9B-1346-41ED-85E8-46F4E96F4C83}"/>
                    </a:ext>
                  </a:extLst>
                </p14:cNvPr>
                <p14:cNvContentPartPr/>
                <p14:nvPr/>
              </p14:nvContentPartPr>
              <p14:xfrm>
                <a:off x="6175273" y="1851370"/>
                <a:ext cx="91440" cy="5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D79FB9B-1346-41ED-85E8-46F4E96F4C8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57273" y="1833730"/>
                  <a:ext cx="127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BCEFFDB-7E87-49C0-8646-9902BE341883}"/>
                    </a:ext>
                  </a:extLst>
                </p14:cNvPr>
                <p14:cNvContentPartPr/>
                <p14:nvPr/>
              </p14:nvContentPartPr>
              <p14:xfrm>
                <a:off x="6338353" y="1867930"/>
                <a:ext cx="106560" cy="101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BCEFFDB-7E87-49C0-8646-9902BE34188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20713" y="1850290"/>
                  <a:ext cx="142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CBAE354-1CE4-4B0A-8BA2-8ADC1B95842A}"/>
                    </a:ext>
                  </a:extLst>
                </p14:cNvPr>
                <p14:cNvContentPartPr/>
                <p14:nvPr/>
              </p14:nvContentPartPr>
              <p14:xfrm>
                <a:off x="6597193" y="1781530"/>
                <a:ext cx="135360" cy="100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CBAE354-1CE4-4B0A-8BA2-8ADC1B95842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79193" y="1763530"/>
                  <a:ext cx="1710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4DDA3CB-C7B9-4D15-AD79-833690C9B819}"/>
                    </a:ext>
                  </a:extLst>
                </p14:cNvPr>
                <p14:cNvContentPartPr/>
                <p14:nvPr/>
              </p14:nvContentPartPr>
              <p14:xfrm>
                <a:off x="6607993" y="1782970"/>
                <a:ext cx="155160" cy="110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4DDA3CB-C7B9-4D15-AD79-833690C9B81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89993" y="1764970"/>
                  <a:ext cx="190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3283E98-AEE2-480F-AA51-CF091E478CDB}"/>
                    </a:ext>
                  </a:extLst>
                </p14:cNvPr>
                <p14:cNvContentPartPr/>
                <p14:nvPr/>
              </p14:nvContentPartPr>
              <p14:xfrm>
                <a:off x="6783673" y="1817530"/>
                <a:ext cx="91080" cy="146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3283E98-AEE2-480F-AA51-CF091E478CD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766033" y="1799890"/>
                  <a:ext cx="126720" cy="18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E842155-369B-4363-A5E3-E78C8B5B74FD}"/>
                  </a:ext>
                </a:extLst>
              </p14:cNvPr>
              <p14:cNvContentPartPr/>
              <p14:nvPr/>
            </p14:nvContentPartPr>
            <p14:xfrm>
              <a:off x="7230896" y="1741862"/>
              <a:ext cx="142200" cy="426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E842155-369B-4363-A5E3-E78C8B5B74F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212896" y="1723862"/>
                <a:ext cx="177840" cy="46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DA7C4BA-F6EE-4546-BC76-616E808D3F42}"/>
              </a:ext>
            </a:extLst>
          </p:cNvPr>
          <p:cNvGrpSpPr/>
          <p:nvPr/>
        </p:nvGrpSpPr>
        <p:grpSpPr>
          <a:xfrm>
            <a:off x="3346866" y="2622802"/>
            <a:ext cx="119160" cy="203760"/>
            <a:chOff x="2969833" y="2421610"/>
            <a:chExt cx="11916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60A7820-7818-473B-ADD4-B65FFA228BDB}"/>
                    </a:ext>
                  </a:extLst>
                </p14:cNvPr>
                <p14:cNvContentPartPr/>
                <p14:nvPr/>
              </p14:nvContentPartPr>
              <p14:xfrm>
                <a:off x="3006553" y="2421610"/>
                <a:ext cx="11520" cy="203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60A7820-7818-473B-ADD4-B65FFA228BD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988553" y="2403970"/>
                  <a:ext cx="47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AE98031-97D2-443C-8119-43421BF97383}"/>
                    </a:ext>
                  </a:extLst>
                </p14:cNvPr>
                <p14:cNvContentPartPr/>
                <p14:nvPr/>
              </p14:nvContentPartPr>
              <p14:xfrm>
                <a:off x="2969833" y="2515930"/>
                <a:ext cx="119160" cy="25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AE98031-97D2-443C-8119-43421BF9738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51833" y="2497930"/>
                  <a:ext cx="15480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CBDA8D3-9ABC-4A8F-B982-E94FD404E67D}"/>
              </a:ext>
            </a:extLst>
          </p:cNvPr>
          <p:cNvGrpSpPr/>
          <p:nvPr/>
        </p:nvGrpSpPr>
        <p:grpSpPr>
          <a:xfrm>
            <a:off x="3752946" y="2660962"/>
            <a:ext cx="921240" cy="327960"/>
            <a:chOff x="3375913" y="2459770"/>
            <a:chExt cx="921240" cy="32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3C5B3F0-588A-492C-9094-5EBAD93E7646}"/>
                    </a:ext>
                  </a:extLst>
                </p14:cNvPr>
                <p14:cNvContentPartPr/>
                <p14:nvPr/>
              </p14:nvContentPartPr>
              <p14:xfrm>
                <a:off x="3376273" y="2459770"/>
                <a:ext cx="93960" cy="215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3C5B3F0-588A-492C-9094-5EBAD93E764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58633" y="2441770"/>
                  <a:ext cx="1296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8083DE7-9CEF-41A1-867D-60B0F54D11D9}"/>
                    </a:ext>
                  </a:extLst>
                </p14:cNvPr>
                <p14:cNvContentPartPr/>
                <p14:nvPr/>
              </p14:nvContentPartPr>
              <p14:xfrm>
                <a:off x="3375913" y="2582170"/>
                <a:ext cx="107640" cy="298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8083DE7-9CEF-41A1-867D-60B0F54D11D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57913" y="2564170"/>
                  <a:ext cx="143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5D13E29-BDEA-4145-B0D2-6255FE322B3F}"/>
                    </a:ext>
                  </a:extLst>
                </p14:cNvPr>
                <p14:cNvContentPartPr/>
                <p14:nvPr/>
              </p14:nvContentPartPr>
              <p14:xfrm>
                <a:off x="3521353" y="2600170"/>
                <a:ext cx="69120" cy="1519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5D13E29-BDEA-4145-B0D2-6255FE322B3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03713" y="2582530"/>
                  <a:ext cx="1047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B273295-60C7-48FF-961F-C12B119DA98C}"/>
                    </a:ext>
                  </a:extLst>
                </p14:cNvPr>
                <p14:cNvContentPartPr/>
                <p14:nvPr/>
              </p14:nvContentPartPr>
              <p14:xfrm>
                <a:off x="3655273" y="2648410"/>
                <a:ext cx="21960" cy="113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B273295-60C7-48FF-961F-C12B119DA98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37633" y="2630410"/>
                  <a:ext cx="576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295A4D0-8E36-4D23-937F-BAE63C80DB2C}"/>
                    </a:ext>
                  </a:extLst>
                </p14:cNvPr>
                <p14:cNvContentPartPr/>
                <p14:nvPr/>
              </p14:nvContentPartPr>
              <p14:xfrm>
                <a:off x="3642673" y="2700250"/>
                <a:ext cx="118440" cy="9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295A4D0-8E36-4D23-937F-BAE63C80DB2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25033" y="2682610"/>
                  <a:ext cx="1540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F3C5066-B8D2-47C5-A69D-806550AAC8B4}"/>
                    </a:ext>
                  </a:extLst>
                </p14:cNvPr>
                <p14:cNvContentPartPr/>
                <p14:nvPr/>
              </p14:nvContentPartPr>
              <p14:xfrm>
                <a:off x="3801073" y="2664250"/>
                <a:ext cx="107640" cy="123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F3C5066-B8D2-47C5-A69D-806550AAC8B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83073" y="2646250"/>
                  <a:ext cx="1432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307752E-AAB6-4A7D-AC51-7C2C6C5217A0}"/>
                    </a:ext>
                  </a:extLst>
                </p14:cNvPr>
                <p14:cNvContentPartPr/>
                <p14:nvPr/>
              </p14:nvContentPartPr>
              <p14:xfrm>
                <a:off x="4026793" y="2464450"/>
                <a:ext cx="92880" cy="115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307752E-AAB6-4A7D-AC51-7C2C6C5217A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09153" y="2446810"/>
                  <a:ext cx="128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76C390C-23A0-433B-A0BC-71432344E9C8}"/>
                    </a:ext>
                  </a:extLst>
                </p14:cNvPr>
                <p14:cNvContentPartPr/>
                <p14:nvPr/>
              </p14:nvContentPartPr>
              <p14:xfrm>
                <a:off x="4036153" y="2471290"/>
                <a:ext cx="114840" cy="120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76C390C-23A0-433B-A0BC-71432344E9C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18153" y="2453650"/>
                  <a:ext cx="150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CC176C5-8DA7-4E78-9772-ACACDEB9C052}"/>
                    </a:ext>
                  </a:extLst>
                </p14:cNvPr>
                <p14:cNvContentPartPr/>
                <p14:nvPr/>
              </p14:nvContentPartPr>
              <p14:xfrm>
                <a:off x="4212553" y="2594410"/>
                <a:ext cx="84600" cy="104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CC176C5-8DA7-4E78-9772-ACACDEB9C05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94913" y="2576410"/>
                  <a:ext cx="12024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D2C2406-0A3D-4BCF-9D6E-B13E5CFF166A}"/>
              </a:ext>
            </a:extLst>
          </p:cNvPr>
          <p:cNvGrpSpPr/>
          <p:nvPr/>
        </p:nvGrpSpPr>
        <p:grpSpPr>
          <a:xfrm>
            <a:off x="4972266" y="2610922"/>
            <a:ext cx="105120" cy="224640"/>
            <a:chOff x="4595233" y="2409730"/>
            <a:chExt cx="10512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2F6743C-864D-4080-BB74-86FA76A4F26D}"/>
                    </a:ext>
                  </a:extLst>
                </p14:cNvPr>
                <p14:cNvContentPartPr/>
                <p14:nvPr/>
              </p14:nvContentPartPr>
              <p14:xfrm>
                <a:off x="4612153" y="2409730"/>
                <a:ext cx="50400" cy="224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2F6743C-864D-4080-BB74-86FA76A4F26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94513" y="2391730"/>
                  <a:ext cx="860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64E58FE-8DB3-43D6-9791-4CF511CFF683}"/>
                    </a:ext>
                  </a:extLst>
                </p14:cNvPr>
                <p14:cNvContentPartPr/>
                <p14:nvPr/>
              </p14:nvContentPartPr>
              <p14:xfrm>
                <a:off x="4595233" y="2512690"/>
                <a:ext cx="105120" cy="10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64E58FE-8DB3-43D6-9791-4CF511CFF68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77233" y="2495050"/>
                  <a:ext cx="14076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15F47AB-BB00-4487-9FC3-15D92092F21F}"/>
              </a:ext>
            </a:extLst>
          </p:cNvPr>
          <p:cNvGrpSpPr/>
          <p:nvPr/>
        </p:nvGrpSpPr>
        <p:grpSpPr>
          <a:xfrm>
            <a:off x="5280066" y="2790922"/>
            <a:ext cx="400680" cy="25920"/>
            <a:chOff x="4903033" y="2589730"/>
            <a:chExt cx="400680" cy="2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F190248-5603-4EA6-B984-CE16B3E12BB7}"/>
                    </a:ext>
                  </a:extLst>
                </p14:cNvPr>
                <p14:cNvContentPartPr/>
                <p14:nvPr/>
              </p14:nvContentPartPr>
              <p14:xfrm>
                <a:off x="4903033" y="2596570"/>
                <a:ext cx="13680" cy="19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F190248-5603-4EA6-B984-CE16B3E12BB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885393" y="2578570"/>
                  <a:ext cx="493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EBC807D-ACA9-44B9-A93C-AE457B4CAB83}"/>
                    </a:ext>
                  </a:extLst>
                </p14:cNvPr>
                <p14:cNvContentPartPr/>
                <p14:nvPr/>
              </p14:nvContentPartPr>
              <p14:xfrm>
                <a:off x="4964233" y="2589730"/>
                <a:ext cx="113400" cy="19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EBC807D-ACA9-44B9-A93C-AE457B4CAB8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46233" y="2571730"/>
                  <a:ext cx="149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A74DD69-EBFA-4F3C-A61B-12CABC730679}"/>
                    </a:ext>
                  </a:extLst>
                </p14:cNvPr>
                <p14:cNvContentPartPr/>
                <p14:nvPr/>
              </p14:nvContentPartPr>
              <p14:xfrm>
                <a:off x="5159353" y="2590450"/>
                <a:ext cx="144360" cy="1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A74DD69-EBFA-4F3C-A61B-12CABC73067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41353" y="2572450"/>
                  <a:ext cx="18000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A079225-C3A4-4B09-9291-753E0BC43B64}"/>
              </a:ext>
            </a:extLst>
          </p:cNvPr>
          <p:cNvGrpSpPr/>
          <p:nvPr/>
        </p:nvGrpSpPr>
        <p:grpSpPr>
          <a:xfrm>
            <a:off x="1640456" y="2570222"/>
            <a:ext cx="175320" cy="236880"/>
            <a:chOff x="1676713" y="2414050"/>
            <a:chExt cx="17532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BB9D945-3741-4144-BBD3-8D93A993F597}"/>
                    </a:ext>
                  </a:extLst>
                </p14:cNvPr>
                <p14:cNvContentPartPr/>
                <p14:nvPr/>
              </p14:nvContentPartPr>
              <p14:xfrm>
                <a:off x="1772113" y="2414050"/>
                <a:ext cx="33840" cy="236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BB9D945-3741-4144-BBD3-8D93A993F59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54113" y="2396410"/>
                  <a:ext cx="694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7B53896-D6F9-4A3A-89CA-47DA448434B7}"/>
                    </a:ext>
                  </a:extLst>
                </p14:cNvPr>
                <p14:cNvContentPartPr/>
                <p14:nvPr/>
              </p14:nvContentPartPr>
              <p14:xfrm>
                <a:off x="1676713" y="2524210"/>
                <a:ext cx="175320" cy="15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7B53896-D6F9-4A3A-89CA-47DA448434B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659073" y="2506210"/>
                  <a:ext cx="21096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9A70305-C05E-44E6-AACB-A6B52331F463}"/>
              </a:ext>
            </a:extLst>
          </p:cNvPr>
          <p:cNvGrpSpPr/>
          <p:nvPr/>
        </p:nvGrpSpPr>
        <p:grpSpPr>
          <a:xfrm>
            <a:off x="2105586" y="2537842"/>
            <a:ext cx="896040" cy="418300"/>
            <a:chOff x="2141843" y="2381670"/>
            <a:chExt cx="896040" cy="4183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5BD3E87-7B6D-4B4F-830E-C47041A35894}"/>
                    </a:ext>
                  </a:extLst>
                </p14:cNvPr>
                <p14:cNvContentPartPr/>
                <p14:nvPr/>
              </p14:nvContentPartPr>
              <p14:xfrm>
                <a:off x="2189003" y="2599110"/>
                <a:ext cx="360" cy="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5BD3E87-7B6D-4B4F-830E-C47041A3589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71003" y="25814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7332DAF-F8F3-4401-8191-1187552F3793}"/>
                    </a:ext>
                  </a:extLst>
                </p14:cNvPr>
                <p14:cNvContentPartPr/>
                <p14:nvPr/>
              </p14:nvContentPartPr>
              <p14:xfrm>
                <a:off x="2154083" y="2434950"/>
                <a:ext cx="117360" cy="236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7332DAF-F8F3-4401-8191-1187552F379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136443" y="2417310"/>
                  <a:ext cx="1530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6776A2E-E4BB-46D0-A5E0-34CCDF03C6D2}"/>
                    </a:ext>
                  </a:extLst>
                </p14:cNvPr>
                <p14:cNvContentPartPr/>
                <p14:nvPr/>
              </p14:nvContentPartPr>
              <p14:xfrm>
                <a:off x="2141843" y="2578950"/>
                <a:ext cx="115920" cy="1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6776A2E-E4BB-46D0-A5E0-34CCDF03C6D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124203" y="2560950"/>
                  <a:ext cx="151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BAA2898-1305-452F-A233-B0357C1E4445}"/>
                    </a:ext>
                  </a:extLst>
                </p14:cNvPr>
                <p14:cNvContentPartPr/>
                <p14:nvPr/>
              </p14:nvContentPartPr>
              <p14:xfrm>
                <a:off x="2703443" y="2505870"/>
                <a:ext cx="94320" cy="140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BAA2898-1305-452F-A233-B0357C1E444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85803" y="2487870"/>
                  <a:ext cx="1299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A461028-3E8F-40D4-B2D7-02BBE31AEB3B}"/>
                    </a:ext>
                  </a:extLst>
                </p14:cNvPr>
                <p14:cNvContentPartPr/>
                <p14:nvPr/>
              </p14:nvContentPartPr>
              <p14:xfrm>
                <a:off x="2683283" y="2556270"/>
                <a:ext cx="112680" cy="90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A461028-3E8F-40D4-B2D7-02BBE31AEB3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65643" y="2538630"/>
                  <a:ext cx="148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8430BC1-43B1-4AAD-AD5E-90D6BDFC794C}"/>
                    </a:ext>
                  </a:extLst>
                </p14:cNvPr>
                <p14:cNvContentPartPr/>
                <p14:nvPr/>
              </p14:nvContentPartPr>
              <p14:xfrm>
                <a:off x="2857163" y="2601270"/>
                <a:ext cx="43560" cy="95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8430BC1-43B1-4AAD-AD5E-90D6BDFC794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39163" y="2583630"/>
                  <a:ext cx="79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DD89D2E-2D20-4402-A9F8-7F36D22E8105}"/>
                    </a:ext>
                  </a:extLst>
                </p14:cNvPr>
                <p14:cNvContentPartPr/>
                <p14:nvPr/>
              </p14:nvContentPartPr>
              <p14:xfrm>
                <a:off x="2940323" y="2381670"/>
                <a:ext cx="97560" cy="122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DD89D2E-2D20-4402-A9F8-7F36D22E810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922683" y="2364030"/>
                  <a:ext cx="133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7F1C89B-83D9-414A-A255-168C10CE0564}"/>
                    </a:ext>
                  </a:extLst>
                </p14:cNvPr>
                <p14:cNvContentPartPr/>
                <p14:nvPr/>
              </p14:nvContentPartPr>
              <p14:xfrm>
                <a:off x="2287633" y="2635090"/>
                <a:ext cx="75960" cy="123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7F1C89B-83D9-414A-A255-168C10CE056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269993" y="2617090"/>
                  <a:ext cx="111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67D49BC-65A9-4F0D-9893-80187F168DA3}"/>
                    </a:ext>
                  </a:extLst>
                </p14:cNvPr>
                <p14:cNvContentPartPr/>
                <p14:nvPr/>
              </p14:nvContentPartPr>
              <p14:xfrm>
                <a:off x="2444953" y="2630410"/>
                <a:ext cx="8640" cy="120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67D49BC-65A9-4F0D-9893-80187F168DA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427313" y="2612410"/>
                  <a:ext cx="44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3B90180-A163-4BF8-9EA8-B246739B6BC6}"/>
                    </a:ext>
                  </a:extLst>
                </p14:cNvPr>
                <p14:cNvContentPartPr/>
                <p14:nvPr/>
              </p14:nvContentPartPr>
              <p14:xfrm>
                <a:off x="2426593" y="2692690"/>
                <a:ext cx="77400" cy="18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3B90180-A163-4BF8-9EA8-B246739B6BC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408953" y="2675050"/>
                  <a:ext cx="1130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D7AF09E-B77D-40C7-8CCE-5FF2632DC1C2}"/>
                    </a:ext>
                  </a:extLst>
                </p14:cNvPr>
                <p14:cNvContentPartPr/>
                <p14:nvPr/>
              </p14:nvContentPartPr>
              <p14:xfrm>
                <a:off x="2538913" y="2667850"/>
                <a:ext cx="70920" cy="1321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D7AF09E-B77D-40C7-8CCE-5FF2632DC1C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520913" y="2649850"/>
                  <a:ext cx="10656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B10FB7F-A956-4504-BD6D-7769183AEBB3}"/>
              </a:ext>
            </a:extLst>
          </p:cNvPr>
          <p:cNvGrpSpPr/>
          <p:nvPr/>
        </p:nvGrpSpPr>
        <p:grpSpPr>
          <a:xfrm>
            <a:off x="1552616" y="3307862"/>
            <a:ext cx="138600" cy="212400"/>
            <a:chOff x="1588873" y="3151690"/>
            <a:chExt cx="13860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95A6A0E-0DC8-467E-8461-98D8273CE3B4}"/>
                    </a:ext>
                  </a:extLst>
                </p14:cNvPr>
                <p14:cNvContentPartPr/>
                <p14:nvPr/>
              </p14:nvContentPartPr>
              <p14:xfrm>
                <a:off x="1645033" y="3151690"/>
                <a:ext cx="23040" cy="2124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95A6A0E-0DC8-467E-8461-98D8273CE3B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627033" y="3133690"/>
                  <a:ext cx="586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2E6A15A-6B0A-4BD9-8573-5B7FACA95C3F}"/>
                    </a:ext>
                  </a:extLst>
                </p14:cNvPr>
                <p14:cNvContentPartPr/>
                <p14:nvPr/>
              </p14:nvContentPartPr>
              <p14:xfrm>
                <a:off x="1588873" y="3242770"/>
                <a:ext cx="138600" cy="19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2E6A15A-6B0A-4BD9-8573-5B7FACA95C3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571233" y="3224770"/>
                  <a:ext cx="17424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68C67CD-FB4A-4D3B-BABA-4584BFB39114}"/>
              </a:ext>
            </a:extLst>
          </p:cNvPr>
          <p:cNvGrpSpPr/>
          <p:nvPr/>
        </p:nvGrpSpPr>
        <p:grpSpPr>
          <a:xfrm>
            <a:off x="5893856" y="2672102"/>
            <a:ext cx="136080" cy="158760"/>
            <a:chOff x="5930113" y="2515930"/>
            <a:chExt cx="136080" cy="15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83F7315-1186-4196-B96F-C35898105BFF}"/>
                    </a:ext>
                  </a:extLst>
                </p14:cNvPr>
                <p14:cNvContentPartPr/>
                <p14:nvPr/>
              </p14:nvContentPartPr>
              <p14:xfrm>
                <a:off x="5997793" y="2515930"/>
                <a:ext cx="6120" cy="158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83F7315-1186-4196-B96F-C35898105BF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980153" y="2497930"/>
                  <a:ext cx="417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B9E8A8E-1C41-4046-BDF5-D038204F305A}"/>
                    </a:ext>
                  </a:extLst>
                </p14:cNvPr>
                <p14:cNvContentPartPr/>
                <p14:nvPr/>
              </p14:nvContentPartPr>
              <p14:xfrm>
                <a:off x="5930113" y="2586490"/>
                <a:ext cx="136080" cy="32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B9E8A8E-1C41-4046-BDF5-D038204F305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912113" y="2568850"/>
                  <a:ext cx="17172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5C9B5BA9-EF2A-4944-86E7-1354167657C4}"/>
              </a:ext>
            </a:extLst>
          </p:cNvPr>
          <p:cNvGrpSpPr/>
          <p:nvPr/>
        </p:nvGrpSpPr>
        <p:grpSpPr>
          <a:xfrm>
            <a:off x="6180776" y="2633582"/>
            <a:ext cx="1270800" cy="339480"/>
            <a:chOff x="6217033" y="2477410"/>
            <a:chExt cx="127080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CF9B59D-FBBD-44BF-A513-B44ACCC94AA1}"/>
                    </a:ext>
                  </a:extLst>
                </p14:cNvPr>
                <p14:cNvContentPartPr/>
                <p14:nvPr/>
              </p14:nvContentPartPr>
              <p14:xfrm>
                <a:off x="6217033" y="2477410"/>
                <a:ext cx="105840" cy="2671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CF9B59D-FBBD-44BF-A513-B44ACCC94AA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199393" y="2459770"/>
                  <a:ext cx="1414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35CF896-126D-47BF-B669-72D38E16BA5E}"/>
                    </a:ext>
                  </a:extLst>
                </p14:cNvPr>
                <p14:cNvContentPartPr/>
                <p14:nvPr/>
              </p14:nvContentPartPr>
              <p14:xfrm>
                <a:off x="6217033" y="2598730"/>
                <a:ext cx="112680" cy="403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35CF896-126D-47BF-B669-72D38E16BA5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199393" y="2580730"/>
                  <a:ext cx="1483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3D6F585-F7CD-42F8-9EC3-00426F2F5371}"/>
                    </a:ext>
                  </a:extLst>
                </p14:cNvPr>
                <p14:cNvContentPartPr/>
                <p14:nvPr/>
              </p14:nvContentPartPr>
              <p14:xfrm>
                <a:off x="6346993" y="2811850"/>
                <a:ext cx="28800" cy="5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3D6F585-F7CD-42F8-9EC3-00426F2F537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28993" y="2793850"/>
                  <a:ext cx="644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2741343-6B96-4FC4-842C-8A7F3924C973}"/>
                    </a:ext>
                  </a:extLst>
                </p14:cNvPr>
                <p14:cNvContentPartPr/>
                <p14:nvPr/>
              </p14:nvContentPartPr>
              <p14:xfrm>
                <a:off x="6422233" y="2802130"/>
                <a:ext cx="110880" cy="100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2741343-6B96-4FC4-842C-8A7F3924C97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04233" y="2784130"/>
                  <a:ext cx="1465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1AE8D75-E61D-437F-A31A-164A206B13A3}"/>
                    </a:ext>
                  </a:extLst>
                </p14:cNvPr>
                <p14:cNvContentPartPr/>
                <p14:nvPr/>
              </p14:nvContentPartPr>
              <p14:xfrm>
                <a:off x="6644713" y="2631850"/>
                <a:ext cx="109440" cy="730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1AE8D75-E61D-437F-A31A-164A206B13A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27073" y="2613850"/>
                  <a:ext cx="145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6F8B278-403D-4177-8ED3-2F1958A433F8}"/>
                    </a:ext>
                  </a:extLst>
                </p14:cNvPr>
                <p14:cNvContentPartPr/>
                <p14:nvPr/>
              </p14:nvContentPartPr>
              <p14:xfrm>
                <a:off x="6618793" y="2615650"/>
                <a:ext cx="152280" cy="936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6F8B278-403D-4177-8ED3-2F1958A433F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01153" y="2597650"/>
                  <a:ext cx="187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099CF5C-14F3-4E38-985E-6917A66BD8AE}"/>
                    </a:ext>
                  </a:extLst>
                </p14:cNvPr>
                <p14:cNvContentPartPr/>
                <p14:nvPr/>
              </p14:nvContentPartPr>
              <p14:xfrm>
                <a:off x="6789433" y="2678650"/>
                <a:ext cx="48240" cy="101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099CF5C-14F3-4E38-985E-6917A66BD8A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71793" y="2660650"/>
                  <a:ext cx="83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54C260A-128B-4722-A45F-D87CC0F0BF58}"/>
                    </a:ext>
                  </a:extLst>
                </p14:cNvPr>
                <p14:cNvContentPartPr/>
                <p14:nvPr/>
              </p14:nvContentPartPr>
              <p14:xfrm>
                <a:off x="6957913" y="2596570"/>
                <a:ext cx="85320" cy="1418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54C260A-128B-4722-A45F-D87CC0F0BF5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39913" y="2578570"/>
                  <a:ext cx="120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AD5ACCD-5AE8-4A0C-B289-8EFF41755D3F}"/>
                    </a:ext>
                  </a:extLst>
                </p14:cNvPr>
                <p14:cNvContentPartPr/>
                <p14:nvPr/>
              </p14:nvContentPartPr>
              <p14:xfrm>
                <a:off x="6937753" y="2610610"/>
                <a:ext cx="149400" cy="129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AD5ACCD-5AE8-4A0C-B289-8EFF41755D3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19753" y="2592970"/>
                  <a:ext cx="1850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48EAB0C-B7AA-4D84-8A18-B4894E7E08C9}"/>
                    </a:ext>
                  </a:extLst>
                </p14:cNvPr>
                <p14:cNvContentPartPr/>
                <p14:nvPr/>
              </p14:nvContentPartPr>
              <p14:xfrm>
                <a:off x="7063393" y="2700250"/>
                <a:ext cx="133560" cy="92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48EAB0C-B7AA-4D84-8A18-B4894E7E08C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45393" y="2682250"/>
                  <a:ext cx="1692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2EB0C51-C440-4ECE-A510-5D44C4CEFF7E}"/>
                    </a:ext>
                  </a:extLst>
                </p14:cNvPr>
                <p14:cNvContentPartPr/>
                <p14:nvPr/>
              </p14:nvContentPartPr>
              <p14:xfrm>
                <a:off x="7387033" y="2516650"/>
                <a:ext cx="24480" cy="221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2EB0C51-C440-4ECE-A510-5D44C4CEFF7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369393" y="2498650"/>
                  <a:ext cx="60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7E9EDC5-F4D1-418A-A67F-6A832C0D757A}"/>
                    </a:ext>
                  </a:extLst>
                </p14:cNvPr>
                <p14:cNvContentPartPr/>
                <p14:nvPr/>
              </p14:nvContentPartPr>
              <p14:xfrm>
                <a:off x="7322593" y="2627170"/>
                <a:ext cx="165240" cy="17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7E9EDC5-F4D1-418A-A67F-6A832C0D757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304953" y="2609530"/>
                  <a:ext cx="20088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AD8A299-A5E0-4FDA-8C1D-BE8664A5C8B6}"/>
              </a:ext>
            </a:extLst>
          </p:cNvPr>
          <p:cNvGrpSpPr/>
          <p:nvPr/>
        </p:nvGrpSpPr>
        <p:grpSpPr>
          <a:xfrm>
            <a:off x="7640576" y="2862542"/>
            <a:ext cx="370800" cy="30600"/>
            <a:chOff x="7676833" y="2706370"/>
            <a:chExt cx="370800" cy="3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4256172-C97F-4CF1-AC68-2DDC05B368A7}"/>
                    </a:ext>
                  </a:extLst>
                </p14:cNvPr>
                <p14:cNvContentPartPr/>
                <p14:nvPr/>
              </p14:nvContentPartPr>
              <p14:xfrm>
                <a:off x="7676833" y="2706370"/>
                <a:ext cx="21240" cy="19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4256172-C97F-4CF1-AC68-2DDC05B368A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658833" y="2688730"/>
                  <a:ext cx="568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6E8B371-D85C-4EE5-88C7-B0E8FAAEBD24}"/>
                    </a:ext>
                  </a:extLst>
                </p14:cNvPr>
                <p14:cNvContentPartPr/>
                <p14:nvPr/>
              </p14:nvContentPartPr>
              <p14:xfrm>
                <a:off x="7799593" y="2731930"/>
                <a:ext cx="121680" cy="5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6E8B371-D85C-4EE5-88C7-B0E8FAAEBD2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781953" y="2714290"/>
                  <a:ext cx="1573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AA9E8D8-80FD-4459-8E2B-3F8536840AB1}"/>
                    </a:ext>
                  </a:extLst>
                </p14:cNvPr>
                <p14:cNvContentPartPr/>
                <p14:nvPr/>
              </p14:nvContentPartPr>
              <p14:xfrm>
                <a:off x="8023873" y="2722210"/>
                <a:ext cx="23760" cy="5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AA9E8D8-80FD-4459-8E2B-3F8536840AB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06233" y="2704210"/>
                  <a:ext cx="5940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19683318-0051-4F12-99AE-DD0CA31740D0}"/>
              </a:ext>
            </a:extLst>
          </p:cNvPr>
          <p:cNvGrpSpPr/>
          <p:nvPr/>
        </p:nvGrpSpPr>
        <p:grpSpPr>
          <a:xfrm>
            <a:off x="1939256" y="3319022"/>
            <a:ext cx="767880" cy="290160"/>
            <a:chOff x="1975513" y="3162850"/>
            <a:chExt cx="76788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AED21C6-D2D3-44B7-AF39-A99E6A5AA566}"/>
                    </a:ext>
                  </a:extLst>
                </p14:cNvPr>
                <p14:cNvContentPartPr/>
                <p14:nvPr/>
              </p14:nvContentPartPr>
              <p14:xfrm>
                <a:off x="1987033" y="3162850"/>
                <a:ext cx="89280" cy="194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AED21C6-D2D3-44B7-AF39-A99E6A5AA56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969393" y="3144850"/>
                  <a:ext cx="1249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C63771C-7997-4F1C-9FD0-0E72CA0AB745}"/>
                    </a:ext>
                  </a:extLst>
                </p14:cNvPr>
                <p14:cNvContentPartPr/>
                <p14:nvPr/>
              </p14:nvContentPartPr>
              <p14:xfrm>
                <a:off x="1975513" y="3256810"/>
                <a:ext cx="119160" cy="162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C63771C-7997-4F1C-9FD0-0E72CA0AB74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957873" y="3239170"/>
                  <a:ext cx="1548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694E1AC-85B0-4357-B3A3-74AAD9EB204C}"/>
                    </a:ext>
                  </a:extLst>
                </p14:cNvPr>
                <p14:cNvContentPartPr/>
                <p14:nvPr/>
              </p14:nvContentPartPr>
              <p14:xfrm>
                <a:off x="2150473" y="3403690"/>
                <a:ext cx="38880" cy="259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694E1AC-85B0-4357-B3A3-74AAD9EB204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132833" y="3386050"/>
                  <a:ext cx="74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66234E2-18E3-461E-A6F7-9CDE97C345C1}"/>
                    </a:ext>
                  </a:extLst>
                </p14:cNvPr>
                <p14:cNvContentPartPr/>
                <p14:nvPr/>
              </p14:nvContentPartPr>
              <p14:xfrm>
                <a:off x="2275033" y="3435370"/>
                <a:ext cx="90720" cy="17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66234E2-18E3-461E-A6F7-9CDE97C345C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257393" y="3417730"/>
                  <a:ext cx="126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CF468D8-C4E8-486A-B3C2-490B9642ACD8}"/>
                    </a:ext>
                  </a:extLst>
                </p14:cNvPr>
                <p14:cNvContentPartPr/>
                <p14:nvPr/>
              </p14:nvContentPartPr>
              <p14:xfrm>
                <a:off x="2438473" y="3284170"/>
                <a:ext cx="117360" cy="734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CF468D8-C4E8-486A-B3C2-490B9642ACD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20473" y="3266170"/>
                  <a:ext cx="153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945A3C9-18B7-410A-AEFA-719C4D2469F9}"/>
                    </a:ext>
                  </a:extLst>
                </p14:cNvPr>
                <p14:cNvContentPartPr/>
                <p14:nvPr/>
              </p14:nvContentPartPr>
              <p14:xfrm>
                <a:off x="2432353" y="3298570"/>
                <a:ext cx="131040" cy="921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945A3C9-18B7-410A-AEFA-719C4D2469F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414713" y="3280570"/>
                  <a:ext cx="1666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8C3C7A8-38C4-49EF-B969-D557AFE62189}"/>
                    </a:ext>
                  </a:extLst>
                </p14:cNvPr>
                <p14:cNvContentPartPr/>
                <p14:nvPr/>
              </p14:nvContentPartPr>
              <p14:xfrm>
                <a:off x="2671033" y="3346810"/>
                <a:ext cx="72360" cy="990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8C3C7A8-38C4-49EF-B969-D557AFE6218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653393" y="3328810"/>
                  <a:ext cx="108000" cy="13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5EB0A020-C261-414B-8139-00480BFFA929}"/>
                  </a:ext>
                </a:extLst>
              </p14:cNvPr>
              <p14:cNvContentPartPr/>
              <p14:nvPr/>
            </p14:nvContentPartPr>
            <p14:xfrm>
              <a:off x="2653496" y="3249542"/>
              <a:ext cx="72000" cy="13392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5EB0A020-C261-414B-8139-00480BFFA929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635496" y="3231542"/>
                <a:ext cx="107640" cy="16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7C65247-722E-4494-AB76-D16299335C9A}"/>
              </a:ext>
            </a:extLst>
          </p:cNvPr>
          <p:cNvGrpSpPr/>
          <p:nvPr/>
        </p:nvGrpSpPr>
        <p:grpSpPr>
          <a:xfrm>
            <a:off x="3024656" y="3347462"/>
            <a:ext cx="153360" cy="183240"/>
            <a:chOff x="3060913" y="3191290"/>
            <a:chExt cx="153360" cy="1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E160C56-9883-4017-894C-F7AE32B01AD5}"/>
                    </a:ext>
                  </a:extLst>
                </p14:cNvPr>
                <p14:cNvContentPartPr/>
                <p14:nvPr/>
              </p14:nvContentPartPr>
              <p14:xfrm>
                <a:off x="3120313" y="3191290"/>
                <a:ext cx="25560" cy="1832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E160C56-9883-4017-894C-F7AE32B01AD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102673" y="3173650"/>
                  <a:ext cx="61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A1061B0-95F5-425E-A17A-0D45E58DDF11}"/>
                    </a:ext>
                  </a:extLst>
                </p14:cNvPr>
                <p14:cNvContentPartPr/>
                <p14:nvPr/>
              </p14:nvContentPartPr>
              <p14:xfrm>
                <a:off x="3060913" y="3283450"/>
                <a:ext cx="153360" cy="14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A1061B0-95F5-425E-A17A-0D45E58DDF1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043273" y="3265450"/>
                  <a:ext cx="18900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24828AF-0AFE-4720-BCB8-541BD1420158}"/>
              </a:ext>
            </a:extLst>
          </p:cNvPr>
          <p:cNvGrpSpPr/>
          <p:nvPr/>
        </p:nvGrpSpPr>
        <p:grpSpPr>
          <a:xfrm>
            <a:off x="3329576" y="3497582"/>
            <a:ext cx="356760" cy="13320"/>
            <a:chOff x="3365833" y="3341410"/>
            <a:chExt cx="356760" cy="1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A4386F9-EB9E-4075-8CF0-126700C0938C}"/>
                    </a:ext>
                  </a:extLst>
                </p14:cNvPr>
                <p14:cNvContentPartPr/>
                <p14:nvPr/>
              </p14:nvContentPartPr>
              <p14:xfrm>
                <a:off x="3365833" y="3348970"/>
                <a:ext cx="126000" cy="2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A4386F9-EB9E-4075-8CF0-126700C0938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47833" y="3330970"/>
                  <a:ext cx="1616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E3758DF-0B91-4D85-888C-F4266EE421A6}"/>
                    </a:ext>
                  </a:extLst>
                </p14:cNvPr>
                <p14:cNvContentPartPr/>
                <p14:nvPr/>
              </p14:nvContentPartPr>
              <p14:xfrm>
                <a:off x="3553033" y="3341410"/>
                <a:ext cx="169560" cy="13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E3758DF-0B91-4D85-888C-F4266EE421A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535393" y="3323410"/>
                  <a:ext cx="205200" cy="4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851F4B83-12D9-40DD-9B34-1B775EE3A17B}"/>
                  </a:ext>
                </a:extLst>
              </p14:cNvPr>
              <p14:cNvContentPartPr/>
              <p14:nvPr/>
            </p14:nvContentPartPr>
            <p14:xfrm>
              <a:off x="4649696" y="2493542"/>
              <a:ext cx="102960" cy="1576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851F4B83-12D9-40DD-9B34-1B775EE3A17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631696" y="2475542"/>
                <a:ext cx="138600" cy="19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84224C1E-62E9-448D-B87F-0682283E80BC}"/>
              </a:ext>
            </a:extLst>
          </p:cNvPr>
          <p:cNvGrpSpPr/>
          <p:nvPr/>
        </p:nvGrpSpPr>
        <p:grpSpPr>
          <a:xfrm>
            <a:off x="7442583" y="1799729"/>
            <a:ext cx="1197000" cy="441720"/>
            <a:chOff x="7478840" y="1643557"/>
            <a:chExt cx="119700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7C0A47A-4A69-4E82-9586-9A0C68AE7816}"/>
                    </a:ext>
                  </a:extLst>
                </p14:cNvPr>
                <p14:cNvContentPartPr/>
                <p14:nvPr/>
              </p14:nvContentPartPr>
              <p14:xfrm>
                <a:off x="7478840" y="1643557"/>
                <a:ext cx="126720" cy="309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7C0A47A-4A69-4E82-9586-9A0C68AE781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61200" y="1625917"/>
                  <a:ext cx="1623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F5E3D13-3586-44B0-AAC4-1167FB0F0BB2}"/>
                    </a:ext>
                  </a:extLst>
                </p14:cNvPr>
                <p14:cNvContentPartPr/>
                <p14:nvPr/>
              </p14:nvContentPartPr>
              <p14:xfrm>
                <a:off x="7616360" y="1786477"/>
                <a:ext cx="90360" cy="1303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F5E3D13-3586-44B0-AAC4-1167FB0F0BB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598360" y="1768477"/>
                  <a:ext cx="126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A559C2F-308D-4927-9179-21DF2AD805CD}"/>
                    </a:ext>
                  </a:extLst>
                </p14:cNvPr>
                <p14:cNvContentPartPr/>
                <p14:nvPr/>
              </p14:nvContentPartPr>
              <p14:xfrm>
                <a:off x="7706000" y="1813837"/>
                <a:ext cx="109080" cy="271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A559C2F-308D-4927-9179-21DF2AD805C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688000" y="1796197"/>
                  <a:ext cx="1447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37480AD-4190-45CE-9414-012DD314683A}"/>
                    </a:ext>
                  </a:extLst>
                </p14:cNvPr>
                <p14:cNvContentPartPr/>
                <p14:nvPr/>
              </p14:nvContentPartPr>
              <p14:xfrm>
                <a:off x="7867280" y="1829677"/>
                <a:ext cx="74880" cy="97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37480AD-4190-45CE-9414-012DD314683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849640" y="1811677"/>
                  <a:ext cx="110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2505D70-DD56-4109-992D-23D40387AA7D}"/>
                    </a:ext>
                  </a:extLst>
                </p14:cNvPr>
                <p14:cNvContentPartPr/>
                <p14:nvPr/>
              </p14:nvContentPartPr>
              <p14:xfrm>
                <a:off x="7978520" y="1813837"/>
                <a:ext cx="93240" cy="150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2505D70-DD56-4109-992D-23D40387AA7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960880" y="1795837"/>
                  <a:ext cx="1288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A473CB7-FE0B-4E3C-A109-7ADBFC6B3357}"/>
                    </a:ext>
                  </a:extLst>
                </p14:cNvPr>
                <p14:cNvContentPartPr/>
                <p14:nvPr/>
              </p14:nvContentPartPr>
              <p14:xfrm>
                <a:off x="8109560" y="1821397"/>
                <a:ext cx="129600" cy="1483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A473CB7-FE0B-4E3C-A109-7ADBFC6B335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091920" y="1803757"/>
                  <a:ext cx="1652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389A41D-0D89-4E42-8F9C-D366C4DEE576}"/>
                    </a:ext>
                  </a:extLst>
                </p14:cNvPr>
                <p14:cNvContentPartPr/>
                <p14:nvPr/>
              </p14:nvContentPartPr>
              <p14:xfrm>
                <a:off x="8317280" y="1831117"/>
                <a:ext cx="86400" cy="75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389A41D-0D89-4E42-8F9C-D366C4DEE57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299280" y="1813477"/>
                  <a:ext cx="122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BF65CE2-16F5-4E64-A91B-6587B1CEBCF0}"/>
                    </a:ext>
                  </a:extLst>
                </p14:cNvPr>
                <p14:cNvContentPartPr/>
                <p14:nvPr/>
              </p14:nvContentPartPr>
              <p14:xfrm>
                <a:off x="8332040" y="1895917"/>
                <a:ext cx="114840" cy="198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BF65CE2-16F5-4E64-A91B-6587B1CEBCF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14040" y="1878277"/>
                  <a:ext cx="150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807089F-C86E-4F05-BC84-F5BC9ED1CB22}"/>
                    </a:ext>
                  </a:extLst>
                </p14:cNvPr>
                <p14:cNvContentPartPr/>
                <p14:nvPr/>
              </p14:nvContentPartPr>
              <p14:xfrm>
                <a:off x="8569280" y="1751917"/>
                <a:ext cx="106560" cy="2185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807089F-C86E-4F05-BC84-F5BC9ED1CB2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551280" y="1734277"/>
                  <a:ext cx="142200" cy="25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26A5CF23-620F-4F4C-81EC-A3C1295327A0}"/>
                  </a:ext>
                </a:extLst>
              </p14:cNvPr>
              <p14:cNvContentPartPr/>
              <p14:nvPr/>
            </p14:nvContentPartPr>
            <p14:xfrm>
              <a:off x="8632023" y="1808369"/>
              <a:ext cx="143280" cy="47880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26A5CF23-620F-4F4C-81EC-A3C1295327A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614383" y="1790369"/>
                <a:ext cx="178920" cy="51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Group 213">
            <a:extLst>
              <a:ext uri="{FF2B5EF4-FFF2-40B4-BE49-F238E27FC236}">
                <a16:creationId xmlns:a16="http://schemas.microsoft.com/office/drawing/2014/main" id="{655D0B06-87D1-48DD-9B0A-B8EA222BFDF4}"/>
              </a:ext>
            </a:extLst>
          </p:cNvPr>
          <p:cNvGrpSpPr/>
          <p:nvPr/>
        </p:nvGrpSpPr>
        <p:grpSpPr>
          <a:xfrm>
            <a:off x="7577583" y="1400129"/>
            <a:ext cx="872640" cy="320400"/>
            <a:chOff x="7613840" y="1243957"/>
            <a:chExt cx="87264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06CC66B-5D5C-4E69-8A98-BEECC3636874}"/>
                    </a:ext>
                  </a:extLst>
                </p14:cNvPr>
                <p14:cNvContentPartPr/>
                <p14:nvPr/>
              </p14:nvContentPartPr>
              <p14:xfrm>
                <a:off x="7613840" y="1243957"/>
                <a:ext cx="94320" cy="2610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06CC66B-5D5C-4E69-8A98-BEECC363687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596200" y="1226317"/>
                  <a:ext cx="1299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874E1E0-1974-47D4-ADA0-91E7AE26E877}"/>
                    </a:ext>
                  </a:extLst>
                </p14:cNvPr>
                <p14:cNvContentPartPr/>
                <p14:nvPr/>
              </p14:nvContentPartPr>
              <p14:xfrm>
                <a:off x="7766840" y="1381117"/>
                <a:ext cx="19440" cy="1278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874E1E0-1974-47D4-ADA0-91E7AE26E87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748840" y="1363117"/>
                  <a:ext cx="55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14D2260-C8B7-42BF-BEFA-B6A638D9D705}"/>
                    </a:ext>
                  </a:extLst>
                </p14:cNvPr>
                <p14:cNvContentPartPr/>
                <p14:nvPr/>
              </p14:nvContentPartPr>
              <p14:xfrm>
                <a:off x="7813640" y="1305877"/>
                <a:ext cx="7200" cy="378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14D2260-C8B7-42BF-BEFA-B6A638D9D70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795640" y="1288237"/>
                  <a:ext cx="428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511B132-CF7E-436B-A137-B8C44ED0BFE0}"/>
                    </a:ext>
                  </a:extLst>
                </p14:cNvPr>
                <p14:cNvContentPartPr/>
                <p14:nvPr/>
              </p14:nvContentPartPr>
              <p14:xfrm>
                <a:off x="7871960" y="1418917"/>
                <a:ext cx="105840" cy="1044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511B132-CF7E-436B-A137-B8C44ED0BFE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853960" y="1400917"/>
                  <a:ext cx="141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1F8C3FB-BAE4-4F7B-BA18-8EEDD359368C}"/>
                    </a:ext>
                  </a:extLst>
                </p14:cNvPr>
                <p14:cNvContentPartPr/>
                <p14:nvPr/>
              </p14:nvContentPartPr>
              <p14:xfrm>
                <a:off x="8024240" y="1400917"/>
                <a:ext cx="97920" cy="1382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1F8C3FB-BAE4-4F7B-BA18-8EEDD359368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006240" y="1383277"/>
                  <a:ext cx="1335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648A461-1E2E-440B-800A-FFBB995D28DA}"/>
                    </a:ext>
                  </a:extLst>
                </p14:cNvPr>
                <p14:cNvContentPartPr/>
                <p14:nvPr/>
              </p14:nvContentPartPr>
              <p14:xfrm>
                <a:off x="8152400" y="1449877"/>
                <a:ext cx="334080" cy="1144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648A461-1E2E-440B-800A-FFBB995D28D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134400" y="1432237"/>
                  <a:ext cx="369720" cy="150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0" name="Content Placeholder 2">
            <a:extLst>
              <a:ext uri="{FF2B5EF4-FFF2-40B4-BE49-F238E27FC236}">
                <a16:creationId xmlns:a16="http://schemas.microsoft.com/office/drawing/2014/main" id="{12EC9B3E-C848-4521-A70D-0AAAE7C71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1856"/>
            <a:ext cx="8229600" cy="3570108"/>
          </a:xfrm>
        </p:spPr>
        <p:txBody>
          <a:bodyPr/>
          <a:lstStyle/>
          <a:p>
            <a:r>
              <a:rPr lang="en-US"/>
              <a:t>When weights are small: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B672083-24FC-4C08-8859-2A4E29167036}"/>
                  </a:ext>
                </a:extLst>
              </p14:cNvPr>
              <p14:cNvContentPartPr/>
              <p14:nvPr/>
            </p14:nvContentPartPr>
            <p14:xfrm>
              <a:off x="2161373" y="2949053"/>
              <a:ext cx="243360" cy="93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B672083-24FC-4C08-8859-2A4E29167036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143373" y="2931053"/>
                <a:ext cx="2790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09DA07A-9103-492A-9213-FAB98A4532ED}"/>
                  </a:ext>
                </a:extLst>
              </p14:cNvPr>
              <p14:cNvContentPartPr/>
              <p14:nvPr/>
            </p14:nvContentPartPr>
            <p14:xfrm>
              <a:off x="1955093" y="3673373"/>
              <a:ext cx="481680" cy="91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09DA07A-9103-492A-9213-FAB98A4532E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937093" y="3655733"/>
                <a:ext cx="5173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C8BC8DD-91EE-401E-8306-AC6F2DEF1278}"/>
                  </a:ext>
                </a:extLst>
              </p14:cNvPr>
              <p14:cNvContentPartPr/>
              <p14:nvPr/>
            </p14:nvContentPartPr>
            <p14:xfrm>
              <a:off x="408533" y="1937453"/>
              <a:ext cx="5244120" cy="3081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C8BC8DD-91EE-401E-8306-AC6F2DEF1278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90533" y="1919453"/>
                <a:ext cx="5279760" cy="311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6D7892B-8C71-4AF6-90F1-0052EFA1D20A}"/>
              </a:ext>
            </a:extLst>
          </p:cNvPr>
          <p:cNvGrpSpPr/>
          <p:nvPr/>
        </p:nvGrpSpPr>
        <p:grpSpPr>
          <a:xfrm>
            <a:off x="3711533" y="2689133"/>
            <a:ext cx="4878000" cy="2061720"/>
            <a:chOff x="3711533" y="2689133"/>
            <a:chExt cx="4878000" cy="20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B9FB972-32DF-4C6A-982F-3B6F71E38ECD}"/>
                    </a:ext>
                  </a:extLst>
                </p14:cNvPr>
                <p14:cNvContentPartPr/>
                <p14:nvPr/>
              </p14:nvContentPartPr>
              <p14:xfrm>
                <a:off x="3789653" y="2689133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B9FB972-32DF-4C6A-982F-3B6F71E38EC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771653" y="26711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E44B542-F1C7-4886-A6B3-F9CA77EB93FF}"/>
                    </a:ext>
                  </a:extLst>
                </p14:cNvPr>
                <p14:cNvContentPartPr/>
                <p14:nvPr/>
              </p14:nvContentPartPr>
              <p14:xfrm>
                <a:off x="3711533" y="3078293"/>
                <a:ext cx="479880" cy="48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E44B542-F1C7-4886-A6B3-F9CA77EB93F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693893" y="3060653"/>
                  <a:ext cx="5155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1EC521E-D78B-4954-9ED4-7F6BC9C187BC}"/>
                    </a:ext>
                  </a:extLst>
                </p14:cNvPr>
                <p14:cNvContentPartPr/>
                <p14:nvPr/>
              </p14:nvContentPartPr>
              <p14:xfrm>
                <a:off x="6143693" y="3085493"/>
                <a:ext cx="581040" cy="14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1EC521E-D78B-4954-9ED4-7F6BC9C187B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126053" y="3067853"/>
                  <a:ext cx="6166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052A474-1BBD-47A1-9C8C-A717D455BD68}"/>
                    </a:ext>
                  </a:extLst>
                </p14:cNvPr>
                <p14:cNvContentPartPr/>
                <p14:nvPr/>
              </p14:nvContentPartPr>
              <p14:xfrm>
                <a:off x="5231093" y="2847893"/>
                <a:ext cx="3358440" cy="1902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052A474-1BBD-47A1-9C8C-A717D455BD6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213453" y="2829893"/>
                  <a:ext cx="3394080" cy="19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59B74BB-9F99-4428-AB89-0669F348929B}"/>
              </a:ext>
            </a:extLst>
          </p:cNvPr>
          <p:cNvGrpSpPr/>
          <p:nvPr/>
        </p:nvGrpSpPr>
        <p:grpSpPr>
          <a:xfrm>
            <a:off x="5045333" y="4571573"/>
            <a:ext cx="272880" cy="178200"/>
            <a:chOff x="5045333" y="4571573"/>
            <a:chExt cx="27288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86EA3BE-1B32-4F6D-8D83-1C8A4EEEF11F}"/>
                    </a:ext>
                  </a:extLst>
                </p14:cNvPr>
                <p14:cNvContentPartPr/>
                <p14:nvPr/>
              </p14:nvContentPartPr>
              <p14:xfrm>
                <a:off x="5045333" y="4656893"/>
                <a:ext cx="210960" cy="13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86EA3BE-1B32-4F6D-8D83-1C8A4EEEF11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027333" y="4638893"/>
                  <a:ext cx="2466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7525301-048F-420F-85F2-338A87DD9BD6}"/>
                    </a:ext>
                  </a:extLst>
                </p14:cNvPr>
                <p14:cNvContentPartPr/>
                <p14:nvPr/>
              </p14:nvContentPartPr>
              <p14:xfrm>
                <a:off x="5237213" y="4571573"/>
                <a:ext cx="81000" cy="178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7525301-048F-420F-85F2-338A87DD9BD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219573" y="4553573"/>
                  <a:ext cx="11664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F3EBA46-604B-4AC4-AE44-1B7FD2EDC509}"/>
              </a:ext>
            </a:extLst>
          </p:cNvPr>
          <p:cNvGrpSpPr/>
          <p:nvPr/>
        </p:nvGrpSpPr>
        <p:grpSpPr>
          <a:xfrm>
            <a:off x="2729453" y="1580333"/>
            <a:ext cx="370440" cy="215280"/>
            <a:chOff x="2729453" y="1580333"/>
            <a:chExt cx="370440" cy="21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C4C3BD4-F380-4D3F-8C1C-38612E65D567}"/>
                    </a:ext>
                  </a:extLst>
                </p14:cNvPr>
                <p14:cNvContentPartPr/>
                <p14:nvPr/>
              </p14:nvContentPartPr>
              <p14:xfrm>
                <a:off x="2729453" y="1643693"/>
                <a:ext cx="126720" cy="142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C4C3BD4-F380-4D3F-8C1C-38612E65D56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11453" y="1625693"/>
                  <a:ext cx="1623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248BA70-4C01-4E02-99A1-753E96B259D6}"/>
                    </a:ext>
                  </a:extLst>
                </p14:cNvPr>
                <p14:cNvContentPartPr/>
                <p14:nvPr/>
              </p14:nvContentPartPr>
              <p14:xfrm>
                <a:off x="2808653" y="1728293"/>
                <a:ext cx="87120" cy="67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248BA70-4C01-4E02-99A1-753E96B259D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790653" y="1710293"/>
                  <a:ext cx="122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C4A6A2E-2FAF-4E58-B66A-5499A6B7EEF5}"/>
                    </a:ext>
                  </a:extLst>
                </p14:cNvPr>
                <p14:cNvContentPartPr/>
                <p14:nvPr/>
              </p14:nvContentPartPr>
              <p14:xfrm>
                <a:off x="2968493" y="1580333"/>
                <a:ext cx="131400" cy="153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C4A6A2E-2FAF-4E58-B66A-5499A6B7EEF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50853" y="1562333"/>
                  <a:ext cx="16704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F9B30D7-F829-4ACC-B0AF-110441C46596}"/>
              </a:ext>
            </a:extLst>
          </p:cNvPr>
          <p:cNvGrpSpPr/>
          <p:nvPr/>
        </p:nvGrpSpPr>
        <p:grpSpPr>
          <a:xfrm>
            <a:off x="4070093" y="1398533"/>
            <a:ext cx="383040" cy="297000"/>
            <a:chOff x="4070093" y="1398533"/>
            <a:chExt cx="38304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4AFA69D-3581-4AB2-A0B0-E4F0B49AC65B}"/>
                    </a:ext>
                  </a:extLst>
                </p14:cNvPr>
                <p14:cNvContentPartPr/>
                <p14:nvPr/>
              </p14:nvContentPartPr>
              <p14:xfrm>
                <a:off x="4070093" y="1541453"/>
                <a:ext cx="91080" cy="122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4AFA69D-3581-4AB2-A0B0-E4F0B49AC65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052453" y="1523813"/>
                  <a:ext cx="1267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8479EA7-9C7F-494F-B09F-D75F4F336AF4}"/>
                    </a:ext>
                  </a:extLst>
                </p14:cNvPr>
                <p14:cNvContentPartPr/>
                <p14:nvPr/>
              </p14:nvContentPartPr>
              <p14:xfrm>
                <a:off x="4176293" y="1595453"/>
                <a:ext cx="106560" cy="100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8479EA7-9C7F-494F-B09F-D75F4F336AF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158653" y="1577453"/>
                  <a:ext cx="1422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BA45E6C-3AB3-4C6E-AA84-137DAED802A7}"/>
                    </a:ext>
                  </a:extLst>
                </p14:cNvPr>
                <p14:cNvContentPartPr/>
                <p14:nvPr/>
              </p14:nvContentPartPr>
              <p14:xfrm>
                <a:off x="4330733" y="1398533"/>
                <a:ext cx="122400" cy="244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BA45E6C-3AB3-4C6E-AA84-137DAED802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313093" y="1380533"/>
                  <a:ext cx="158040" cy="27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1C53DC-165C-4FF6-B767-5827F9C9048D}"/>
              </a:ext>
            </a:extLst>
          </p:cNvPr>
          <p:cNvGrpSpPr/>
          <p:nvPr/>
        </p:nvGrpSpPr>
        <p:grpSpPr>
          <a:xfrm>
            <a:off x="6232973" y="1339853"/>
            <a:ext cx="464400" cy="284760"/>
            <a:chOff x="6232973" y="1339853"/>
            <a:chExt cx="464400" cy="28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A400A16-260A-406E-ABC1-CA359F2D07F9}"/>
                    </a:ext>
                  </a:extLst>
                </p14:cNvPr>
                <p14:cNvContentPartPr/>
                <p14:nvPr/>
              </p14:nvContentPartPr>
              <p14:xfrm>
                <a:off x="6232973" y="1471973"/>
                <a:ext cx="152640" cy="84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A400A16-260A-406E-ABC1-CA359F2D07F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215333" y="1454333"/>
                  <a:ext cx="188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89D0D56-26F5-4F0F-9F56-C496B2436D0B}"/>
                    </a:ext>
                  </a:extLst>
                </p14:cNvPr>
                <p14:cNvContentPartPr/>
                <p14:nvPr/>
              </p14:nvContentPartPr>
              <p14:xfrm>
                <a:off x="6357893" y="1584293"/>
                <a:ext cx="81720" cy="40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89D0D56-26F5-4F0F-9F56-C496B2436D0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340253" y="1566653"/>
                  <a:ext cx="1173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9DEB2A0-1ADE-4188-95AD-D006F3A9D6F5}"/>
                    </a:ext>
                  </a:extLst>
                </p14:cNvPr>
                <p14:cNvContentPartPr/>
                <p14:nvPr/>
              </p14:nvContentPartPr>
              <p14:xfrm>
                <a:off x="6623213" y="1339853"/>
                <a:ext cx="74160" cy="14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9DEB2A0-1ADE-4188-95AD-D006F3A9D6F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605573" y="1322213"/>
                  <a:ext cx="109800" cy="17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E6C1DB3-B40A-4372-9DAA-E9F20ABE879A}"/>
                  </a:ext>
                </a:extLst>
              </p14:cNvPr>
              <p14:cNvContentPartPr/>
              <p14:nvPr/>
            </p14:nvContentPartPr>
            <p14:xfrm>
              <a:off x="1646933" y="2377733"/>
              <a:ext cx="366480" cy="158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E6C1DB3-B40A-4372-9DAA-E9F20ABE879A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628933" y="2360093"/>
                <a:ext cx="4021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26A27ED-63BD-48FF-898C-B87B37CB6FF7}"/>
                  </a:ext>
                </a:extLst>
              </p14:cNvPr>
              <p14:cNvContentPartPr/>
              <p14:nvPr/>
            </p14:nvContentPartPr>
            <p14:xfrm>
              <a:off x="4626293" y="1280453"/>
              <a:ext cx="1105560" cy="403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26A27ED-63BD-48FF-898C-B87B37CB6FF7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4608653" y="1262813"/>
                <a:ext cx="1141200" cy="7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9509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9B6CC-BA43-400B-A495-530525D7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Ridge regression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05FB7-A7AA-40A3-83B5-3A05F7873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Notes: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Cost function for training can be </a:t>
            </a:r>
            <a:r>
              <a:rPr lang="en-US" b="1"/>
              <a:t>different from the performance measure</a:t>
            </a:r>
            <a:r>
              <a:rPr lang="en-US"/>
              <a:t> of the model.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/>
              <a:t>Feature scaling </a:t>
            </a:r>
            <a:r>
              <a:rPr lang="en-US"/>
              <a:t>is important for regularized models to work properly.</a:t>
            </a:r>
          </a:p>
          <a:p>
            <a:endParaRPr lang="en-US"/>
          </a:p>
          <a:p>
            <a:r>
              <a:rPr lang="en-US"/>
              <a:t>&gt;&gt; Go to code.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450CF-7D8F-4363-963C-8A718D3B4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38DC702-40FB-4C4A-84E5-B0F92686377A}"/>
                  </a:ext>
                </a:extLst>
              </p14:cNvPr>
              <p14:cNvContentPartPr/>
              <p14:nvPr/>
            </p14:nvContentPartPr>
            <p14:xfrm>
              <a:off x="974093" y="2051933"/>
              <a:ext cx="2536560" cy="77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38DC702-40FB-4C4A-84E5-B0F9268637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093" y="2033933"/>
                <a:ext cx="25722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6D2281A-0377-44E0-8C67-B383A5914A3D}"/>
                  </a:ext>
                </a:extLst>
              </p14:cNvPr>
              <p14:cNvContentPartPr/>
              <p14:nvPr/>
            </p14:nvContentPartPr>
            <p14:xfrm>
              <a:off x="2909093" y="1620653"/>
              <a:ext cx="871560" cy="534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6D2281A-0377-44E0-8C67-B383A5914A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1453" y="1602653"/>
                <a:ext cx="90720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5338394-CF3B-4BC7-9AD5-6F84989E249C}"/>
                  </a:ext>
                </a:extLst>
              </p14:cNvPr>
              <p14:cNvContentPartPr/>
              <p14:nvPr/>
            </p14:nvContentPartPr>
            <p14:xfrm>
              <a:off x="6827333" y="2146253"/>
              <a:ext cx="1368000" cy="24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5338394-CF3B-4BC7-9AD5-6F84989E249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09693" y="2128253"/>
                <a:ext cx="140364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C8731A7-799D-4D72-8B5B-77D3D97F2017}"/>
                  </a:ext>
                </a:extLst>
              </p14:cNvPr>
              <p14:cNvContentPartPr/>
              <p14:nvPr/>
            </p14:nvContentPartPr>
            <p14:xfrm>
              <a:off x="1081373" y="2467373"/>
              <a:ext cx="603360" cy="20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C8731A7-799D-4D72-8B5B-77D3D97F201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3733" y="2449373"/>
                <a:ext cx="639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04A0D9B-1A55-4781-ABCA-FFE4584DBDD7}"/>
                  </a:ext>
                </a:extLst>
              </p14:cNvPr>
              <p14:cNvContentPartPr/>
              <p14:nvPr/>
            </p14:nvContentPartPr>
            <p14:xfrm>
              <a:off x="908573" y="2891453"/>
              <a:ext cx="1853640" cy="57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04A0D9B-1A55-4781-ABCA-FFE4584DBDD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0933" y="2873813"/>
                <a:ext cx="1889280" cy="9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6977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C05D-007E-4D18-9AE5-C6861E071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of Gradient descent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F6191-F93B-4BAE-AE1B-1F259D997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045" y="1100295"/>
            <a:ext cx="3454999" cy="404320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B21F0-797B-4382-B45A-E8F12FC3B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2. Feature </a:t>
            </a:r>
            <a:r>
              <a:rPr lang="en-US" b="1"/>
              <a:t>scales</a:t>
            </a:r>
          </a:p>
          <a:p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D6E309A-47D2-4A34-A424-8D3AA737C282}"/>
              </a:ext>
            </a:extLst>
          </p:cNvPr>
          <p:cNvSpPr txBox="1"/>
          <p:nvPr/>
        </p:nvSpPr>
        <p:spPr>
          <a:xfrm>
            <a:off x="611560" y="2715766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Similar scales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F18232-D7F2-4399-8BE0-E969F0CA7BD5}"/>
              </a:ext>
            </a:extLst>
          </p:cNvPr>
          <p:cNvGrpSpPr/>
          <p:nvPr/>
        </p:nvGrpSpPr>
        <p:grpSpPr>
          <a:xfrm>
            <a:off x="330182" y="1909216"/>
            <a:ext cx="569520" cy="400680"/>
            <a:chOff x="330182" y="1909216"/>
            <a:chExt cx="569520" cy="40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74BDD83-8A67-4193-962D-CE7635FF5550}"/>
                    </a:ext>
                  </a:extLst>
                </p14:cNvPr>
                <p14:cNvContentPartPr/>
                <p14:nvPr/>
              </p14:nvContentPartPr>
              <p14:xfrm>
                <a:off x="330182" y="1909216"/>
                <a:ext cx="151200" cy="305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74BDD83-8A67-4193-962D-CE7635FF555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2182" y="1891216"/>
                  <a:ext cx="1868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D77EFB6-9E3F-4181-AA0F-333EA0F287AE}"/>
                    </a:ext>
                  </a:extLst>
                </p14:cNvPr>
                <p14:cNvContentPartPr/>
                <p14:nvPr/>
              </p14:nvContentPartPr>
              <p14:xfrm>
                <a:off x="350342" y="2089216"/>
                <a:ext cx="116640" cy="3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D77EFB6-9E3F-4181-AA0F-333EA0F287A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2702" y="2071576"/>
                  <a:ext cx="152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720636A-BE38-49C9-859C-B40349C150E4}"/>
                    </a:ext>
                  </a:extLst>
                </p14:cNvPr>
                <p14:cNvContentPartPr/>
                <p14:nvPr/>
              </p14:nvContentPartPr>
              <p14:xfrm>
                <a:off x="532142" y="2158696"/>
                <a:ext cx="40680" cy="151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720636A-BE38-49C9-859C-B40349C150E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4502" y="2141056"/>
                  <a:ext cx="763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BAA79D0-3E2C-40C8-BA52-FB1E814BA3B9}"/>
                    </a:ext>
                  </a:extLst>
                </p14:cNvPr>
                <p14:cNvContentPartPr/>
                <p14:nvPr/>
              </p14:nvContentPartPr>
              <p14:xfrm>
                <a:off x="563102" y="2064016"/>
                <a:ext cx="320040" cy="9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BAA79D0-3E2C-40C8-BA52-FB1E814BA3B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5102" y="2046376"/>
                  <a:ext cx="355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B5F046D-CE04-4066-9B29-4226217926D6}"/>
                    </a:ext>
                  </a:extLst>
                </p14:cNvPr>
                <p14:cNvContentPartPr/>
                <p14:nvPr/>
              </p14:nvContentPartPr>
              <p14:xfrm>
                <a:off x="737342" y="2095336"/>
                <a:ext cx="162360" cy="79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B5F046D-CE04-4066-9B29-4226217926D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9342" y="2077696"/>
                  <a:ext cx="1980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1DE9E2-BA37-4509-8D73-E2F8F9C24B73}"/>
              </a:ext>
            </a:extLst>
          </p:cNvPr>
          <p:cNvGrpSpPr/>
          <p:nvPr/>
        </p:nvGrpSpPr>
        <p:grpSpPr>
          <a:xfrm>
            <a:off x="1024262" y="1980496"/>
            <a:ext cx="271800" cy="334080"/>
            <a:chOff x="1024262" y="1980496"/>
            <a:chExt cx="271800" cy="33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BEAE3F1-52C1-46DE-8DFE-C78B6B8343AC}"/>
                    </a:ext>
                  </a:extLst>
                </p14:cNvPr>
                <p14:cNvContentPartPr/>
                <p14:nvPr/>
              </p14:nvContentPartPr>
              <p14:xfrm>
                <a:off x="1095542" y="1980496"/>
                <a:ext cx="102600" cy="224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BEAE3F1-52C1-46DE-8DFE-C78B6B8343A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77542" y="1962496"/>
                  <a:ext cx="1382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FBEB9AB-391B-40FA-B421-AE396A8201EC}"/>
                    </a:ext>
                  </a:extLst>
                </p14:cNvPr>
                <p14:cNvContentPartPr/>
                <p14:nvPr/>
              </p14:nvContentPartPr>
              <p14:xfrm>
                <a:off x="1024262" y="2086696"/>
                <a:ext cx="271800" cy="227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FBEB9AB-391B-40FA-B421-AE396A8201E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06262" y="2069056"/>
                  <a:ext cx="3074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6441AA1-C641-42B3-A856-BE3634D866DD}"/>
                    </a:ext>
                  </a:extLst>
                </p14:cNvPr>
                <p14:cNvContentPartPr/>
                <p14:nvPr/>
              </p14:nvContentPartPr>
              <p14:xfrm>
                <a:off x="1279862" y="2052856"/>
                <a:ext cx="36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6441AA1-C641-42B3-A856-BE3634D866D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61862" y="20352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E7D1AD-F083-409F-BDA7-9CB45182ABA4}"/>
              </a:ext>
            </a:extLst>
          </p:cNvPr>
          <p:cNvGrpSpPr/>
          <p:nvPr/>
        </p:nvGrpSpPr>
        <p:grpSpPr>
          <a:xfrm>
            <a:off x="1505222" y="1854856"/>
            <a:ext cx="936000" cy="552960"/>
            <a:chOff x="1505222" y="1854856"/>
            <a:chExt cx="936000" cy="55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2A6E646-DA52-4E12-B591-041DEA0FB55C}"/>
                    </a:ext>
                  </a:extLst>
                </p14:cNvPr>
                <p14:cNvContentPartPr/>
                <p14:nvPr/>
              </p14:nvContentPartPr>
              <p14:xfrm>
                <a:off x="1505222" y="2110816"/>
                <a:ext cx="10080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2A6E646-DA52-4E12-B591-041DEA0FB55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87582" y="2093176"/>
                  <a:ext cx="136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BDFFDF2-C48B-4850-98F2-D579EC96C2B1}"/>
                    </a:ext>
                  </a:extLst>
                </p14:cNvPr>
                <p14:cNvContentPartPr/>
                <p14:nvPr/>
              </p14:nvContentPartPr>
              <p14:xfrm>
                <a:off x="1740302" y="2101456"/>
                <a:ext cx="192960" cy="306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BDFFDF2-C48B-4850-98F2-D579EC96C2B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22662" y="2083456"/>
                  <a:ext cx="22860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71BE846-30AA-4AA8-AF5F-3F50BCB8D7B5}"/>
                    </a:ext>
                  </a:extLst>
                </p14:cNvPr>
                <p14:cNvContentPartPr/>
                <p14:nvPr/>
              </p14:nvContentPartPr>
              <p14:xfrm>
                <a:off x="2138102" y="1954576"/>
                <a:ext cx="73080" cy="249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71BE846-30AA-4AA8-AF5F-3F50BCB8D7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20462" y="1936936"/>
                  <a:ext cx="1087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849831-25BF-4669-B56D-F8DDE80855ED}"/>
                    </a:ext>
                  </a:extLst>
                </p14:cNvPr>
                <p14:cNvContentPartPr/>
                <p14:nvPr/>
              </p14:nvContentPartPr>
              <p14:xfrm>
                <a:off x="2069342" y="1883296"/>
                <a:ext cx="251280" cy="57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849831-25BF-4669-B56D-F8DDE80855E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051342" y="1865296"/>
                  <a:ext cx="2869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66FD5AC-764F-4F60-AA5F-A23CF6E431C7}"/>
                    </a:ext>
                  </a:extLst>
                </p14:cNvPr>
                <p14:cNvContentPartPr/>
                <p14:nvPr/>
              </p14:nvContentPartPr>
              <p14:xfrm>
                <a:off x="2396582" y="1854856"/>
                <a:ext cx="44640" cy="160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66FD5AC-764F-4F60-AA5F-A23CF6E431C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378582" y="1837216"/>
                  <a:ext cx="8028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6A5BB76-73F9-4673-8CA2-FA5FFD311762}"/>
              </a:ext>
            </a:extLst>
          </p:cNvPr>
          <p:cNvGrpSpPr/>
          <p:nvPr/>
        </p:nvGrpSpPr>
        <p:grpSpPr>
          <a:xfrm>
            <a:off x="2368142" y="2203696"/>
            <a:ext cx="221040" cy="307080"/>
            <a:chOff x="2368142" y="2203696"/>
            <a:chExt cx="221040" cy="30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29E6CE7-E1B7-45DA-A9B3-24798D3A00CC}"/>
                    </a:ext>
                  </a:extLst>
                </p14:cNvPr>
                <p14:cNvContentPartPr/>
                <p14:nvPr/>
              </p14:nvContentPartPr>
              <p14:xfrm>
                <a:off x="2368142" y="2221696"/>
                <a:ext cx="131040" cy="217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29E6CE7-E1B7-45DA-A9B3-24798D3A00C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50142" y="2203696"/>
                  <a:ext cx="1666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4BDA455-787B-4FFB-8225-714590D97B6B}"/>
                    </a:ext>
                  </a:extLst>
                </p14:cNvPr>
                <p14:cNvContentPartPr/>
                <p14:nvPr/>
              </p14:nvContentPartPr>
              <p14:xfrm>
                <a:off x="2374622" y="2321776"/>
                <a:ext cx="144720" cy="12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4BDA455-787B-4FFB-8225-714590D97B6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56982" y="2304136"/>
                  <a:ext cx="180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0C60EF4-3DE1-4C16-AF0E-F1649762262B}"/>
                    </a:ext>
                  </a:extLst>
                </p14:cNvPr>
                <p14:cNvContentPartPr/>
                <p14:nvPr/>
              </p14:nvContentPartPr>
              <p14:xfrm>
                <a:off x="2537342" y="2203696"/>
                <a:ext cx="51840" cy="307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0C60EF4-3DE1-4C16-AF0E-F1649762262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519342" y="2186056"/>
                  <a:ext cx="87480" cy="34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DD5E437-79B3-4189-BAE7-6D6FF5C40D2B}"/>
                  </a:ext>
                </a:extLst>
              </p14:cNvPr>
              <p14:cNvContentPartPr/>
              <p14:nvPr/>
            </p14:nvContentPartPr>
            <p14:xfrm>
              <a:off x="713222" y="3047536"/>
              <a:ext cx="1376640" cy="410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DD5E437-79B3-4189-BAE7-6D6FF5C40D2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95582" y="3029896"/>
                <a:ext cx="1412280" cy="7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DA3101FE-EA8D-4A54-A11C-1546CE8E4288}"/>
              </a:ext>
            </a:extLst>
          </p:cNvPr>
          <p:cNvGrpSpPr/>
          <p:nvPr/>
        </p:nvGrpSpPr>
        <p:grpSpPr>
          <a:xfrm>
            <a:off x="4814342" y="2146456"/>
            <a:ext cx="605520" cy="1304640"/>
            <a:chOff x="4814342" y="2146456"/>
            <a:chExt cx="605520" cy="130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480F2C4-6C62-4ADF-A8D2-CE00943FD4FC}"/>
                    </a:ext>
                  </a:extLst>
                </p14:cNvPr>
                <p14:cNvContentPartPr/>
                <p14:nvPr/>
              </p14:nvContentPartPr>
              <p14:xfrm>
                <a:off x="4867622" y="2146456"/>
                <a:ext cx="4320" cy="3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480F2C4-6C62-4ADF-A8D2-CE00943FD4F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49982" y="2128816"/>
                  <a:ext cx="39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33E393A-3B82-46F3-83DE-DEE17875A0F7}"/>
                    </a:ext>
                  </a:extLst>
                </p14:cNvPr>
                <p14:cNvContentPartPr/>
                <p14:nvPr/>
              </p14:nvContentPartPr>
              <p14:xfrm>
                <a:off x="4891022" y="2164816"/>
                <a:ext cx="12600" cy="6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33E393A-3B82-46F3-83DE-DEE17875A0F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873022" y="2147176"/>
                  <a:ext cx="482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9DC68CE-03D0-4B80-B7B2-BB25A3573A15}"/>
                    </a:ext>
                  </a:extLst>
                </p14:cNvPr>
                <p14:cNvContentPartPr/>
                <p14:nvPr/>
              </p14:nvContentPartPr>
              <p14:xfrm>
                <a:off x="4891022" y="2164816"/>
                <a:ext cx="64080" cy="75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9DC68CE-03D0-4B80-B7B2-BB25A3573A1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873022" y="2147176"/>
                  <a:ext cx="99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56F429E-25C6-454B-B451-124E592B619A}"/>
                    </a:ext>
                  </a:extLst>
                </p14:cNvPr>
                <p14:cNvContentPartPr/>
                <p14:nvPr/>
              </p14:nvContentPartPr>
              <p14:xfrm>
                <a:off x="4941422" y="2228176"/>
                <a:ext cx="42840" cy="32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56F429E-25C6-454B-B451-124E592B619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23782" y="2210536"/>
                  <a:ext cx="78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6112F45-7103-4E03-80BC-C20DB127F172}"/>
                    </a:ext>
                  </a:extLst>
                </p14:cNvPr>
                <p14:cNvContentPartPr/>
                <p14:nvPr/>
              </p14:nvContentPartPr>
              <p14:xfrm>
                <a:off x="4990742" y="2268856"/>
                <a:ext cx="29880" cy="42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6112F45-7103-4E03-80BC-C20DB127F17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972742" y="2251216"/>
                  <a:ext cx="65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7CDD14-0A30-4DEA-B47D-691401FF5788}"/>
                    </a:ext>
                  </a:extLst>
                </p14:cNvPr>
                <p14:cNvContentPartPr/>
                <p14:nvPr/>
              </p14:nvContentPartPr>
              <p14:xfrm>
                <a:off x="4853942" y="2188216"/>
                <a:ext cx="1080" cy="30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7CDD14-0A30-4DEA-B47D-691401FF578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836302" y="2170576"/>
                  <a:ext cx="367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5888FDD-7C5C-41B1-A251-1C4CEF5D1E99}"/>
                    </a:ext>
                  </a:extLst>
                </p14:cNvPr>
                <p14:cNvContentPartPr/>
                <p14:nvPr/>
              </p14:nvContentPartPr>
              <p14:xfrm>
                <a:off x="4834862" y="2297656"/>
                <a:ext cx="17280" cy="73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5888FDD-7C5C-41B1-A251-1C4CEF5D1E9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17222" y="2280016"/>
                  <a:ext cx="52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66753F3-FF8D-4AAA-980C-F75B3321B928}"/>
                    </a:ext>
                  </a:extLst>
                </p14:cNvPr>
                <p14:cNvContentPartPr/>
                <p14:nvPr/>
              </p14:nvContentPartPr>
              <p14:xfrm>
                <a:off x="4814342" y="2407816"/>
                <a:ext cx="20880" cy="63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66753F3-FF8D-4AAA-980C-F75B3321B92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796702" y="2390176"/>
                  <a:ext cx="565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856F836-6BDA-4D9C-9661-F4A5E1CAA0B5}"/>
                    </a:ext>
                  </a:extLst>
                </p14:cNvPr>
                <p14:cNvContentPartPr/>
                <p14:nvPr/>
              </p14:nvContentPartPr>
              <p14:xfrm>
                <a:off x="5010542" y="2303416"/>
                <a:ext cx="11160" cy="21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856F836-6BDA-4D9C-9661-F4A5E1CAA0B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992902" y="2285416"/>
                  <a:ext cx="468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A808BF5-B877-44EE-BBAE-1176C0588904}"/>
                    </a:ext>
                  </a:extLst>
                </p14:cNvPr>
                <p14:cNvContentPartPr/>
                <p14:nvPr/>
              </p14:nvContentPartPr>
              <p14:xfrm>
                <a:off x="5010542" y="2303416"/>
                <a:ext cx="42840" cy="52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A808BF5-B877-44EE-BBAE-1176C058890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992902" y="2285416"/>
                  <a:ext cx="784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CDEF65E-6BEB-484E-B3B4-AA3C9CF8B6CC}"/>
                    </a:ext>
                  </a:extLst>
                </p14:cNvPr>
                <p14:cNvContentPartPr/>
                <p14:nvPr/>
              </p14:nvContentPartPr>
              <p14:xfrm>
                <a:off x="4858262" y="2550736"/>
                <a:ext cx="63360" cy="85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CDEF65E-6BEB-484E-B3B4-AA3C9CF8B6C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840262" y="2532736"/>
                  <a:ext cx="99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C426D4B-88B0-488F-95B3-F53047816D53}"/>
                    </a:ext>
                  </a:extLst>
                </p14:cNvPr>
                <p14:cNvContentPartPr/>
                <p14:nvPr/>
              </p14:nvContentPartPr>
              <p14:xfrm>
                <a:off x="4946822" y="2668096"/>
                <a:ext cx="14040" cy="24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C426D4B-88B0-488F-95B3-F53047816D5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29182" y="2650096"/>
                  <a:ext cx="496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904A1D2-183F-4BE0-9E5F-E6A7208ED886}"/>
                    </a:ext>
                  </a:extLst>
                </p14:cNvPr>
                <p14:cNvContentPartPr/>
                <p14:nvPr/>
              </p14:nvContentPartPr>
              <p14:xfrm>
                <a:off x="5041862" y="2398816"/>
                <a:ext cx="39240" cy="135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904A1D2-183F-4BE0-9E5F-E6A7208ED88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024222" y="2380816"/>
                  <a:ext cx="748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9CBCC03-F065-4C02-BA8E-0EFB1407CB40}"/>
                    </a:ext>
                  </a:extLst>
                </p14:cNvPr>
                <p14:cNvContentPartPr/>
                <p14:nvPr/>
              </p14:nvContentPartPr>
              <p14:xfrm>
                <a:off x="4992902" y="2647936"/>
                <a:ext cx="10440" cy="626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9CBCC03-F065-4C02-BA8E-0EFB1407CB4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974902" y="2629936"/>
                  <a:ext cx="460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FC5A235-01F4-453C-A10B-BD7541EE824E}"/>
                    </a:ext>
                  </a:extLst>
                </p14:cNvPr>
                <p14:cNvContentPartPr/>
                <p14:nvPr/>
              </p14:nvContentPartPr>
              <p14:xfrm>
                <a:off x="4899302" y="2228896"/>
                <a:ext cx="64440" cy="427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FC5A235-01F4-453C-A10B-BD7541EE824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881302" y="2211256"/>
                  <a:ext cx="10008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4DFBB91-BFA1-41FF-9FDD-42F30CDB1B4F}"/>
                    </a:ext>
                  </a:extLst>
                </p14:cNvPr>
                <p14:cNvContentPartPr/>
                <p14:nvPr/>
              </p14:nvContentPartPr>
              <p14:xfrm>
                <a:off x="4908662" y="2545696"/>
                <a:ext cx="131040" cy="123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4DFBB91-BFA1-41FF-9FDD-42F30CDB1B4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891022" y="2527696"/>
                  <a:ext cx="166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BC1E4C0-C8BF-4B13-9BD6-EA3AC5D825DE}"/>
                    </a:ext>
                  </a:extLst>
                </p14:cNvPr>
                <p14:cNvContentPartPr/>
                <p14:nvPr/>
              </p14:nvContentPartPr>
              <p14:xfrm>
                <a:off x="4981022" y="2707336"/>
                <a:ext cx="169200" cy="319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BC1E4C0-C8BF-4B13-9BD6-EA3AC5D825D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963382" y="2689696"/>
                  <a:ext cx="2048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121DBDD-B8DB-42F7-981A-D7C6D3E90E90}"/>
                    </a:ext>
                  </a:extLst>
                </p14:cNvPr>
                <p14:cNvContentPartPr/>
                <p14:nvPr/>
              </p14:nvContentPartPr>
              <p14:xfrm>
                <a:off x="5082542" y="2927656"/>
                <a:ext cx="105480" cy="146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121DBDD-B8DB-42F7-981A-D7C6D3E90E9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64542" y="2909656"/>
                  <a:ext cx="1411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0084B57-A31F-4A01-81EA-CF9A9D620132}"/>
                    </a:ext>
                  </a:extLst>
                </p14:cNvPr>
                <p14:cNvContentPartPr/>
                <p14:nvPr/>
              </p14:nvContentPartPr>
              <p14:xfrm>
                <a:off x="5175422" y="3084976"/>
                <a:ext cx="220320" cy="358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0084B57-A31F-4A01-81EA-CF9A9D62013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157422" y="3067336"/>
                  <a:ext cx="25596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FBC2985-0417-4C9E-8B36-928E4B009AFD}"/>
                    </a:ext>
                  </a:extLst>
                </p14:cNvPr>
                <p14:cNvContentPartPr/>
                <p14:nvPr/>
              </p14:nvContentPartPr>
              <p14:xfrm>
                <a:off x="5312582" y="3334816"/>
                <a:ext cx="107280" cy="1162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FBC2985-0417-4C9E-8B36-928E4B009AF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294582" y="3316816"/>
                  <a:ext cx="14292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EB641E0-7295-4A7B-A692-68E8C2BC0B20}"/>
                  </a:ext>
                </a:extLst>
              </p14:cNvPr>
              <p14:cNvContentPartPr/>
              <p14:nvPr/>
            </p14:nvContentPartPr>
            <p14:xfrm>
              <a:off x="4858982" y="5096296"/>
              <a:ext cx="170640" cy="144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EB641E0-7295-4A7B-A692-68E8C2BC0B20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840982" y="5078296"/>
                <a:ext cx="2062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E8F6B63-E106-439D-AB6A-A9FC19B48F4E}"/>
                  </a:ext>
                </a:extLst>
              </p14:cNvPr>
              <p14:cNvContentPartPr/>
              <p14:nvPr/>
            </p14:nvContentPartPr>
            <p14:xfrm>
              <a:off x="6815942" y="4344616"/>
              <a:ext cx="54360" cy="1677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E8F6B63-E106-439D-AB6A-A9FC19B48F4E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798302" y="4326976"/>
                <a:ext cx="900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EA3789F-E64C-4A94-8A36-625ED38D09C9}"/>
                  </a:ext>
                </a:extLst>
              </p14:cNvPr>
              <p14:cNvContentPartPr/>
              <p14:nvPr/>
            </p14:nvContentPartPr>
            <p14:xfrm>
              <a:off x="1343222" y="1693216"/>
              <a:ext cx="69480" cy="1220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EA3789F-E64C-4A94-8A36-625ED38D09C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325582" y="1675576"/>
                <a:ext cx="105120" cy="15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540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C05D-007E-4D18-9AE5-C6861E071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of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B21F0-797B-4382-B45A-E8F12FC3B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2. Feature </a:t>
            </a:r>
            <a:r>
              <a:rPr lang="en-US" b="1"/>
              <a:t>scales</a:t>
            </a:r>
          </a:p>
          <a:p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D6E309A-47D2-4A34-A424-8D3AA737C282}"/>
              </a:ext>
            </a:extLst>
          </p:cNvPr>
          <p:cNvSpPr txBox="1"/>
          <p:nvPr/>
        </p:nvSpPr>
        <p:spPr>
          <a:xfrm>
            <a:off x="611560" y="2715766"/>
            <a:ext cx="1612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Similar scales</a:t>
            </a:r>
          </a:p>
          <a:p>
            <a:pPr algn="l"/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(contour plot)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E5149-1352-4DE1-8C71-8B037B613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8045" y="1131590"/>
            <a:ext cx="3772227" cy="38408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804FAB6-D4E0-4D5D-A6F0-96118567FD2C}"/>
                  </a:ext>
                </a:extLst>
              </p14:cNvPr>
              <p14:cNvContentPartPr/>
              <p14:nvPr/>
            </p14:nvContentPartPr>
            <p14:xfrm>
              <a:off x="4304942" y="2158696"/>
              <a:ext cx="28080" cy="37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804FAB6-D4E0-4D5D-A6F0-96118567FD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6942" y="2141056"/>
                <a:ext cx="637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16F7A14-EBC2-4E90-A2BB-9565E2657720}"/>
                  </a:ext>
                </a:extLst>
              </p14:cNvPr>
              <p14:cNvContentPartPr/>
              <p14:nvPr/>
            </p14:nvContentPartPr>
            <p14:xfrm>
              <a:off x="832742" y="3288016"/>
              <a:ext cx="1108080" cy="48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16F7A14-EBC2-4E90-A2BB-9565E26577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5102" y="3270376"/>
                <a:ext cx="114372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448FF38F-C179-451B-A35F-3798FB905CF0}"/>
              </a:ext>
            </a:extLst>
          </p:cNvPr>
          <p:cNvGrpSpPr/>
          <p:nvPr/>
        </p:nvGrpSpPr>
        <p:grpSpPr>
          <a:xfrm>
            <a:off x="4316822" y="2183896"/>
            <a:ext cx="880560" cy="928440"/>
            <a:chOff x="4316822" y="2183896"/>
            <a:chExt cx="880560" cy="92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AA3EC45-2A0B-4DDD-8355-2A87C98BD70B}"/>
                    </a:ext>
                  </a:extLst>
                </p14:cNvPr>
                <p14:cNvContentPartPr/>
                <p14:nvPr/>
              </p14:nvContentPartPr>
              <p14:xfrm>
                <a:off x="4371542" y="2187136"/>
                <a:ext cx="1404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AA3EC45-2A0B-4DDD-8355-2A87C98BD70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53902" y="2169136"/>
                  <a:ext cx="49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5730EA3-4A82-4EF0-A45E-E4A11A085F0B}"/>
                    </a:ext>
                  </a:extLst>
                </p14:cNvPr>
                <p14:cNvContentPartPr/>
                <p14:nvPr/>
              </p14:nvContentPartPr>
              <p14:xfrm>
                <a:off x="4371542" y="2183896"/>
                <a:ext cx="87840" cy="3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5730EA3-4A82-4EF0-A45E-E4A11A085F0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53902" y="2166256"/>
                  <a:ext cx="1234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AE3B85C-4C8E-4E4D-A4CA-2EEE7B32EA5B}"/>
                    </a:ext>
                  </a:extLst>
                </p14:cNvPr>
                <p14:cNvContentPartPr/>
                <p14:nvPr/>
              </p14:nvContentPartPr>
              <p14:xfrm>
                <a:off x="4459022" y="2183896"/>
                <a:ext cx="197280" cy="4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E3B85C-4C8E-4E4D-A4CA-2EEE7B32EA5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41382" y="2166256"/>
                  <a:ext cx="232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5CEA21C-3549-4D48-BA3E-28A19AB60410}"/>
                    </a:ext>
                  </a:extLst>
                </p14:cNvPr>
                <p14:cNvContentPartPr/>
                <p14:nvPr/>
              </p14:nvContentPartPr>
              <p14:xfrm>
                <a:off x="4682582" y="2187136"/>
                <a:ext cx="69480" cy="1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5CEA21C-3549-4D48-BA3E-28A19AB6041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64582" y="2169136"/>
                  <a:ext cx="105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5DC5298-B294-48B0-B31C-86F8F6F27EA4}"/>
                    </a:ext>
                  </a:extLst>
                </p14:cNvPr>
                <p14:cNvContentPartPr/>
                <p14:nvPr/>
              </p14:nvContentPartPr>
              <p14:xfrm>
                <a:off x="4324382" y="2230336"/>
                <a:ext cx="5040" cy="33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5DC5298-B294-48B0-B31C-86F8F6F27EA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06742" y="2212336"/>
                  <a:ext cx="406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33FC49-7928-4FCA-BB05-C70B760F925E}"/>
                    </a:ext>
                  </a:extLst>
                </p14:cNvPr>
                <p14:cNvContentPartPr/>
                <p14:nvPr/>
              </p14:nvContentPartPr>
              <p14:xfrm>
                <a:off x="4338782" y="2318896"/>
                <a:ext cx="360" cy="88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33FC49-7928-4FCA-BB05-C70B760F925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20782" y="2300896"/>
                  <a:ext cx="360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FFC0E39-DA7B-417F-B05D-9E58A4DBF399}"/>
                    </a:ext>
                  </a:extLst>
                </p14:cNvPr>
                <p14:cNvContentPartPr/>
                <p14:nvPr/>
              </p14:nvContentPartPr>
              <p14:xfrm>
                <a:off x="4316822" y="2541376"/>
                <a:ext cx="5760" cy="37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FFC0E39-DA7B-417F-B05D-9E58A4DBF39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99182" y="2523376"/>
                  <a:ext cx="414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651A8C2-E879-493C-A3DD-4DF0247B0A33}"/>
                    </a:ext>
                  </a:extLst>
                </p14:cNvPr>
                <p14:cNvContentPartPr/>
                <p14:nvPr/>
              </p14:nvContentPartPr>
              <p14:xfrm>
                <a:off x="4349582" y="2220256"/>
                <a:ext cx="382320" cy="336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651A8C2-E879-493C-A3DD-4DF0247B0A3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31942" y="2202616"/>
                  <a:ext cx="4179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F2E8702-9C88-4DC3-8ACC-1D3D9DCEB605}"/>
                    </a:ext>
                  </a:extLst>
                </p14:cNvPr>
                <p14:cNvContentPartPr/>
                <p14:nvPr/>
              </p14:nvContentPartPr>
              <p14:xfrm>
                <a:off x="4633262" y="2458216"/>
                <a:ext cx="138600" cy="190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F2E8702-9C88-4DC3-8ACC-1D3D9DCEB60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15262" y="2440576"/>
                  <a:ext cx="1742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EDBE825-7DBE-4AC3-9BDD-B014D6BA8691}"/>
                    </a:ext>
                  </a:extLst>
                </p14:cNvPr>
                <p14:cNvContentPartPr/>
                <p14:nvPr/>
              </p14:nvContentPartPr>
              <p14:xfrm>
                <a:off x="4781222" y="2639296"/>
                <a:ext cx="356040" cy="393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EDBE825-7DBE-4AC3-9BDD-B014D6BA869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63582" y="2621656"/>
                  <a:ext cx="39168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DD6085C-97A4-4BE8-9554-ACED78FF3B10}"/>
                    </a:ext>
                  </a:extLst>
                </p14:cNvPr>
                <p14:cNvContentPartPr/>
                <p14:nvPr/>
              </p14:nvContentPartPr>
              <p14:xfrm>
                <a:off x="5041142" y="2953576"/>
                <a:ext cx="156240" cy="158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DD6085C-97A4-4BE8-9554-ACED78FF3B1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23502" y="2935576"/>
                  <a:ext cx="191880" cy="194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61406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20A9CB-C5F5-4D7F-BBFD-FE725D490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2517" y="2016970"/>
            <a:ext cx="6942422" cy="2362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5BC05D-007E-4D18-9AE5-C6861E071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of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B21F0-797B-4382-B45A-E8F12FC3B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2. Feature </a:t>
            </a:r>
            <a:r>
              <a:rPr lang="en-US" b="1"/>
              <a:t>scales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D6E309A-47D2-4A34-A424-8D3AA737C282}"/>
              </a:ext>
            </a:extLst>
          </p:cNvPr>
          <p:cNvSpPr txBox="1"/>
          <p:nvPr/>
        </p:nvSpPr>
        <p:spPr>
          <a:xfrm>
            <a:off x="395536" y="2571750"/>
            <a:ext cx="1861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>
                <a:latin typeface="Roboto" panose="02000000000000000000" pitchFamily="2" charset="0"/>
                <a:ea typeface="Roboto" panose="02000000000000000000" pitchFamily="2" charset="0"/>
              </a:rPr>
              <a:t>(Very) Different </a:t>
            </a:r>
            <a:br>
              <a:rPr lang="en-US" b="1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1">
                <a:latin typeface="Roboto" panose="02000000000000000000" pitchFamily="2" charset="0"/>
                <a:ea typeface="Roboto" panose="02000000000000000000" pitchFamily="2" charset="0"/>
              </a:rPr>
              <a:t>scales</a:t>
            </a:r>
          </a:p>
          <a:p>
            <a:pPr algn="l"/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(contour plot)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366AD3B-83D0-4CB3-8DDF-0D9688728EE3}"/>
                  </a:ext>
                </a:extLst>
              </p14:cNvPr>
              <p14:cNvContentPartPr/>
              <p14:nvPr/>
            </p14:nvContentPartPr>
            <p14:xfrm>
              <a:off x="5632982" y="4410136"/>
              <a:ext cx="187920" cy="26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366AD3B-83D0-4CB3-8DDF-0D9688728E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5342" y="4392496"/>
                <a:ext cx="2235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1FD13C2-FBB1-428C-AE74-C3D64798C8BE}"/>
                  </a:ext>
                </a:extLst>
              </p14:cNvPr>
              <p14:cNvContentPartPr/>
              <p14:nvPr/>
            </p14:nvContentPartPr>
            <p14:xfrm>
              <a:off x="2136302" y="3153376"/>
              <a:ext cx="1080" cy="218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1FD13C2-FBB1-428C-AE74-C3D64798C8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8302" y="3135376"/>
                <a:ext cx="3672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016B86A-1833-4F0E-9865-A6113DC275A3}"/>
                  </a:ext>
                </a:extLst>
              </p14:cNvPr>
              <p14:cNvContentPartPr/>
              <p14:nvPr/>
            </p14:nvContentPartPr>
            <p14:xfrm>
              <a:off x="3703022" y="271741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016B86A-1833-4F0E-9865-A6113DC275A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85382" y="269941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1CED8FC-F1E3-4CBE-B386-6F8F2375F9E2}"/>
                  </a:ext>
                </a:extLst>
              </p14:cNvPr>
              <p14:cNvContentPartPr/>
              <p14:nvPr/>
            </p14:nvContentPartPr>
            <p14:xfrm>
              <a:off x="3677102" y="2696176"/>
              <a:ext cx="40680" cy="31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1CED8FC-F1E3-4CBE-B386-6F8F2375F9E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59462" y="2678176"/>
                <a:ext cx="76320" cy="6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9D91C90E-B151-471B-94EE-24363E780C6C}"/>
              </a:ext>
            </a:extLst>
          </p:cNvPr>
          <p:cNvGrpSpPr/>
          <p:nvPr/>
        </p:nvGrpSpPr>
        <p:grpSpPr>
          <a:xfrm>
            <a:off x="3691502" y="2696896"/>
            <a:ext cx="2024640" cy="559440"/>
            <a:chOff x="3691502" y="2696896"/>
            <a:chExt cx="2024640" cy="55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DF0A65-F06A-4AC3-9470-1A17C186FAEA}"/>
                    </a:ext>
                  </a:extLst>
                </p14:cNvPr>
                <p14:cNvContentPartPr/>
                <p14:nvPr/>
              </p14:nvContentPartPr>
              <p14:xfrm>
                <a:off x="3789422" y="2696896"/>
                <a:ext cx="36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DF0A65-F06A-4AC3-9470-1A17C186FAE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71422" y="26792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1A00C53-BFDD-45F3-8C00-F8B9AB91931D}"/>
                    </a:ext>
                  </a:extLst>
                </p14:cNvPr>
                <p14:cNvContentPartPr/>
                <p14:nvPr/>
              </p14:nvContentPartPr>
              <p14:xfrm>
                <a:off x="3734702" y="2715256"/>
                <a:ext cx="20880" cy="1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1A00C53-BFDD-45F3-8C00-F8B9AB9193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16702" y="2697616"/>
                  <a:ext cx="56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4EE8AC5-2505-4837-B3EA-A0D2F59B0786}"/>
                    </a:ext>
                  </a:extLst>
                </p14:cNvPr>
                <p14:cNvContentPartPr/>
                <p14:nvPr/>
              </p14:nvContentPartPr>
              <p14:xfrm>
                <a:off x="3809222" y="2703736"/>
                <a:ext cx="52920" cy="3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4EE8AC5-2505-4837-B3EA-A0D2F59B078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791222" y="2686096"/>
                  <a:ext cx="88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C3B4656-FE6E-415F-B543-A6F984C0BF35}"/>
                    </a:ext>
                  </a:extLst>
                </p14:cNvPr>
                <p14:cNvContentPartPr/>
                <p14:nvPr/>
              </p14:nvContentPartPr>
              <p14:xfrm>
                <a:off x="3890582" y="2708056"/>
                <a:ext cx="102600" cy="5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C3B4656-FE6E-415F-B543-A6F984C0BF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72582" y="2690056"/>
                  <a:ext cx="138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B155F29-7902-488B-8C81-33F1C38BE867}"/>
                    </a:ext>
                  </a:extLst>
                </p14:cNvPr>
                <p14:cNvContentPartPr/>
                <p14:nvPr/>
              </p14:nvContentPartPr>
              <p14:xfrm>
                <a:off x="4005782" y="2709856"/>
                <a:ext cx="39960" cy="3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B155F29-7902-488B-8C81-33F1C38BE86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88142" y="2692216"/>
                  <a:ext cx="75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9492C2-06AE-4C66-AB98-8C2EF968E835}"/>
                    </a:ext>
                  </a:extLst>
                </p14:cNvPr>
                <p14:cNvContentPartPr/>
                <p14:nvPr/>
              </p14:nvContentPartPr>
              <p14:xfrm>
                <a:off x="4079582" y="2718496"/>
                <a:ext cx="78840" cy="5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9492C2-06AE-4C66-AB98-8C2EF968E83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61942" y="2700856"/>
                  <a:ext cx="114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4BD8985-E425-44B2-8AF8-D4A5EF7DB6B0}"/>
                    </a:ext>
                  </a:extLst>
                </p14:cNvPr>
                <p14:cNvContentPartPr/>
                <p14:nvPr/>
              </p14:nvContentPartPr>
              <p14:xfrm>
                <a:off x="3703742" y="2749096"/>
                <a:ext cx="36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4BD8985-E425-44B2-8AF8-D4A5EF7DB6B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86102" y="27314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B3CCF21-1042-450E-8257-FE5D4EB56915}"/>
                    </a:ext>
                  </a:extLst>
                </p14:cNvPr>
                <p14:cNvContentPartPr/>
                <p14:nvPr/>
              </p14:nvContentPartPr>
              <p14:xfrm>
                <a:off x="3703742" y="2749096"/>
                <a:ext cx="6480" cy="69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B3CCF21-1042-450E-8257-FE5D4EB5691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86102" y="2731456"/>
                  <a:ext cx="42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8ED3689-C26E-43D5-8D97-3BEF990DBA29}"/>
                    </a:ext>
                  </a:extLst>
                </p14:cNvPr>
                <p14:cNvContentPartPr/>
                <p14:nvPr/>
              </p14:nvContentPartPr>
              <p14:xfrm>
                <a:off x="3706622" y="2809576"/>
                <a:ext cx="5760" cy="38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8ED3689-C26E-43D5-8D97-3BEF990DBA2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88622" y="2791576"/>
                  <a:ext cx="41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03FAE8F-4D16-4D43-80F6-E01DA81D3CF3}"/>
                    </a:ext>
                  </a:extLst>
                </p14:cNvPr>
                <p14:cNvContentPartPr/>
                <p14:nvPr/>
              </p14:nvContentPartPr>
              <p14:xfrm>
                <a:off x="3708782" y="2843416"/>
                <a:ext cx="36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03FAE8F-4D16-4D43-80F6-E01DA81D3CF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90782" y="28254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FED584-B388-4F51-8D58-44346CAE7D33}"/>
                    </a:ext>
                  </a:extLst>
                </p14:cNvPr>
                <p14:cNvContentPartPr/>
                <p14:nvPr/>
              </p14:nvContentPartPr>
              <p14:xfrm>
                <a:off x="3691502" y="2877976"/>
                <a:ext cx="7200" cy="7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FED584-B388-4F51-8D58-44346CAE7D3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73862" y="2859976"/>
                  <a:ext cx="42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96B37AA-FE29-4666-A036-CA96BC865E49}"/>
                    </a:ext>
                  </a:extLst>
                </p14:cNvPr>
                <p14:cNvContentPartPr/>
                <p14:nvPr/>
              </p14:nvContentPartPr>
              <p14:xfrm>
                <a:off x="3718862" y="2732536"/>
                <a:ext cx="21240" cy="1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96B37AA-FE29-4666-A036-CA96BC865E4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701222" y="2714896"/>
                  <a:ext cx="56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462CBA0-5DC4-4DA1-AEE1-4BCB03FD1302}"/>
                    </a:ext>
                  </a:extLst>
                </p14:cNvPr>
                <p14:cNvContentPartPr/>
                <p14:nvPr/>
              </p14:nvContentPartPr>
              <p14:xfrm>
                <a:off x="3718862" y="2733256"/>
                <a:ext cx="3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462CBA0-5DC4-4DA1-AEE1-4BCB03FD13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01222" y="27156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ACE17E2-7EFF-413D-99F0-79A0616380E4}"/>
                    </a:ext>
                  </a:extLst>
                </p14:cNvPr>
                <p14:cNvContentPartPr/>
                <p14:nvPr/>
              </p14:nvContentPartPr>
              <p14:xfrm>
                <a:off x="3718862" y="2732536"/>
                <a:ext cx="404280" cy="59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ACE17E2-7EFF-413D-99F0-79A0616380E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01222" y="2714896"/>
                  <a:ext cx="4399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0EA689C-3ED0-4AFA-A678-75E17ADC6A4D}"/>
                    </a:ext>
                  </a:extLst>
                </p14:cNvPr>
                <p14:cNvContentPartPr/>
                <p14:nvPr/>
              </p14:nvContentPartPr>
              <p14:xfrm>
                <a:off x="4047182" y="2762776"/>
                <a:ext cx="97920" cy="106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0EA689C-3ED0-4AFA-A678-75E17ADC6A4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29182" y="2745136"/>
                  <a:ext cx="133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9716A90-2189-4897-A656-D5471EC0E0CF}"/>
                    </a:ext>
                  </a:extLst>
                </p14:cNvPr>
                <p14:cNvContentPartPr/>
                <p14:nvPr/>
              </p14:nvContentPartPr>
              <p14:xfrm>
                <a:off x="4156982" y="2836576"/>
                <a:ext cx="385920" cy="67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9716A90-2189-4897-A656-D5471EC0E0C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38982" y="2818936"/>
                  <a:ext cx="4215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7EC7143-2577-49B3-9CC0-FFD3E833666E}"/>
                    </a:ext>
                  </a:extLst>
                </p14:cNvPr>
                <p14:cNvContentPartPr/>
                <p14:nvPr/>
              </p14:nvContentPartPr>
              <p14:xfrm>
                <a:off x="4521302" y="2841616"/>
                <a:ext cx="59040" cy="96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7EC7143-2577-49B3-9CC0-FFD3E833666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03302" y="2823616"/>
                  <a:ext cx="946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87515BD-890D-4C90-9A72-59D6AD3FDDAE}"/>
                    </a:ext>
                  </a:extLst>
                </p14:cNvPr>
                <p14:cNvContentPartPr/>
                <p14:nvPr/>
              </p14:nvContentPartPr>
              <p14:xfrm>
                <a:off x="4614182" y="2881216"/>
                <a:ext cx="378000" cy="26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87515BD-890D-4C90-9A72-59D6AD3FDDA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96182" y="2863576"/>
                  <a:ext cx="4136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96D380E-3E98-4C57-8294-9B0C550666DF}"/>
                    </a:ext>
                  </a:extLst>
                </p14:cNvPr>
                <p14:cNvContentPartPr/>
                <p14:nvPr/>
              </p14:nvContentPartPr>
              <p14:xfrm>
                <a:off x="4977062" y="2860696"/>
                <a:ext cx="48600" cy="89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96D380E-3E98-4C57-8294-9B0C550666D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59062" y="2842696"/>
                  <a:ext cx="84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9D1F58D-819D-477C-B0D2-A99DC7D0DAD4}"/>
                    </a:ext>
                  </a:extLst>
                </p14:cNvPr>
                <p14:cNvContentPartPr/>
                <p14:nvPr/>
              </p14:nvContentPartPr>
              <p14:xfrm>
                <a:off x="5079302" y="2905336"/>
                <a:ext cx="313200" cy="71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9D1F58D-819D-477C-B0D2-A99DC7D0DAD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61662" y="2887696"/>
                  <a:ext cx="348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88C48B7-95E5-4CD1-BEC1-3B6ECC6E768D}"/>
                    </a:ext>
                  </a:extLst>
                </p14:cNvPr>
                <p14:cNvContentPartPr/>
                <p14:nvPr/>
              </p14:nvContentPartPr>
              <p14:xfrm>
                <a:off x="5367302" y="2920816"/>
                <a:ext cx="72720" cy="113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88C48B7-95E5-4CD1-BEC1-3B6ECC6E768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49302" y="2903176"/>
                  <a:ext cx="108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62E3C5C-6634-4AA9-BF69-0F8D10B6A51B}"/>
                    </a:ext>
                  </a:extLst>
                </p14:cNvPr>
                <p14:cNvContentPartPr/>
                <p14:nvPr/>
              </p14:nvContentPartPr>
              <p14:xfrm>
                <a:off x="5479262" y="3014776"/>
                <a:ext cx="15480" cy="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62E3C5C-6634-4AA9-BF69-0F8D10B6A51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61622" y="2997136"/>
                  <a:ext cx="51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3A01CAA-7C1A-46B1-9B87-B1BCBE64ACFD}"/>
                    </a:ext>
                  </a:extLst>
                </p14:cNvPr>
                <p14:cNvContentPartPr/>
                <p14:nvPr/>
              </p14:nvContentPartPr>
              <p14:xfrm>
                <a:off x="5479262" y="3014776"/>
                <a:ext cx="107280" cy="48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3A01CAA-7C1A-46B1-9B87-B1BCBE64ACF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61622" y="2997136"/>
                  <a:ext cx="1429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0E3D557-69EB-4A8C-91F1-56BA0F22549B}"/>
                    </a:ext>
                  </a:extLst>
                </p14:cNvPr>
                <p14:cNvContentPartPr/>
                <p14:nvPr/>
              </p14:nvContentPartPr>
              <p14:xfrm>
                <a:off x="5593382" y="3038176"/>
                <a:ext cx="29880" cy="87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0E3D557-69EB-4A8C-91F1-56BA0F22549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75382" y="3020536"/>
                  <a:ext cx="65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15031AE-1233-4BE2-BDF0-1BDD0F1F5ABB}"/>
                    </a:ext>
                  </a:extLst>
                </p14:cNvPr>
                <p14:cNvContentPartPr/>
                <p14:nvPr/>
              </p14:nvContentPartPr>
              <p14:xfrm>
                <a:off x="5627582" y="3125656"/>
                <a:ext cx="75960" cy="110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15031AE-1233-4BE2-BDF0-1BDD0F1F5AB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09942" y="3108016"/>
                  <a:ext cx="1116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16E04E2-BC7D-4AB6-AB4C-308004431687}"/>
                    </a:ext>
                  </a:extLst>
                </p14:cNvPr>
                <p14:cNvContentPartPr/>
                <p14:nvPr/>
              </p14:nvContentPartPr>
              <p14:xfrm>
                <a:off x="5650262" y="3166336"/>
                <a:ext cx="65880" cy="90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16E04E2-BC7D-4AB6-AB4C-30800443168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32262" y="3148336"/>
                  <a:ext cx="101520" cy="12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C52C958-265F-463F-ADA3-E0B820F41513}"/>
                  </a:ext>
                </a:extLst>
              </p14:cNvPr>
              <p14:cNvContentPartPr/>
              <p14:nvPr/>
            </p14:nvContentPartPr>
            <p14:xfrm>
              <a:off x="1210742" y="2885896"/>
              <a:ext cx="775440" cy="867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C52C958-265F-463F-ADA3-E0B820F4151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93102" y="2867896"/>
                <a:ext cx="8110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C155FDD-25F8-4AB5-98DA-1DB9F414B96B}"/>
                  </a:ext>
                </a:extLst>
              </p14:cNvPr>
              <p14:cNvContentPartPr/>
              <p14:nvPr/>
            </p14:nvContentPartPr>
            <p14:xfrm>
              <a:off x="621422" y="3141856"/>
              <a:ext cx="447840" cy="345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C155FDD-25F8-4AB5-98DA-1DB9F414B96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03782" y="3123856"/>
                <a:ext cx="4834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8047537-7020-4EE0-A7D3-BD45F4926D41}"/>
                  </a:ext>
                </a:extLst>
              </p14:cNvPr>
              <p14:cNvContentPartPr/>
              <p14:nvPr/>
            </p14:nvContentPartPr>
            <p14:xfrm>
              <a:off x="4992902" y="2724616"/>
              <a:ext cx="89280" cy="4316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8047537-7020-4EE0-A7D3-BD45F4926D4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974902" y="2706976"/>
                <a:ext cx="124920" cy="46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051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910427-767C-431F-B2D8-EC078A9D1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2. </a:t>
            </a:r>
            <a:r>
              <a:rPr lang="en-US" b="1"/>
              <a:t>Stochastic gradient descent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111468-8E62-418C-B092-FC5131532D2E}"/>
              </a:ext>
            </a:extLst>
          </p:cNvPr>
          <p:cNvGrpSpPr/>
          <p:nvPr/>
        </p:nvGrpSpPr>
        <p:grpSpPr>
          <a:xfrm>
            <a:off x="2846942" y="2495318"/>
            <a:ext cx="3508920" cy="90360"/>
            <a:chOff x="2846942" y="2495318"/>
            <a:chExt cx="3508920" cy="9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14B8D70-138D-406B-99A6-1E8CF46358D3}"/>
                    </a:ext>
                  </a:extLst>
                </p14:cNvPr>
                <p14:cNvContentPartPr/>
                <p14:nvPr/>
              </p14:nvContentPartPr>
              <p14:xfrm>
                <a:off x="2846942" y="2535638"/>
                <a:ext cx="1445040" cy="500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14B8D70-138D-406B-99A6-1E8CF46358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28942" y="2517638"/>
                  <a:ext cx="14806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56FEF7A-55AE-47BA-A24B-ECFFD2291ACB}"/>
                    </a:ext>
                  </a:extLst>
                </p14:cNvPr>
                <p14:cNvContentPartPr/>
                <p14:nvPr/>
              </p14:nvContentPartPr>
              <p14:xfrm>
                <a:off x="4510142" y="2495318"/>
                <a:ext cx="1845720" cy="43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56FEF7A-55AE-47BA-A24B-ECFFD2291AC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92502" y="2477678"/>
                  <a:ext cx="188136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F1C431-0BC6-4F15-8AB2-A96B3BD4E324}"/>
              </a:ext>
            </a:extLst>
          </p:cNvPr>
          <p:cNvGrpSpPr/>
          <p:nvPr/>
        </p:nvGrpSpPr>
        <p:grpSpPr>
          <a:xfrm>
            <a:off x="2401982" y="1711958"/>
            <a:ext cx="1460880" cy="300960"/>
            <a:chOff x="2401982" y="1711958"/>
            <a:chExt cx="1460880" cy="30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D984471-66E2-4B1A-A2B6-5A014E93F94B}"/>
                    </a:ext>
                  </a:extLst>
                </p14:cNvPr>
                <p14:cNvContentPartPr/>
                <p14:nvPr/>
              </p14:nvContentPartPr>
              <p14:xfrm>
                <a:off x="2401982" y="1952078"/>
                <a:ext cx="360" cy="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D984471-66E2-4B1A-A2B6-5A014E93F94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84342" y="193407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5BAB0C0-932B-45BF-8BCB-66E9F2C4D949}"/>
                    </a:ext>
                  </a:extLst>
                </p14:cNvPr>
                <p14:cNvContentPartPr/>
                <p14:nvPr/>
              </p14:nvContentPartPr>
              <p14:xfrm>
                <a:off x="2994542" y="1820678"/>
                <a:ext cx="26280" cy="192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5BAB0C0-932B-45BF-8BCB-66E9F2C4D94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76542" y="1803038"/>
                  <a:ext cx="619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6FCFAE-DCD4-43D3-BF53-4C03DD140B84}"/>
                    </a:ext>
                  </a:extLst>
                </p14:cNvPr>
                <p14:cNvContentPartPr/>
                <p14:nvPr/>
              </p14:nvContentPartPr>
              <p14:xfrm>
                <a:off x="2948102" y="1800518"/>
                <a:ext cx="149760" cy="206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6FCFAE-DCD4-43D3-BF53-4C03DD140B8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30462" y="1782878"/>
                  <a:ext cx="1854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8DE364C-8A12-41D3-B736-3100B648B5E0}"/>
                    </a:ext>
                  </a:extLst>
                </p14:cNvPr>
                <p14:cNvContentPartPr/>
                <p14:nvPr/>
              </p14:nvContentPartPr>
              <p14:xfrm>
                <a:off x="3149702" y="1790798"/>
                <a:ext cx="268200" cy="203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8DE364C-8A12-41D3-B736-3100B648B5E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32062" y="1772798"/>
                  <a:ext cx="3038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E68C9FF-DEC0-4910-A480-DCCD9C8D9403}"/>
                    </a:ext>
                  </a:extLst>
                </p14:cNvPr>
                <p14:cNvContentPartPr/>
                <p14:nvPr/>
              </p14:nvContentPartPr>
              <p14:xfrm>
                <a:off x="3475142" y="1711958"/>
                <a:ext cx="387720" cy="250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E68C9FF-DEC0-4910-A480-DCCD9C8D940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57142" y="1694318"/>
                  <a:ext cx="423360" cy="286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73329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2CFE1-5143-4276-B68C-5DF0E3B24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Stochastic gradient descent (SGD)</a:t>
            </a:r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A08F5D-79E8-4E3A-964D-A73EF441DA8C}"/>
              </a:ext>
            </a:extLst>
          </p:cNvPr>
          <p:cNvGrpSpPr/>
          <p:nvPr/>
        </p:nvGrpSpPr>
        <p:grpSpPr>
          <a:xfrm>
            <a:off x="2116853" y="3946608"/>
            <a:ext cx="4898489" cy="940607"/>
            <a:chOff x="2051720" y="3219822"/>
            <a:chExt cx="4898489" cy="94060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6705BC1-FA98-4E18-BB32-ECFE6BED2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1720" y="3219822"/>
              <a:ext cx="4898489" cy="94060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2756806-A312-4709-9116-3936E934540A}"/>
                    </a:ext>
                  </a:extLst>
                </p:cNvPr>
                <p:cNvSpPr txBox="1"/>
                <p:nvPr/>
              </p:nvSpPr>
              <p:spPr>
                <a:xfrm>
                  <a:off x="4918599" y="3468450"/>
                  <a:ext cx="776901" cy="36877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e>
                            </m:d>
                          </m:sup>
                        </m:sSup>
                        <m:r>
                          <a:rPr lang="en-US" sz="24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oMath>
                    </m:oMathPara>
                  </a14:m>
                  <a:endParaRPr lang="en-US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98C8B14-B4E9-4300-862B-5F129F509F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8599" y="3468450"/>
                  <a:ext cx="776901" cy="36877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9FA3A-D966-4565-AF5D-48029A44C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Batch GB is </a:t>
            </a:r>
            <a:r>
              <a:rPr lang="en-US" b="1"/>
              <a:t>terribly slow </a:t>
            </a:r>
            <a:r>
              <a:rPr lang="en-US"/>
              <a:t>on very large training sets: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SGD uses only </a:t>
            </a:r>
            <a:r>
              <a:rPr lang="en-US" b="1"/>
              <a:t>one (random) sample </a:t>
            </a:r>
            <a:r>
              <a:rPr lang="en-US"/>
              <a:t>to compute gradients: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01BB0-C3FA-4AEE-BF2B-34D0C7CC5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8D133A8-3304-4589-A375-7D7BDF8E6F2E}"/>
              </a:ext>
            </a:extLst>
          </p:cNvPr>
          <p:cNvGrpSpPr/>
          <p:nvPr/>
        </p:nvGrpSpPr>
        <p:grpSpPr>
          <a:xfrm>
            <a:off x="2195736" y="1734604"/>
            <a:ext cx="4898489" cy="940607"/>
            <a:chOff x="2051720" y="3219822"/>
            <a:chExt cx="4898489" cy="94060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4D6B728-3661-4290-A082-95066FF8A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1720" y="3219822"/>
              <a:ext cx="4898489" cy="94060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45A2DFD-3CE9-47A3-AD89-F5B0C0DF5A73}"/>
                    </a:ext>
                  </a:extLst>
                </p:cNvPr>
                <p:cNvSpPr txBox="1"/>
                <p:nvPr/>
              </p:nvSpPr>
              <p:spPr>
                <a:xfrm>
                  <a:off x="4918599" y="3468450"/>
                  <a:ext cx="776901" cy="36877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e>
                            </m:d>
                          </m:sup>
                        </m:sSup>
                        <m:r>
                          <a:rPr lang="en-US" sz="24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oMath>
                    </m:oMathPara>
                  </a14:m>
                  <a:endParaRPr lang="en-US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98C8B14-B4E9-4300-862B-5F129F509F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8599" y="3468450"/>
                  <a:ext cx="776901" cy="36877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7777F24-DB5F-40B3-BC1E-3DE7D04773A4}"/>
                  </a:ext>
                </a:extLst>
              </p14:cNvPr>
              <p14:cNvContentPartPr/>
              <p14:nvPr/>
            </p14:nvContentPartPr>
            <p14:xfrm>
              <a:off x="2429342" y="2695816"/>
              <a:ext cx="1006200" cy="30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7777F24-DB5F-40B3-BC1E-3DE7D04773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11342" y="2678176"/>
                <a:ext cx="104184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781939-066D-49BC-B6EF-A75654E11709}"/>
                  </a:ext>
                </a:extLst>
              </p14:cNvPr>
              <p14:cNvContentPartPr/>
              <p14:nvPr/>
            </p14:nvContentPartPr>
            <p14:xfrm>
              <a:off x="190142" y="1905256"/>
              <a:ext cx="152640" cy="267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781939-066D-49BC-B6EF-A75654E117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2502" y="1887616"/>
                <a:ext cx="18828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A166447-69BD-4FD4-ACA3-B038C22190F1}"/>
                  </a:ext>
                </a:extLst>
              </p14:cNvPr>
              <p14:cNvContentPartPr/>
              <p14:nvPr/>
            </p14:nvContentPartPr>
            <p14:xfrm>
              <a:off x="169262" y="2074456"/>
              <a:ext cx="169920" cy="3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A166447-69BD-4FD4-ACA3-B038C22190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1622" y="2056816"/>
                <a:ext cx="2055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251E99E-25A7-4964-9133-E08074A42C6B}"/>
                  </a:ext>
                </a:extLst>
              </p14:cNvPr>
              <p14:cNvContentPartPr/>
              <p14:nvPr/>
            </p14:nvContentPartPr>
            <p14:xfrm>
              <a:off x="396062" y="2137816"/>
              <a:ext cx="57600" cy="135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251E99E-25A7-4964-9133-E08074A42C6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8422" y="2120176"/>
                <a:ext cx="932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4B63686-6660-43A4-A55F-5186F704AE7F}"/>
                  </a:ext>
                </a:extLst>
              </p14:cNvPr>
              <p14:cNvContentPartPr/>
              <p14:nvPr/>
            </p14:nvContentPartPr>
            <p14:xfrm>
              <a:off x="439262" y="2029096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4B63686-6660-43A4-A55F-5186F704AE7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1262" y="20110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AA44A94-5FAD-42B1-9A5A-6C98DEC9179A}"/>
                  </a:ext>
                </a:extLst>
              </p14:cNvPr>
              <p14:cNvContentPartPr/>
              <p14:nvPr/>
            </p14:nvContentPartPr>
            <p14:xfrm>
              <a:off x="603422" y="2049256"/>
              <a:ext cx="90720" cy="1090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AA44A94-5FAD-42B1-9A5A-6C98DEC9179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5422" y="2031616"/>
                <a:ext cx="126360" cy="14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C4E03F65-1E50-42F8-B117-F497E05082E6}"/>
              </a:ext>
            </a:extLst>
          </p:cNvPr>
          <p:cNvGrpSpPr/>
          <p:nvPr/>
        </p:nvGrpSpPr>
        <p:grpSpPr>
          <a:xfrm>
            <a:off x="880622" y="1793656"/>
            <a:ext cx="1137240" cy="688320"/>
            <a:chOff x="880622" y="1793656"/>
            <a:chExt cx="1137240" cy="68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98D62C8-484C-41B1-B0D1-199BB46C85E6}"/>
                    </a:ext>
                  </a:extLst>
                </p14:cNvPr>
                <p14:cNvContentPartPr/>
                <p14:nvPr/>
              </p14:nvContentPartPr>
              <p14:xfrm>
                <a:off x="880622" y="1980496"/>
                <a:ext cx="166320" cy="208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98D62C8-484C-41B1-B0D1-199BB46C85E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2982" y="1962496"/>
                  <a:ext cx="2019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E3B4277-B1E7-4249-B0DB-16C9BD024617}"/>
                    </a:ext>
                  </a:extLst>
                </p14:cNvPr>
                <p14:cNvContentPartPr/>
                <p14:nvPr/>
              </p14:nvContentPartPr>
              <p14:xfrm>
                <a:off x="1113182" y="2173456"/>
                <a:ext cx="27000" cy="130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E3B4277-B1E7-4249-B0DB-16C9BD02461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95182" y="2155816"/>
                  <a:ext cx="62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1D3D5BD-B5BB-443E-B094-4E83D17D4148}"/>
                    </a:ext>
                  </a:extLst>
                </p14:cNvPr>
                <p14:cNvContentPartPr/>
                <p14:nvPr/>
              </p14:nvContentPartPr>
              <p14:xfrm>
                <a:off x="1108862" y="2078776"/>
                <a:ext cx="360" cy="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1D3D5BD-B5BB-443E-B094-4E83D17D414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91222" y="20611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C07F1AF-EDEC-4A05-82A4-CDC4A5FCFACA}"/>
                    </a:ext>
                  </a:extLst>
                </p14:cNvPr>
                <p14:cNvContentPartPr/>
                <p14:nvPr/>
              </p14:nvContentPartPr>
              <p14:xfrm>
                <a:off x="1264742" y="2087416"/>
                <a:ext cx="101520" cy="6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C07F1AF-EDEC-4A05-82A4-CDC4A5FCFAC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47102" y="2069776"/>
                  <a:ext cx="1371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E2CF0E4-C9DC-4071-94E6-E3EF341B5447}"/>
                    </a:ext>
                  </a:extLst>
                </p14:cNvPr>
                <p14:cNvContentPartPr/>
                <p14:nvPr/>
              </p14:nvContentPartPr>
              <p14:xfrm>
                <a:off x="1462382" y="2069776"/>
                <a:ext cx="161640" cy="176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E2CF0E4-C9DC-4071-94E6-E3EF341B544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44382" y="2052136"/>
                  <a:ext cx="1972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4A6CFD8-4357-43B1-9DE7-D79BE03BEB81}"/>
                    </a:ext>
                  </a:extLst>
                </p14:cNvPr>
                <p14:cNvContentPartPr/>
                <p14:nvPr/>
              </p14:nvContentPartPr>
              <p14:xfrm>
                <a:off x="1684502" y="2000656"/>
                <a:ext cx="42840" cy="199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A6CFD8-4357-43B1-9DE7-D79BE03BEB8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66502" y="1983016"/>
                  <a:ext cx="784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6395513-F1F9-40B3-B2E3-53D8E9BDBC23}"/>
                    </a:ext>
                  </a:extLst>
                </p14:cNvPr>
                <p14:cNvContentPartPr/>
                <p14:nvPr/>
              </p14:nvContentPartPr>
              <p14:xfrm>
                <a:off x="1638062" y="1896976"/>
                <a:ext cx="163800" cy="20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6395513-F1F9-40B3-B2E3-53D8E9BDBC2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620062" y="1878976"/>
                  <a:ext cx="1994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5FA41FF-3325-47B0-9EE4-7ED8A0F1CFC9}"/>
                    </a:ext>
                  </a:extLst>
                </p14:cNvPr>
                <p14:cNvContentPartPr/>
                <p14:nvPr/>
              </p14:nvContentPartPr>
              <p14:xfrm>
                <a:off x="1957022" y="1793656"/>
                <a:ext cx="7200" cy="68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5FA41FF-3325-47B0-9EE4-7ED8A0F1CFC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939382" y="1775656"/>
                  <a:ext cx="428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45648A4-5C14-42AD-BFC5-DB365D35D288}"/>
                    </a:ext>
                  </a:extLst>
                </p14:cNvPr>
                <p14:cNvContentPartPr/>
                <p14:nvPr/>
              </p14:nvContentPartPr>
              <p14:xfrm>
                <a:off x="1818782" y="2202616"/>
                <a:ext cx="123480" cy="162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45648A4-5C14-42AD-BFC5-DB365D35D28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801142" y="2184616"/>
                  <a:ext cx="159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4ED1AF9-57CD-4D8C-B1DA-39FB555BD0BD}"/>
                    </a:ext>
                  </a:extLst>
                </p14:cNvPr>
                <p14:cNvContentPartPr/>
                <p14:nvPr/>
              </p14:nvContentPartPr>
              <p14:xfrm>
                <a:off x="1829222" y="2312056"/>
                <a:ext cx="101520" cy="11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4ED1AF9-57CD-4D8C-B1DA-39FB555BD0B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811582" y="2294056"/>
                  <a:ext cx="137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066470F-45E6-4A31-B020-C3915D70B227}"/>
                    </a:ext>
                  </a:extLst>
                </p14:cNvPr>
                <p14:cNvContentPartPr/>
                <p14:nvPr/>
              </p14:nvContentPartPr>
              <p14:xfrm>
                <a:off x="1988702" y="2217736"/>
                <a:ext cx="29160" cy="264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066470F-45E6-4A31-B020-C3915D70B22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970702" y="2200096"/>
                  <a:ext cx="6480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064FE3-E77E-4BF2-86A7-91434D17C424}"/>
              </a:ext>
            </a:extLst>
          </p:cNvPr>
          <p:cNvGrpSpPr/>
          <p:nvPr/>
        </p:nvGrpSpPr>
        <p:grpSpPr>
          <a:xfrm>
            <a:off x="4631102" y="2311336"/>
            <a:ext cx="1763640" cy="342360"/>
            <a:chOff x="4631102" y="2311336"/>
            <a:chExt cx="1763640" cy="34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8CDE443-B9A2-4D41-8F61-AD507ABD3918}"/>
                    </a:ext>
                  </a:extLst>
                </p14:cNvPr>
                <p14:cNvContentPartPr/>
                <p14:nvPr/>
              </p14:nvContentPartPr>
              <p14:xfrm>
                <a:off x="4631102" y="2572696"/>
                <a:ext cx="1763640" cy="81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8CDE443-B9A2-4D41-8F61-AD507ABD391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613462" y="2555056"/>
                  <a:ext cx="1799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D7D21CB-1887-4E3B-86F1-761815ECBCA4}"/>
                    </a:ext>
                  </a:extLst>
                </p14:cNvPr>
                <p14:cNvContentPartPr/>
                <p14:nvPr/>
              </p14:nvContentPartPr>
              <p14:xfrm>
                <a:off x="4751342" y="2311336"/>
                <a:ext cx="228600" cy="287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D7D21CB-1887-4E3B-86F1-761815ECBCA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733702" y="2293336"/>
                  <a:ext cx="264240" cy="32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F539461-71DC-4A2F-B04C-37C32111F7AB}"/>
                  </a:ext>
                </a:extLst>
              </p14:cNvPr>
              <p14:cNvContentPartPr/>
              <p14:nvPr/>
            </p14:nvContentPartPr>
            <p14:xfrm>
              <a:off x="4501862" y="1717336"/>
              <a:ext cx="367920" cy="3358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F539461-71DC-4A2F-B04C-37C32111F7A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484222" y="1699336"/>
                <a:ext cx="403560" cy="37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9FB5577B-3F81-45A2-B6FC-41BA865EAFC5}"/>
              </a:ext>
            </a:extLst>
          </p:cNvPr>
          <p:cNvGrpSpPr/>
          <p:nvPr/>
        </p:nvGrpSpPr>
        <p:grpSpPr>
          <a:xfrm>
            <a:off x="7319942" y="1734616"/>
            <a:ext cx="629640" cy="784440"/>
            <a:chOff x="7319942" y="1734616"/>
            <a:chExt cx="629640" cy="78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8037055-340A-483E-BC0F-1D9159DF6F69}"/>
                    </a:ext>
                  </a:extLst>
                </p14:cNvPr>
                <p14:cNvContentPartPr/>
                <p14:nvPr/>
              </p14:nvContentPartPr>
              <p14:xfrm>
                <a:off x="7333982" y="1831096"/>
                <a:ext cx="22320" cy="547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8037055-340A-483E-BC0F-1D9159DF6F6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316342" y="1813096"/>
                  <a:ext cx="5796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3474D2B-5188-4466-8BAF-F14E619BCD58}"/>
                    </a:ext>
                  </a:extLst>
                </p14:cNvPr>
                <p14:cNvContentPartPr/>
                <p14:nvPr/>
              </p14:nvContentPartPr>
              <p14:xfrm>
                <a:off x="7319942" y="1734616"/>
                <a:ext cx="629640" cy="784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3474D2B-5188-4466-8BAF-F14E619BCD5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301942" y="1716616"/>
                  <a:ext cx="665280" cy="82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76B1B1B-BE90-4EBD-B46A-D1FDA0CA8F85}"/>
                  </a:ext>
                </a:extLst>
              </p14:cNvPr>
              <p14:cNvContentPartPr/>
              <p14:nvPr/>
            </p14:nvContentPartPr>
            <p14:xfrm>
              <a:off x="2082302" y="1581976"/>
              <a:ext cx="1238040" cy="568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76B1B1B-BE90-4EBD-B46A-D1FDA0CA8F8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064302" y="1563976"/>
                <a:ext cx="1273680" cy="9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19D99EE1-6EB9-4594-931B-C1800329C349}"/>
              </a:ext>
            </a:extLst>
          </p:cNvPr>
          <p:cNvGrpSpPr/>
          <p:nvPr/>
        </p:nvGrpSpPr>
        <p:grpSpPr>
          <a:xfrm>
            <a:off x="4948982" y="1581256"/>
            <a:ext cx="1410120" cy="300600"/>
            <a:chOff x="4948982" y="1581256"/>
            <a:chExt cx="1410120" cy="30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8237886-6628-400B-B8A6-EE4C72541C44}"/>
                    </a:ext>
                  </a:extLst>
                </p14:cNvPr>
                <p14:cNvContentPartPr/>
                <p14:nvPr/>
              </p14:nvContentPartPr>
              <p14:xfrm>
                <a:off x="4968782" y="1675216"/>
                <a:ext cx="193320" cy="111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8237886-6628-400B-B8A6-EE4C72541C4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951142" y="1657576"/>
                  <a:ext cx="2289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66EC365-E593-4550-94A4-112A4DB72D45}"/>
                    </a:ext>
                  </a:extLst>
                </p14:cNvPr>
                <p14:cNvContentPartPr/>
                <p14:nvPr/>
              </p14:nvContentPartPr>
              <p14:xfrm>
                <a:off x="4948982" y="1689616"/>
                <a:ext cx="98640" cy="126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66EC365-E593-4550-94A4-112A4DB72D4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931342" y="1671616"/>
                  <a:ext cx="134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CD5AEE7-4188-43B8-BD5B-CD92FD3E253B}"/>
                    </a:ext>
                  </a:extLst>
                </p14:cNvPr>
                <p14:cNvContentPartPr/>
                <p14:nvPr/>
              </p14:nvContentPartPr>
              <p14:xfrm>
                <a:off x="5353622" y="1669816"/>
                <a:ext cx="112320" cy="15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CD5AEE7-4188-43B8-BD5B-CD92FD3E253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335622" y="1652176"/>
                  <a:ext cx="1479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EF36A3D-6B4A-48D4-A640-AF242106D8A9}"/>
                    </a:ext>
                  </a:extLst>
                </p14:cNvPr>
                <p14:cNvContentPartPr/>
                <p14:nvPr/>
              </p14:nvContentPartPr>
              <p14:xfrm>
                <a:off x="5324102" y="1599256"/>
                <a:ext cx="102960" cy="201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EF36A3D-6B4A-48D4-A640-AF242106D8A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306462" y="1581256"/>
                  <a:ext cx="1386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3CB15D3-615F-41F7-B2F6-BFD3F0923363}"/>
                    </a:ext>
                  </a:extLst>
                </p14:cNvPr>
                <p14:cNvContentPartPr/>
                <p14:nvPr/>
              </p14:nvContentPartPr>
              <p14:xfrm>
                <a:off x="5417702" y="1612216"/>
                <a:ext cx="16200" cy="237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3CB15D3-615F-41F7-B2F6-BFD3F092336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00062" y="1594216"/>
                  <a:ext cx="518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8A699F9-172F-401B-83DE-1AB9D09EF589}"/>
                    </a:ext>
                  </a:extLst>
                </p14:cNvPr>
                <p14:cNvContentPartPr/>
                <p14:nvPr/>
              </p14:nvContentPartPr>
              <p14:xfrm>
                <a:off x="5536142" y="1662256"/>
                <a:ext cx="52920" cy="103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8A699F9-172F-401B-83DE-1AB9D09EF58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518502" y="1644256"/>
                  <a:ext cx="88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6E21731-BBAC-4D04-803D-EED1A324DFFD}"/>
                    </a:ext>
                  </a:extLst>
                </p14:cNvPr>
                <p14:cNvContentPartPr/>
                <p14:nvPr/>
              </p14:nvContentPartPr>
              <p14:xfrm>
                <a:off x="5624342" y="1680256"/>
                <a:ext cx="390240" cy="201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6E21731-BBAC-4D04-803D-EED1A324DFF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06702" y="1662616"/>
                  <a:ext cx="4258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8E1AE6C-67F6-4EE6-BF5C-E5EC5C616865}"/>
                    </a:ext>
                  </a:extLst>
                </p14:cNvPr>
                <p14:cNvContentPartPr/>
                <p14:nvPr/>
              </p14:nvContentPartPr>
              <p14:xfrm>
                <a:off x="6093062" y="1581256"/>
                <a:ext cx="64800" cy="210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8E1AE6C-67F6-4EE6-BF5C-E5EC5C61686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075062" y="1563256"/>
                  <a:ext cx="1004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265BF7D-82F6-4D56-AF9A-6D8FFB43595D}"/>
                    </a:ext>
                  </a:extLst>
                </p14:cNvPr>
                <p14:cNvContentPartPr/>
                <p14:nvPr/>
              </p14:nvContentPartPr>
              <p14:xfrm>
                <a:off x="6174422" y="1672336"/>
                <a:ext cx="184680" cy="113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265BF7D-82F6-4D56-AF9A-6D8FFB43595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156422" y="1654336"/>
                  <a:ext cx="22032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A37CC65-C3EC-44A7-91EF-D3EB0C5A3B9D}"/>
              </a:ext>
            </a:extLst>
          </p:cNvPr>
          <p:cNvGrpSpPr/>
          <p:nvPr/>
        </p:nvGrpSpPr>
        <p:grpSpPr>
          <a:xfrm>
            <a:off x="8115182" y="1686016"/>
            <a:ext cx="731160" cy="875880"/>
            <a:chOff x="8115182" y="1686016"/>
            <a:chExt cx="731160" cy="87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E1BF8A5-F28A-4894-9BAB-5CF94124529B}"/>
                    </a:ext>
                  </a:extLst>
                </p14:cNvPr>
                <p14:cNvContentPartPr/>
                <p14:nvPr/>
              </p14:nvContentPartPr>
              <p14:xfrm>
                <a:off x="8115182" y="1773136"/>
                <a:ext cx="24840" cy="738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E1BF8A5-F28A-4894-9BAB-5CF94124529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097542" y="1755496"/>
                  <a:ext cx="6048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091B167-02AD-4C7E-869C-8DEB9AEE207D}"/>
                    </a:ext>
                  </a:extLst>
                </p14:cNvPr>
                <p14:cNvContentPartPr/>
                <p14:nvPr/>
              </p14:nvContentPartPr>
              <p14:xfrm>
                <a:off x="8165942" y="1686016"/>
                <a:ext cx="680400" cy="875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091B167-02AD-4C7E-869C-8DEB9AEE207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147942" y="1668016"/>
                  <a:ext cx="716040" cy="91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BE2FC78-AF61-4ABE-BE77-2E21415B2E90}"/>
                  </a:ext>
                </a:extLst>
              </p14:cNvPr>
              <p14:cNvContentPartPr/>
              <p14:nvPr/>
            </p14:nvContentPartPr>
            <p14:xfrm>
              <a:off x="1639142" y="2501416"/>
              <a:ext cx="447840" cy="1303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BE2FC78-AF61-4ABE-BE77-2E21415B2E9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621502" y="2483416"/>
                <a:ext cx="483480" cy="16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8A74DA54-F88F-4FEF-80F9-2D4E819D9685}"/>
              </a:ext>
            </a:extLst>
          </p:cNvPr>
          <p:cNvGrpSpPr/>
          <p:nvPr/>
        </p:nvGrpSpPr>
        <p:grpSpPr>
          <a:xfrm>
            <a:off x="1694942" y="2808136"/>
            <a:ext cx="104040" cy="93960"/>
            <a:chOff x="1694942" y="2808136"/>
            <a:chExt cx="104040" cy="9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178D7F8-4BF5-4F12-8404-A8D8DF1673DF}"/>
                    </a:ext>
                  </a:extLst>
                </p14:cNvPr>
                <p14:cNvContentPartPr/>
                <p14:nvPr/>
              </p14:nvContentPartPr>
              <p14:xfrm>
                <a:off x="1741742" y="2808136"/>
                <a:ext cx="9000" cy="93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178D7F8-4BF5-4F12-8404-A8D8DF1673D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724102" y="2790496"/>
                  <a:ext cx="44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0704CD0-B64C-48CE-AE94-7BF61970A8E1}"/>
                    </a:ext>
                  </a:extLst>
                </p14:cNvPr>
                <p14:cNvContentPartPr/>
                <p14:nvPr/>
              </p14:nvContentPartPr>
              <p14:xfrm>
                <a:off x="1694942" y="2845936"/>
                <a:ext cx="104040" cy="82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0704CD0-B64C-48CE-AE94-7BF61970A8E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677302" y="2827936"/>
                  <a:ext cx="139680" cy="4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E302C40-1EDE-44BB-920B-E73D496A15E2}"/>
                  </a:ext>
                </a:extLst>
              </p14:cNvPr>
              <p14:cNvContentPartPr/>
              <p14:nvPr/>
            </p14:nvContentPartPr>
            <p14:xfrm>
              <a:off x="1684142" y="3074536"/>
              <a:ext cx="92880" cy="136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E302C40-1EDE-44BB-920B-E73D496A15E2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666502" y="3056896"/>
                <a:ext cx="1285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4B2FF23-B2CD-4FB2-81FA-48BEA3FAB1AE}"/>
                  </a:ext>
                </a:extLst>
              </p14:cNvPr>
              <p14:cNvContentPartPr/>
              <p14:nvPr/>
            </p14:nvContentPartPr>
            <p14:xfrm>
              <a:off x="541142" y="3583576"/>
              <a:ext cx="450000" cy="201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4B2FF23-B2CD-4FB2-81FA-48BEA3FAB1AE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23142" y="3565936"/>
                <a:ext cx="4856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6D380DA-37E7-4E40-810E-C28183EE2621}"/>
                  </a:ext>
                </a:extLst>
              </p14:cNvPr>
              <p14:cNvContentPartPr/>
              <p14:nvPr/>
            </p14:nvContentPartPr>
            <p14:xfrm>
              <a:off x="2347982" y="3598696"/>
              <a:ext cx="2383920" cy="165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6D380DA-37E7-4E40-810E-C28183EE262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329982" y="3580696"/>
                <a:ext cx="24195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EAAF3FC-88D2-4E50-988C-5EEF1954B63D}"/>
                  </a:ext>
                </a:extLst>
              </p14:cNvPr>
              <p14:cNvContentPartPr/>
              <p14:nvPr/>
            </p14:nvContentPartPr>
            <p14:xfrm>
              <a:off x="2022542" y="4110256"/>
              <a:ext cx="105480" cy="6159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EAAF3FC-88D2-4E50-988C-5EEF1954B63D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004542" y="4092256"/>
                <a:ext cx="141120" cy="65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26ECF92E-20FD-4D82-9D7B-2DD47731CCB9}"/>
              </a:ext>
            </a:extLst>
          </p:cNvPr>
          <p:cNvGrpSpPr/>
          <p:nvPr/>
        </p:nvGrpSpPr>
        <p:grpSpPr>
          <a:xfrm>
            <a:off x="4525982" y="3813976"/>
            <a:ext cx="390600" cy="395640"/>
            <a:chOff x="4525982" y="3813976"/>
            <a:chExt cx="390600" cy="39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08C5091-67E2-44A9-AEC0-45D1839C3F5C}"/>
                    </a:ext>
                  </a:extLst>
                </p14:cNvPr>
                <p14:cNvContentPartPr/>
                <p14:nvPr/>
              </p14:nvContentPartPr>
              <p14:xfrm>
                <a:off x="4536422" y="4005856"/>
                <a:ext cx="256680" cy="195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08C5091-67E2-44A9-AEC0-45D1839C3F5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518422" y="3987856"/>
                  <a:ext cx="2923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3201FB4-C573-4DB6-8F4A-64E9C3ECEF6E}"/>
                    </a:ext>
                  </a:extLst>
                </p14:cNvPr>
                <p14:cNvContentPartPr/>
                <p14:nvPr/>
              </p14:nvContentPartPr>
              <p14:xfrm>
                <a:off x="4525982" y="3981016"/>
                <a:ext cx="209880" cy="228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3201FB4-C573-4DB6-8F4A-64E9C3ECEF6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508342" y="3963376"/>
                  <a:ext cx="2455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069050E-D445-4DF7-833C-91138BCB0C70}"/>
                    </a:ext>
                  </a:extLst>
                </p14:cNvPr>
                <p14:cNvContentPartPr/>
                <p14:nvPr/>
              </p14:nvContentPartPr>
              <p14:xfrm>
                <a:off x="4825502" y="3813976"/>
                <a:ext cx="91080" cy="1749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069050E-D445-4DF7-833C-91138BCB0C7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807502" y="3795976"/>
                  <a:ext cx="126720" cy="21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308033EA-C196-497B-A4A7-BF3D6D1DE896}"/>
                  </a:ext>
                </a:extLst>
              </p14:cNvPr>
              <p14:cNvContentPartPr/>
              <p14:nvPr/>
            </p14:nvContentPartPr>
            <p14:xfrm>
              <a:off x="4100102" y="4521016"/>
              <a:ext cx="259200" cy="2210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308033EA-C196-497B-A4A7-BF3D6D1DE896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082462" y="4503376"/>
                <a:ext cx="2948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52AF7D7-6636-43B3-8107-1DF75EFA9020}"/>
                  </a:ext>
                </a:extLst>
              </p14:cNvPr>
              <p14:cNvContentPartPr/>
              <p14:nvPr/>
            </p14:nvContentPartPr>
            <p14:xfrm>
              <a:off x="4083902" y="4459816"/>
              <a:ext cx="225360" cy="2671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52AF7D7-6636-43B3-8107-1DF75EFA9020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065902" y="4441816"/>
                <a:ext cx="26100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41021D0-DF73-4030-AA50-2F86FCDDD93E}"/>
                  </a:ext>
                </a:extLst>
              </p14:cNvPr>
              <p14:cNvContentPartPr/>
              <p14:nvPr/>
            </p14:nvContentPartPr>
            <p14:xfrm>
              <a:off x="3956822" y="4745656"/>
              <a:ext cx="52920" cy="1998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41021D0-DF73-4030-AA50-2F86FCDDD93E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938822" y="4728016"/>
                <a:ext cx="88560" cy="23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D67B2B30-5B68-449C-86A6-771310F471AD}"/>
              </a:ext>
            </a:extLst>
          </p:cNvPr>
          <p:cNvGrpSpPr/>
          <p:nvPr/>
        </p:nvGrpSpPr>
        <p:grpSpPr>
          <a:xfrm>
            <a:off x="4593662" y="4758976"/>
            <a:ext cx="1817640" cy="205200"/>
            <a:chOff x="4593662" y="4758976"/>
            <a:chExt cx="1817640" cy="20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060E997-3C86-4E95-97F9-472ED1753EBB}"/>
                    </a:ext>
                  </a:extLst>
                </p14:cNvPr>
                <p14:cNvContentPartPr/>
                <p14:nvPr/>
              </p14:nvContentPartPr>
              <p14:xfrm>
                <a:off x="4593662" y="4826296"/>
                <a:ext cx="249120" cy="939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060E997-3C86-4E95-97F9-472ED1753EB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576022" y="4808296"/>
                  <a:ext cx="284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B33C80D-B6D6-4EFE-B78A-D5B45FADC6B3}"/>
                    </a:ext>
                  </a:extLst>
                </p14:cNvPr>
                <p14:cNvContentPartPr/>
                <p14:nvPr/>
              </p14:nvContentPartPr>
              <p14:xfrm>
                <a:off x="4633982" y="4793536"/>
                <a:ext cx="116640" cy="374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B33C80D-B6D6-4EFE-B78A-D5B45FADC6B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616342" y="4775896"/>
                  <a:ext cx="1522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F915D99-F74D-46DF-9A4E-7F91BBA83CB0}"/>
                    </a:ext>
                  </a:extLst>
                </p14:cNvPr>
                <p14:cNvContentPartPr/>
                <p14:nvPr/>
              </p14:nvContentPartPr>
              <p14:xfrm>
                <a:off x="4602662" y="4785616"/>
                <a:ext cx="12600" cy="167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F915D99-F74D-46DF-9A4E-7F91BBA83CB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584662" y="4767976"/>
                  <a:ext cx="482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706E9DD-AEB0-41D1-B02A-37E76C66EDCB}"/>
                    </a:ext>
                  </a:extLst>
                </p14:cNvPr>
                <p14:cNvContentPartPr/>
                <p14:nvPr/>
              </p14:nvContentPartPr>
              <p14:xfrm>
                <a:off x="4968782" y="4866976"/>
                <a:ext cx="91800" cy="85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706E9DD-AEB0-41D1-B02A-37E76C66EDC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951142" y="4849336"/>
                  <a:ext cx="127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3898FAE-58CC-4D0E-9FE3-2334D62ACD97}"/>
                    </a:ext>
                  </a:extLst>
                </p14:cNvPr>
                <p14:cNvContentPartPr/>
                <p14:nvPr/>
              </p14:nvContentPartPr>
              <p14:xfrm>
                <a:off x="5081102" y="4842136"/>
                <a:ext cx="371520" cy="1123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3898FAE-58CC-4D0E-9FE3-2334D62ACD9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063102" y="4824136"/>
                  <a:ext cx="407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6E04E99-E882-4753-A942-4A0CC57FFF24}"/>
                    </a:ext>
                  </a:extLst>
                </p14:cNvPr>
                <p14:cNvContentPartPr/>
                <p14:nvPr/>
              </p14:nvContentPartPr>
              <p14:xfrm>
                <a:off x="5495822" y="4758976"/>
                <a:ext cx="104040" cy="2034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6E04E99-E882-4753-A942-4A0CC57FFF2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478182" y="4740976"/>
                  <a:ext cx="1396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133E775-825E-4EF6-8BFE-96D699959348}"/>
                    </a:ext>
                  </a:extLst>
                </p14:cNvPr>
                <p14:cNvContentPartPr/>
                <p14:nvPr/>
              </p14:nvContentPartPr>
              <p14:xfrm>
                <a:off x="5662502" y="4884616"/>
                <a:ext cx="257760" cy="79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133E775-825E-4EF6-8BFE-96D69995934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644862" y="4866976"/>
                  <a:ext cx="2934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726FCB6-345F-4671-ABF0-A5CDA00DD0D8}"/>
                    </a:ext>
                  </a:extLst>
                </p14:cNvPr>
                <p14:cNvContentPartPr/>
                <p14:nvPr/>
              </p14:nvContentPartPr>
              <p14:xfrm>
                <a:off x="6410942" y="4946896"/>
                <a:ext cx="360" cy="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726FCB6-345F-4671-ABF0-A5CDA00DD0D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92942" y="49288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B8F7C0-5995-4E89-8BAD-00AF8052728D}"/>
              </a:ext>
            </a:extLst>
          </p:cNvPr>
          <p:cNvGrpSpPr/>
          <p:nvPr/>
        </p:nvGrpSpPr>
        <p:grpSpPr>
          <a:xfrm>
            <a:off x="6259742" y="4783456"/>
            <a:ext cx="957240" cy="338760"/>
            <a:chOff x="6259742" y="4783456"/>
            <a:chExt cx="957240" cy="33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291A134-857D-4F81-8BD7-13E1CC711519}"/>
                    </a:ext>
                  </a:extLst>
                </p14:cNvPr>
                <p14:cNvContentPartPr/>
                <p14:nvPr/>
              </p14:nvContentPartPr>
              <p14:xfrm>
                <a:off x="6259742" y="4858336"/>
                <a:ext cx="107640" cy="1479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291A134-857D-4F81-8BD7-13E1CC71151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242102" y="4840696"/>
                  <a:ext cx="143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02DA66D-AA62-424C-B04E-919FBAE945B9}"/>
                    </a:ext>
                  </a:extLst>
                </p14:cNvPr>
                <p14:cNvContentPartPr/>
                <p14:nvPr/>
              </p14:nvContentPartPr>
              <p14:xfrm>
                <a:off x="6443702" y="4904416"/>
                <a:ext cx="525240" cy="2178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02DA66D-AA62-424C-B04E-919FBAE945B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26062" y="4886416"/>
                  <a:ext cx="5608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D959F34-0591-44CE-B7C6-478DD4B1C7D0}"/>
                    </a:ext>
                  </a:extLst>
                </p14:cNvPr>
                <p14:cNvContentPartPr/>
                <p14:nvPr/>
              </p14:nvContentPartPr>
              <p14:xfrm>
                <a:off x="6980102" y="4783456"/>
                <a:ext cx="123840" cy="203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D959F34-0591-44CE-B7C6-478DD4B1C7D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962462" y="4765816"/>
                  <a:ext cx="1594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981732E-3A34-486C-936B-27AD5391B2A2}"/>
                    </a:ext>
                  </a:extLst>
                </p14:cNvPr>
                <p14:cNvContentPartPr/>
                <p14:nvPr/>
              </p14:nvContentPartPr>
              <p14:xfrm>
                <a:off x="7164062" y="4875256"/>
                <a:ext cx="52920" cy="1076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981732E-3A34-486C-936B-27AD5391B2A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146062" y="4857616"/>
                  <a:ext cx="88560" cy="14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F611F66-B149-41D3-8B04-F0797DE0F87F}"/>
                  </a:ext>
                </a:extLst>
              </p14:cNvPr>
              <p14:cNvContentPartPr/>
              <p14:nvPr/>
            </p14:nvContentPartPr>
            <p14:xfrm>
              <a:off x="7533062" y="4836016"/>
              <a:ext cx="32400" cy="1342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F611F66-B149-41D3-8B04-F0797DE0F87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515062" y="4818376"/>
                <a:ext cx="6804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EAE3E91F-06B4-4D55-97F9-8A40903A870F}"/>
                  </a:ext>
                </a:extLst>
              </p14:cNvPr>
              <p14:cNvContentPartPr/>
              <p14:nvPr/>
            </p14:nvContentPartPr>
            <p14:xfrm>
              <a:off x="7582022" y="4671856"/>
              <a:ext cx="360" cy="3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EAE3E91F-06B4-4D55-97F9-8A40903A870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64382" y="465421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43A17E3-7ADE-46A8-9765-06741E050462}"/>
                  </a:ext>
                </a:extLst>
              </p14:cNvPr>
              <p14:cNvContentPartPr/>
              <p14:nvPr/>
            </p14:nvContentPartPr>
            <p14:xfrm>
              <a:off x="317942" y="2955376"/>
              <a:ext cx="1009440" cy="6559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43A17E3-7ADE-46A8-9765-06741E050462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99942" y="2937376"/>
                <a:ext cx="1045080" cy="69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7477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DF2F-F5A7-4FD7-805C-7C0EAD42F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Stochastic gradient descent (SGD)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20F77-1D8E-4E13-B98F-0CDECC76B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SGD:</a:t>
            </a:r>
          </a:p>
          <a:p>
            <a:pPr marL="879461" lvl="1" indent="-342900"/>
            <a:r>
              <a:rPr lang="en-US"/>
              <a:t>much </a:t>
            </a:r>
            <a:r>
              <a:rPr lang="en-US" b="1"/>
              <a:t>faster</a:t>
            </a:r>
            <a:r>
              <a:rPr lang="en-US"/>
              <a:t> than BGD.</a:t>
            </a:r>
          </a:p>
          <a:p>
            <a:pPr marL="879461" lvl="1" indent="-342900"/>
            <a:r>
              <a:rPr lang="en-US"/>
              <a:t>uses much </a:t>
            </a:r>
            <a:r>
              <a:rPr lang="en-US" b="1"/>
              <a:t>less memory </a:t>
            </a:r>
            <a:r>
              <a:rPr lang="en-US"/>
              <a:t>than BGD:  </a:t>
            </a:r>
          </a:p>
          <a:p>
            <a:pPr marL="0" lvl="1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FE4EA-734F-4267-ABC6-13A2FE52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3AFFFD7-9553-4D64-A0F5-79C9DE500716}"/>
                  </a:ext>
                </a:extLst>
              </p14:cNvPr>
              <p14:cNvContentPartPr/>
              <p14:nvPr/>
            </p14:nvContentPartPr>
            <p14:xfrm>
              <a:off x="1503062" y="2042776"/>
              <a:ext cx="1179000" cy="28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3AFFFD7-9553-4D64-A0F5-79C9DE5007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5062" y="2024776"/>
                <a:ext cx="1214640" cy="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0AEE9ED-0D12-4AA6-B319-E51F1A9BDBDA}"/>
              </a:ext>
            </a:extLst>
          </p:cNvPr>
          <p:cNvGrpSpPr/>
          <p:nvPr/>
        </p:nvGrpSpPr>
        <p:grpSpPr>
          <a:xfrm>
            <a:off x="2680982" y="2525536"/>
            <a:ext cx="2354040" cy="50040"/>
            <a:chOff x="2680982" y="2525536"/>
            <a:chExt cx="2354040" cy="5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2C53CCF-89EE-4F75-8541-59BD311EC9CB}"/>
                    </a:ext>
                  </a:extLst>
                </p14:cNvPr>
                <p14:cNvContentPartPr/>
                <p14:nvPr/>
              </p14:nvContentPartPr>
              <p14:xfrm>
                <a:off x="2680982" y="2533096"/>
                <a:ext cx="1111680" cy="42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2C53CCF-89EE-4F75-8541-59BD311EC9C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62982" y="2515456"/>
                  <a:ext cx="11473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FB4C844-E3A9-4DE4-9001-77B522AB2E3D}"/>
                    </a:ext>
                  </a:extLst>
                </p14:cNvPr>
                <p14:cNvContentPartPr/>
                <p14:nvPr/>
              </p14:nvContentPartPr>
              <p14:xfrm>
                <a:off x="4702382" y="2525536"/>
                <a:ext cx="332640" cy="37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FB4C844-E3A9-4DE4-9001-77B522AB2E3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84382" y="2507536"/>
                  <a:ext cx="36828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E31249-A5B1-4B85-BD27-969A6008974D}"/>
              </a:ext>
            </a:extLst>
          </p:cNvPr>
          <p:cNvGrpSpPr/>
          <p:nvPr/>
        </p:nvGrpSpPr>
        <p:grpSpPr>
          <a:xfrm>
            <a:off x="5616782" y="2071936"/>
            <a:ext cx="2266920" cy="559440"/>
            <a:chOff x="5616782" y="2071936"/>
            <a:chExt cx="2266920" cy="55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B3AD876-7347-454B-AAA8-93B9BC5DA558}"/>
                    </a:ext>
                  </a:extLst>
                </p14:cNvPr>
                <p14:cNvContentPartPr/>
                <p14:nvPr/>
              </p14:nvContentPartPr>
              <p14:xfrm>
                <a:off x="5616782" y="2071936"/>
                <a:ext cx="367920" cy="287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B3AD876-7347-454B-AAA8-93B9BC5DA55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98782" y="2054296"/>
                  <a:ext cx="4035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B721319-4DEB-4020-9190-417EA9FF1FD7}"/>
                    </a:ext>
                  </a:extLst>
                </p14:cNvPr>
                <p14:cNvContentPartPr/>
                <p14:nvPr/>
              </p14:nvContentPartPr>
              <p14:xfrm>
                <a:off x="5953022" y="2297296"/>
                <a:ext cx="122040" cy="111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B721319-4DEB-4020-9190-417EA9FF1FD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35022" y="2279296"/>
                  <a:ext cx="1576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23CA9E5-49C7-4C96-98C2-C05D051C7DBC}"/>
                    </a:ext>
                  </a:extLst>
                </p14:cNvPr>
                <p14:cNvContentPartPr/>
                <p14:nvPr/>
              </p14:nvContentPartPr>
              <p14:xfrm>
                <a:off x="6052382" y="2307376"/>
                <a:ext cx="100800" cy="324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23CA9E5-49C7-4C96-98C2-C05D051C7DB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34382" y="2289736"/>
                  <a:ext cx="13644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C778873-50F4-4AEB-BC34-9E9D2254F27C}"/>
                    </a:ext>
                  </a:extLst>
                </p14:cNvPr>
                <p14:cNvContentPartPr/>
                <p14:nvPr/>
              </p14:nvContentPartPr>
              <p14:xfrm>
                <a:off x="6210782" y="2328976"/>
                <a:ext cx="129600" cy="87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C778873-50F4-4AEB-BC34-9E9D2254F27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92782" y="2311336"/>
                  <a:ext cx="1652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6D28EF7-A807-4F13-8D10-D871EACAE820}"/>
                    </a:ext>
                  </a:extLst>
                </p14:cNvPr>
                <p14:cNvContentPartPr/>
                <p14:nvPr/>
              </p14:nvContentPartPr>
              <p14:xfrm>
                <a:off x="6646022" y="2197216"/>
                <a:ext cx="307080" cy="239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6D28EF7-A807-4F13-8D10-D871EACAE82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28022" y="2179216"/>
                  <a:ext cx="3427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14A456A-E0A0-4B31-B306-D18ADB9BB162}"/>
                    </a:ext>
                  </a:extLst>
                </p14:cNvPr>
                <p14:cNvContentPartPr/>
                <p14:nvPr/>
              </p14:nvContentPartPr>
              <p14:xfrm>
                <a:off x="7010702" y="2357416"/>
                <a:ext cx="46800" cy="29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14A456A-E0A0-4B31-B306-D18ADB9BB16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93062" y="2339776"/>
                  <a:ext cx="824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756DC30-4C5C-4C2A-BCB3-2C9ED42AC914}"/>
                    </a:ext>
                  </a:extLst>
                </p14:cNvPr>
                <p14:cNvContentPartPr/>
                <p14:nvPr/>
              </p14:nvContentPartPr>
              <p14:xfrm>
                <a:off x="7047062" y="2156536"/>
                <a:ext cx="204120" cy="274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756DC30-4C5C-4C2A-BCB3-2C9ED42AC91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29422" y="2138896"/>
                  <a:ext cx="2397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F2D5C74-0158-426A-9FC8-724C69F79A08}"/>
                    </a:ext>
                  </a:extLst>
                </p14:cNvPr>
                <p14:cNvContentPartPr/>
                <p14:nvPr/>
              </p14:nvContentPartPr>
              <p14:xfrm>
                <a:off x="7412102" y="2292976"/>
                <a:ext cx="123480" cy="133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F2D5C74-0158-426A-9FC8-724C69F79A0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94102" y="2275336"/>
                  <a:ext cx="159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9A04A2D-69DD-4370-88E7-5282DD495ABF}"/>
                    </a:ext>
                  </a:extLst>
                </p14:cNvPr>
                <p14:cNvContentPartPr/>
                <p14:nvPr/>
              </p14:nvContentPartPr>
              <p14:xfrm>
                <a:off x="7496702" y="2219536"/>
                <a:ext cx="387000" cy="288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9A04A2D-69DD-4370-88E7-5282DD495AB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79062" y="2201896"/>
                  <a:ext cx="422640" cy="32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1B5061B-9FE7-4E7F-AFD2-C422695094CC}"/>
                  </a:ext>
                </a:extLst>
              </p14:cNvPr>
              <p14:cNvContentPartPr/>
              <p14:nvPr/>
            </p14:nvContentPartPr>
            <p14:xfrm>
              <a:off x="3295862" y="1700056"/>
              <a:ext cx="574560" cy="4633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1B5061B-9FE7-4E7F-AFD2-C422695094C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78222" y="1682056"/>
                <a:ext cx="61020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7BD5024-6D65-4179-ACCE-4CAA3CC048B0}"/>
                  </a:ext>
                </a:extLst>
              </p14:cNvPr>
              <p14:cNvContentPartPr/>
              <p14:nvPr/>
            </p14:nvContentPartPr>
            <p14:xfrm>
              <a:off x="5585462" y="2626336"/>
              <a:ext cx="2254320" cy="1918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7BD5024-6D65-4179-ACCE-4CAA3CC048B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67462" y="2608696"/>
                <a:ext cx="2289960" cy="22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921147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 algn="l">
          <a:defRPr sz="1600" dirty="0">
            <a:latin typeface="Roboto" panose="02000000000000000000" pitchFamily="2" charset="0"/>
            <a:ea typeface="Roboto" panose="02000000000000000000" pitchFamily="2" charset="0"/>
          </a:defRPr>
        </a:defPPr>
      </a:lstStyle>
    </a:spDef>
    <a:txDef>
      <a:spPr>
        <a:noFill/>
      </a:spPr>
      <a:bodyPr wrap="square">
        <a:spAutoFit/>
      </a:bodyPr>
      <a:lstStyle>
        <a:defPPr algn="l">
          <a:defRPr sz="160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3" id="{F76C9CB4-4476-43D7-9D3F-3BFA95096C2F}" vid="{83BD7F14-0580-4CEC-A900-CA982CA742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Theme3</Template>
  <TotalTime>27916</TotalTime>
  <Words>687</Words>
  <Application>Microsoft Office PowerPoint</Application>
  <PresentationFormat>On-screen Show (16:9)</PresentationFormat>
  <Paragraphs>205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Wingdings</vt:lpstr>
      <vt:lpstr>Arial</vt:lpstr>
      <vt:lpstr>Times New Roman</vt:lpstr>
      <vt:lpstr>Open Sans</vt:lpstr>
      <vt:lpstr>Roboto</vt:lpstr>
      <vt:lpstr>Calibri</vt:lpstr>
      <vt:lpstr>Cambria Math</vt:lpstr>
      <vt:lpstr>Theme3</vt:lpstr>
      <vt:lpstr>PowerPoint Presentation</vt:lpstr>
      <vt:lpstr>PowerPoint Presentation</vt:lpstr>
      <vt:lpstr>Problems of Gradient descent</vt:lpstr>
      <vt:lpstr>Problems of Gradient descent</vt:lpstr>
      <vt:lpstr>Problems of Gradient descent</vt:lpstr>
      <vt:lpstr>Problems of Gradient descent</vt:lpstr>
      <vt:lpstr>PowerPoint Presentation</vt:lpstr>
      <vt:lpstr>Stochastic gradient descent (SGD)</vt:lpstr>
      <vt:lpstr>Stochastic gradient descent (SGD)</vt:lpstr>
      <vt:lpstr>Properties of SGD</vt:lpstr>
      <vt:lpstr>Properties of SGD</vt:lpstr>
      <vt:lpstr>Implementation of SGD</vt:lpstr>
      <vt:lpstr>PowerPoint Presentation</vt:lpstr>
      <vt:lpstr>Computation of gradients in</vt:lpstr>
      <vt:lpstr>Computation of gradients in</vt:lpstr>
      <vt:lpstr>PowerPoint Presentation</vt:lpstr>
      <vt:lpstr>Comparison of LR training algorithms</vt:lpstr>
      <vt:lpstr>PowerPoint Presentation</vt:lpstr>
      <vt:lpstr>Hypothesis function of PR</vt:lpstr>
      <vt:lpstr>Hypothesis function of PR</vt:lpstr>
      <vt:lpstr>To train PR models</vt:lpstr>
      <vt:lpstr>PowerPoint Presentation</vt:lpstr>
      <vt:lpstr>Methods to identify underfitting/overfitting</vt:lpstr>
      <vt:lpstr>Underfitting or overfitting?</vt:lpstr>
      <vt:lpstr>Underfitting or overfitting?</vt:lpstr>
      <vt:lpstr>Underfitting or overfitting?</vt:lpstr>
      <vt:lpstr>PowerPoint Presentation</vt:lpstr>
      <vt:lpstr>3 types of errors in machine learning</vt:lpstr>
      <vt:lpstr>To overcome these errors</vt:lpstr>
      <vt:lpstr>PowerPoint Presentation</vt:lpstr>
      <vt:lpstr>To overcome overfitting</vt:lpstr>
      <vt:lpstr>Idea</vt:lpstr>
      <vt:lpstr>Ridge regression </vt:lpstr>
      <vt:lpstr>Ridge regression </vt:lpstr>
      <vt:lpstr>Ridge regression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 N. Tran</dc:creator>
  <cp:lastModifiedBy>Quang N. Tran</cp:lastModifiedBy>
  <cp:revision>325</cp:revision>
  <dcterms:created xsi:type="dcterms:W3CDTF">2019-01-03T08:10:46Z</dcterms:created>
  <dcterms:modified xsi:type="dcterms:W3CDTF">2020-11-18T01:43:11Z</dcterms:modified>
</cp:coreProperties>
</file>